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8CD7-C776-42E9-AE08-AA15045A409F}" v="179" dt="2021-04-30T13:58:11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Tyrer" userId="a11eb098-57c4-4de4-bbb0-56d85d07751d" providerId="ADAL" clId="{A5D18CD7-C776-42E9-AE08-AA15045A409F}"/>
    <pc:docChg chg="undo custSel addSld modSld">
      <pc:chgData name="Ashley Tyrer" userId="a11eb098-57c4-4de4-bbb0-56d85d07751d" providerId="ADAL" clId="{A5D18CD7-C776-42E9-AE08-AA15045A409F}" dt="2021-04-30T14:00:38.936" v="1872" actId="403"/>
      <pc:docMkLst>
        <pc:docMk/>
      </pc:docMkLst>
      <pc:sldChg chg="modSp mod">
        <pc:chgData name="Ashley Tyrer" userId="a11eb098-57c4-4de4-bbb0-56d85d07751d" providerId="ADAL" clId="{A5D18CD7-C776-42E9-AE08-AA15045A409F}" dt="2021-04-30T12:10:28.817" v="1250" actId="20577"/>
        <pc:sldMkLst>
          <pc:docMk/>
          <pc:sldMk cId="1491564187" sldId="256"/>
        </pc:sldMkLst>
        <pc:spChg chg="mod">
          <ac:chgData name="Ashley Tyrer" userId="a11eb098-57c4-4de4-bbb0-56d85d07751d" providerId="ADAL" clId="{A5D18CD7-C776-42E9-AE08-AA15045A409F}" dt="2021-04-30T12:10:28.817" v="1250" actId="20577"/>
          <ac:spMkLst>
            <pc:docMk/>
            <pc:sldMk cId="1491564187" sldId="256"/>
            <ac:spMk id="3" creationId="{87C578D0-DC0C-463E-A7CA-BF8157D9EBF2}"/>
          </ac:spMkLst>
        </pc:spChg>
      </pc:sldChg>
      <pc:sldChg chg="addSp delSp modSp mod modClrScheme chgLayout">
        <pc:chgData name="Ashley Tyrer" userId="a11eb098-57c4-4de4-bbb0-56d85d07751d" providerId="ADAL" clId="{A5D18CD7-C776-42E9-AE08-AA15045A409F}" dt="2021-04-30T12:43:52.401" v="1438" actId="207"/>
        <pc:sldMkLst>
          <pc:docMk/>
          <pc:sldMk cId="2729590418" sldId="257"/>
        </pc:sldMkLst>
        <pc:spChg chg="del">
          <ac:chgData name="Ashley Tyrer" userId="a11eb098-57c4-4de4-bbb0-56d85d07751d" providerId="ADAL" clId="{A5D18CD7-C776-42E9-AE08-AA15045A409F}" dt="2021-04-29T11:24:24.178" v="0" actId="700"/>
          <ac:spMkLst>
            <pc:docMk/>
            <pc:sldMk cId="2729590418" sldId="257"/>
            <ac:spMk id="2" creationId="{DC30A92E-73FA-48F1-98BB-AC4D8FA13522}"/>
          </ac:spMkLst>
        </pc:spChg>
        <pc:spChg chg="del">
          <ac:chgData name="Ashley Tyrer" userId="a11eb098-57c4-4de4-bbb0-56d85d07751d" providerId="ADAL" clId="{A5D18CD7-C776-42E9-AE08-AA15045A409F}" dt="2021-04-29T11:24:24.178" v="0" actId="700"/>
          <ac:spMkLst>
            <pc:docMk/>
            <pc:sldMk cId="2729590418" sldId="257"/>
            <ac:spMk id="3" creationId="{E24B67D8-4BE8-4213-BF6F-FEF7F830AA57}"/>
          </ac:spMkLst>
        </pc:spChg>
        <pc:spChg chg="del mod topLvl">
          <ac:chgData name="Ashley Tyrer" userId="a11eb098-57c4-4de4-bbb0-56d85d07751d" providerId="ADAL" clId="{A5D18CD7-C776-42E9-AE08-AA15045A409F}" dt="2021-04-29T11:24:52.776" v="3" actId="478"/>
          <ac:spMkLst>
            <pc:docMk/>
            <pc:sldMk cId="2729590418" sldId="257"/>
            <ac:spMk id="7" creationId="{50E89B81-4EA1-4EB5-94CD-4D4ADF75B7FD}"/>
          </ac:spMkLst>
        </pc:spChg>
        <pc:spChg chg="del mod topLvl">
          <ac:chgData name="Ashley Tyrer" userId="a11eb098-57c4-4de4-bbb0-56d85d07751d" providerId="ADAL" clId="{A5D18CD7-C776-42E9-AE08-AA15045A409F}" dt="2021-04-29T11:24:52.776" v="3" actId="478"/>
          <ac:spMkLst>
            <pc:docMk/>
            <pc:sldMk cId="2729590418" sldId="257"/>
            <ac:spMk id="8" creationId="{CA15E419-919E-495A-9ACF-5468318E2FF5}"/>
          </ac:spMkLst>
        </pc:spChg>
        <pc:spChg chg="del mod topLvl">
          <ac:chgData name="Ashley Tyrer" userId="a11eb098-57c4-4de4-bbb0-56d85d07751d" providerId="ADAL" clId="{A5D18CD7-C776-42E9-AE08-AA15045A409F}" dt="2021-04-29T11:24:52.776" v="3" actId="478"/>
          <ac:spMkLst>
            <pc:docMk/>
            <pc:sldMk cId="2729590418" sldId="257"/>
            <ac:spMk id="10" creationId="{2D7F5DF3-CD91-4150-AB2C-B3FED80C16C2}"/>
          </ac:spMkLst>
        </pc:spChg>
        <pc:spChg chg="del mod topLvl">
          <ac:chgData name="Ashley Tyrer" userId="a11eb098-57c4-4de4-bbb0-56d85d07751d" providerId="ADAL" clId="{A5D18CD7-C776-42E9-AE08-AA15045A409F}" dt="2021-04-29T11:24:52.776" v="3" actId="478"/>
          <ac:spMkLst>
            <pc:docMk/>
            <pc:sldMk cId="2729590418" sldId="257"/>
            <ac:spMk id="11" creationId="{E2D98C8D-8D8D-42BF-BA15-8B6D6A987659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5" creationId="{EC344EB2-2AF7-4235-92FD-F79D11670C51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6" creationId="{B3089D11-E3F5-4D77-BAD2-821057533E9A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8" creationId="{500317F6-E881-40C1-ACD4-904A32E5AAE5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9" creationId="{558375DD-B715-400B-9F77-A7E600FC2E2C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0" creationId="{4D675238-8FFB-4FB7-84D7-43B54E08668E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1" creationId="{E6C1D40A-B39B-462E-A55C-A7176A009E47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2" creationId="{17128665-854C-4733-80F9-592E875A606F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3" creationId="{E038EBF1-D678-442C-8560-20E95DB73F13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4" creationId="{5E4F9ED8-5090-4CED-A12E-66EE61CA6998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5" creationId="{2EB9499C-A3E4-4D49-B31A-F31EA8A33FB6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6" creationId="{F3569CFD-64A6-4034-9EB4-3F0517128AF7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7" creationId="{98632B25-0A70-48E8-AC12-02368F713E28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8" creationId="{616B2EE7-0460-4641-8EB4-4890D1A263FC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9" creationId="{7A2BAD63-FF68-4555-BD82-EE79C9DC1052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30" creationId="{53484CFD-C305-4FDF-8638-8A634E64B3DD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31" creationId="{D7405D3F-3DBB-4997-807B-F305970D1EBB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32" creationId="{B2ACB989-D321-4053-B6D4-762D95B25965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33" creationId="{E5D8FEB9-E2AC-424C-94C4-B9CF47016260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34" creationId="{B964B87B-B31C-475E-AB15-3728621C20C8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35" creationId="{416AB036-6D06-4AB4-A6E8-BFE1CBE631BE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36" creationId="{E362CDF6-3C21-4B8A-8040-B645EA0A1904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37" creationId="{FC426674-B720-46FC-9988-6D9D77104EF6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38" creationId="{3242354A-4FA6-46D9-896C-5BC896F4AE16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39" creationId="{05E2DA64-D393-4272-98DA-87BBE819FA33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40" creationId="{79463A1E-A69C-41CD-81B1-B199C5096A0B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41" creationId="{142D0F96-F94F-4C86-969E-9A503D53F7B0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42" creationId="{C33EE58C-A784-462E-BD42-305019F0F775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43" creationId="{EA88D1E0-7437-4389-B686-F2BD8DF26B04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44" creationId="{E5743532-297B-489D-9157-D6F1C09A1374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45" creationId="{C6A135EC-D8E2-4D15-A17D-6C93CDDC8221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46" creationId="{F7B95083-7A14-409F-B90E-A94CC47BC9B5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47" creationId="{763CB217-8C04-43E4-836B-26E143C44E7E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48" creationId="{43B7592E-34FC-4551-92BD-78989EFF5DFA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49" creationId="{508E63C7-BDC0-49D0-B5FC-6361AB32FAFA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50" creationId="{4A72EBDF-A9B6-4AEA-82CB-6E52196D279C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51" creationId="{1F519FD4-16E5-4319-BCE3-4463FDDDF86E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52" creationId="{BBBDB94F-AE1B-4F16-8ABD-4F27D923395F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53" creationId="{EAA8718F-AA05-47CE-B4A9-55E7F72AEAB9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54" creationId="{922311D1-30D6-4BE8-9C40-8506812FC26E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55" creationId="{A4D2E13C-5D4C-49D5-83EA-E970E49D474D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59" creationId="{CAAD1222-2BB5-40FC-B8E4-31CA26997EF2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61" creationId="{E42D6EB4-5671-4CA0-BC91-A0B3060C9FA2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62" creationId="{29A44D73-A360-45DD-829C-593B6C29F289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63" creationId="{C46E832E-BDC4-47A4-BF0C-6A8A12F48B96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64" creationId="{A580E4DA-6D9C-4947-AF14-23FFC7678144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65" creationId="{317FE372-48EC-4F96-99F3-760ACD104ADF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66" creationId="{3BF8DF3E-13EB-4BF8-B9B3-471099AE1D34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67" creationId="{E589439F-FE4D-4B0F-AD6A-9D9103EC3ACD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68" creationId="{27EF74BD-20F5-43E5-BD67-72BEC1D4BDA4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69" creationId="{ED17B27D-F50D-4D2C-A521-343FB0806DB5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70" creationId="{D5643D2E-3027-4A5D-9180-1D6D7CF8DA02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71" creationId="{8CB876A7-F697-41E1-9E09-727CFA0CFD24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72" creationId="{085218D9-0BDA-43BE-8308-3F6703095097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73" creationId="{B4D9D382-D17C-4A13-B5F6-7A8B38231B51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74" creationId="{E01AA92B-6FFE-4334-BC30-55523FA4BDC3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75" creationId="{121680C3-B929-4557-A8FA-28742CE0AA14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76" creationId="{A2244300-02D0-4835-9FC3-096ADD234F3B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77" creationId="{2F9699D1-BB64-4CD9-A9DE-E5F99CD63958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78" creationId="{003085BE-E798-4015-81D0-5EDC4BBFD6D7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79" creationId="{506049C2-331F-48F0-BB27-C143EB2D4D78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80" creationId="{1C95D8CB-4391-4783-91B7-734691C6D61D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81" creationId="{99FBA11F-EDCC-4A97-AE67-8EA6D10CF408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82" creationId="{FBD1C23E-A0E8-49F6-8A68-D456E7E494C3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83" creationId="{5F75B076-C510-47CE-91B2-26B48BE066C7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84" creationId="{59E317D6-CB15-49EC-AA3A-4BB001B52B08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85" creationId="{BB267B6E-B841-4C6E-88BF-275C124DCAC0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86" creationId="{16BDF983-00CB-466F-8E66-E1836499D3D4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87" creationId="{C88E4858-1692-4A91-B919-10133001E352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88" creationId="{3C736B77-1B59-4F95-BC7A-0381A059854F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89" creationId="{2A6FFE43-C66B-48B1-9762-FD39EEC62D5C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94" creationId="{CFC00146-75EC-4092-843D-40A45FE547C1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95" creationId="{2025114C-B96C-43C8-BAFD-494ABA79B12B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97" creationId="{FAC9CCB1-080D-45CC-BB4B-174D7329E4C7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98" creationId="{956D60C3-7C9A-4726-94A1-1B51F214263F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99" creationId="{245FF9E2-0B93-4B3A-BF9F-5F1ECC9CED27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00" creationId="{E51CD3AB-B889-42C0-A64E-1FAD2A5469CE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01" creationId="{BE335965-ED52-4F47-8012-C04331235C09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02" creationId="{705C8C71-8FC0-42A6-B273-7F36AE5758AD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03" creationId="{104A902A-0356-4413-81B6-31815A68F102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04" creationId="{D1AFCDCB-45EF-4763-8462-6E25A55A1FA8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05" creationId="{7592F3AD-1340-4FE0-9D2E-63737E090E34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06" creationId="{9EEEA450-B758-408F-84A8-3259B68D97B7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07" creationId="{39C3BB54-6FC1-4A3D-9C5C-7175C388EA14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08" creationId="{1C8BB469-8C17-47A7-B8C8-355CDA622841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09" creationId="{F920C350-72BF-4B59-A4C8-64D738157530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10" creationId="{23C8A300-FEFA-44BE-B964-596C67790A83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11" creationId="{52ED303A-8F36-4FAA-848B-E82536359E6F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12" creationId="{4FEA0096-23CC-49F0-9C4E-31807FF07EBA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13" creationId="{93620634-F1E5-4C41-B124-58C4B0B36A7D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14" creationId="{0554F233-C1FE-4A51-AA06-433CDC1985BB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15" creationId="{D0EB8B5F-3EBD-4A15-ABE6-F587D6DCDF5C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16" creationId="{2A482756-B7F7-4B60-A568-B97154FF1975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17" creationId="{705D5501-6293-49C5-9656-39490569DF0C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18" creationId="{54A92A2D-11D8-40B2-BB84-C094A4E3D8C6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19" creationId="{8D28836E-D55D-4EC8-BBCD-A45FE8966CBE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20" creationId="{34E8AF09-F434-49B6-AEED-9AABADA63EA9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21" creationId="{9B5E4EE4-3F06-4824-8903-7BFA07AF845E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22" creationId="{6DB19043-6B15-4B9A-9D49-C84455A1B1CE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23" creationId="{9870195E-52E4-4DF4-943C-A136C3C8634C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24" creationId="{6ED731D5-AF58-462B-8B1F-0EDB5E35C9B3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25" creationId="{5B0EC622-D59E-434A-9B06-BE9BFFD168E2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26" creationId="{A26EF24C-B109-40FE-9559-079DBAA0091A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27" creationId="{F205473C-F1EC-464D-853E-8D8170601EAD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28" creationId="{9306339F-F41A-4E98-AD2B-C930261728E7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29" creationId="{44868A2D-5CC3-4142-93A1-CAAC6066EA8D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30" creationId="{4B4E6646-0780-484C-A953-E97700832B91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31" creationId="{B45481AA-3C99-473A-9B83-BEED99DC64C8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32" creationId="{AB017B27-A6C3-4257-8A88-D541183F36DD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33" creationId="{17148325-7B4D-4D39-9270-3DBD8ED709D5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34" creationId="{69470BB8-E854-4F09-804C-A695AE226CBF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35" creationId="{BC3F0C1F-5DF8-4EB4-AE62-90092BCA07B9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36" creationId="{6A990BA5-3762-41B3-94DA-49E4F6B8A769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37" creationId="{25123EE4-EA88-4583-87D3-6F6F722BEEB8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38" creationId="{1140D86D-77A3-4AD0-B109-8FCCA7CD8B61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39" creationId="{1FB0C190-D828-4FD5-9EF1-25F3E0E8FA1F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40" creationId="{B329F014-148B-41D6-8C5F-21D11F16E23C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42" creationId="{E102C40E-4D35-4D9D-8C53-3C7BB00D2A7A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43" creationId="{BAB74E0A-FC15-42B2-BA8D-6277F46AABF9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44" creationId="{0CFCB03C-C231-4D0B-BEB6-C87D85BC5A5C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45" creationId="{44E43096-60D7-4523-8FB6-AC8E7A2187B1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46" creationId="{2058CBD9-DA1B-4C9E-917D-56D4889E28BA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47" creationId="{A1430949-D462-483A-BB9D-72F45210F8A7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49" creationId="{C6F68FD6-CFF2-410E-BDD1-47934BE0AA1E}"/>
          </ac:spMkLst>
        </pc:spChg>
        <pc:spChg chg="del mod">
          <ac:chgData name="Ashley Tyrer" userId="a11eb098-57c4-4de4-bbb0-56d85d07751d" providerId="ADAL" clId="{A5D18CD7-C776-42E9-AE08-AA15045A409F}" dt="2021-04-29T11:25:01.393" v="5" actId="478"/>
          <ac:spMkLst>
            <pc:docMk/>
            <pc:sldMk cId="2729590418" sldId="257"/>
            <ac:spMk id="151" creationId="{13AA66EF-C50C-417A-BC1D-03AA8C1E8318}"/>
          </ac:spMkLst>
        </pc:spChg>
        <pc:spChg chg="mod">
          <ac:chgData name="Ashley Tyrer" userId="a11eb098-57c4-4de4-bbb0-56d85d07751d" providerId="ADAL" clId="{A5D18CD7-C776-42E9-AE08-AA15045A409F}" dt="2021-04-30T12:43:44.873" v="1435" actId="207"/>
          <ac:spMkLst>
            <pc:docMk/>
            <pc:sldMk cId="2729590418" sldId="257"/>
            <ac:spMk id="152" creationId="{2D2A2936-427C-43ED-8F5A-9098B1C3BFB9}"/>
          </ac:spMkLst>
        </pc:spChg>
        <pc:spChg chg="mod">
          <ac:chgData name="Ashley Tyrer" userId="a11eb098-57c4-4de4-bbb0-56d85d07751d" providerId="ADAL" clId="{A5D18CD7-C776-42E9-AE08-AA15045A409F}" dt="2021-04-30T12:43:47.497" v="1436" actId="207"/>
          <ac:spMkLst>
            <pc:docMk/>
            <pc:sldMk cId="2729590418" sldId="257"/>
            <ac:spMk id="153" creationId="{54B34A17-3A60-48ED-870C-ED402F46B462}"/>
          </ac:spMkLst>
        </pc:spChg>
        <pc:spChg chg="mod">
          <ac:chgData name="Ashley Tyrer" userId="a11eb098-57c4-4de4-bbb0-56d85d07751d" providerId="ADAL" clId="{A5D18CD7-C776-42E9-AE08-AA15045A409F}" dt="2021-04-30T12:43:49.544" v="1437" actId="207"/>
          <ac:spMkLst>
            <pc:docMk/>
            <pc:sldMk cId="2729590418" sldId="257"/>
            <ac:spMk id="154" creationId="{AFDD6AEE-827C-41A8-90EB-E90BA74561FB}"/>
          </ac:spMkLst>
        </pc:spChg>
        <pc:spChg chg="mod">
          <ac:chgData name="Ashley Tyrer" userId="a11eb098-57c4-4de4-bbb0-56d85d07751d" providerId="ADAL" clId="{A5D18CD7-C776-42E9-AE08-AA15045A409F}" dt="2021-04-30T12:43:52.401" v="1438" actId="207"/>
          <ac:spMkLst>
            <pc:docMk/>
            <pc:sldMk cId="2729590418" sldId="257"/>
            <ac:spMk id="155" creationId="{18A04BEC-2A5D-491C-91F0-D01F9A74501D}"/>
          </ac:spMkLst>
        </pc:spChg>
        <pc:spChg chg="del mod">
          <ac:chgData name="Ashley Tyrer" userId="a11eb098-57c4-4de4-bbb0-56d85d07751d" providerId="ADAL" clId="{A5D18CD7-C776-42E9-AE08-AA15045A409F}" dt="2021-04-29T22:37:00.573" v="82" actId="478"/>
          <ac:spMkLst>
            <pc:docMk/>
            <pc:sldMk cId="2729590418" sldId="257"/>
            <ac:spMk id="156" creationId="{A446E4E8-044A-4093-8F9E-F006C6753B2D}"/>
          </ac:spMkLst>
        </pc:spChg>
        <pc:spChg chg="del mod">
          <ac:chgData name="Ashley Tyrer" userId="a11eb098-57c4-4de4-bbb0-56d85d07751d" providerId="ADAL" clId="{A5D18CD7-C776-42E9-AE08-AA15045A409F}" dt="2021-04-29T22:36:59.323" v="81" actId="478"/>
          <ac:spMkLst>
            <pc:docMk/>
            <pc:sldMk cId="2729590418" sldId="257"/>
            <ac:spMk id="157" creationId="{821D4D1D-2A28-43C5-9428-B3FDF518F0CE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58" creationId="{159CF67C-CA0A-4C80-B9D6-3C49B48E382F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59" creationId="{6EF3D263-4330-4E48-88DF-5D704865F2A8}"/>
          </ac:spMkLst>
        </pc:spChg>
        <pc:spChg chg="del mod topLvl">
          <ac:chgData name="Ashley Tyrer" userId="a11eb098-57c4-4de4-bbb0-56d85d07751d" providerId="ADAL" clId="{A5D18CD7-C776-42E9-AE08-AA15045A409F}" dt="2021-04-29T11:24:58.008" v="4" actId="478"/>
          <ac:spMkLst>
            <pc:docMk/>
            <pc:sldMk cId="2729590418" sldId="257"/>
            <ac:spMk id="161" creationId="{F9953259-6FE9-4EDC-9254-ADB39810AC71}"/>
          </ac:spMkLst>
        </pc:spChg>
        <pc:spChg chg="mod">
          <ac:chgData name="Ashley Tyrer" userId="a11eb098-57c4-4de4-bbb0-56d85d07751d" providerId="ADAL" clId="{A5D18CD7-C776-42E9-AE08-AA15045A409F}" dt="2021-04-29T22:43:07.036" v="172" actId="1076"/>
          <ac:spMkLst>
            <pc:docMk/>
            <pc:sldMk cId="2729590418" sldId="257"/>
            <ac:spMk id="162" creationId="{C7C70D4C-BEAB-46DD-AD21-36405A0AF4E2}"/>
          </ac:spMkLst>
        </pc:spChg>
        <pc:spChg chg="mod">
          <ac:chgData name="Ashley Tyrer" userId="a11eb098-57c4-4de4-bbb0-56d85d07751d" providerId="ADAL" clId="{A5D18CD7-C776-42E9-AE08-AA15045A409F}" dt="2021-04-29T22:43:07.036" v="172" actId="1076"/>
          <ac:spMkLst>
            <pc:docMk/>
            <pc:sldMk cId="2729590418" sldId="257"/>
            <ac:spMk id="166" creationId="{9D69134F-20A2-4C96-AD62-BA946592AC46}"/>
          </ac:spMkLst>
        </pc:spChg>
        <pc:spChg chg="mod">
          <ac:chgData name="Ashley Tyrer" userId="a11eb098-57c4-4de4-bbb0-56d85d07751d" providerId="ADAL" clId="{A5D18CD7-C776-42E9-AE08-AA15045A409F}" dt="2021-04-29T22:43:07.036" v="172" actId="1076"/>
          <ac:spMkLst>
            <pc:docMk/>
            <pc:sldMk cId="2729590418" sldId="257"/>
            <ac:spMk id="168" creationId="{D97FCC48-3069-499B-B834-2A35DEF287DA}"/>
          </ac:spMkLst>
        </pc:spChg>
        <pc:spChg chg="del mod">
          <ac:chgData name="Ashley Tyrer" userId="a11eb098-57c4-4de4-bbb0-56d85d07751d" providerId="ADAL" clId="{A5D18CD7-C776-42E9-AE08-AA15045A409F}" dt="2021-04-29T22:41:03.276" v="124" actId="478"/>
          <ac:spMkLst>
            <pc:docMk/>
            <pc:sldMk cId="2729590418" sldId="257"/>
            <ac:spMk id="170" creationId="{7AFB8322-B97B-4E00-B840-1C9A596A6DA2}"/>
          </ac:spMkLst>
        </pc:spChg>
        <pc:spChg chg="del mod">
          <ac:chgData name="Ashley Tyrer" userId="a11eb098-57c4-4de4-bbb0-56d85d07751d" providerId="ADAL" clId="{A5D18CD7-C776-42E9-AE08-AA15045A409F}" dt="2021-04-29T22:41:05.053" v="125" actId="478"/>
          <ac:spMkLst>
            <pc:docMk/>
            <pc:sldMk cId="2729590418" sldId="257"/>
            <ac:spMk id="174" creationId="{108C0899-6B53-427E-8CCF-E7042D10D5D2}"/>
          </ac:spMkLst>
        </pc:spChg>
        <pc:spChg chg="mod">
          <ac:chgData name="Ashley Tyrer" userId="a11eb098-57c4-4de4-bbb0-56d85d07751d" providerId="ADAL" clId="{A5D18CD7-C776-42E9-AE08-AA15045A409F}" dt="2021-04-29T22:43:07.036" v="172" actId="1076"/>
          <ac:spMkLst>
            <pc:docMk/>
            <pc:sldMk cId="2729590418" sldId="257"/>
            <ac:spMk id="178" creationId="{3EBC14E4-C1B8-4B5D-9810-7CC2BF50ED02}"/>
          </ac:spMkLst>
        </pc:spChg>
        <pc:spChg chg="mod">
          <ac:chgData name="Ashley Tyrer" userId="a11eb098-57c4-4de4-bbb0-56d85d07751d" providerId="ADAL" clId="{A5D18CD7-C776-42E9-AE08-AA15045A409F}" dt="2021-04-29T22:43:07.036" v="172" actId="1076"/>
          <ac:spMkLst>
            <pc:docMk/>
            <pc:sldMk cId="2729590418" sldId="257"/>
            <ac:spMk id="183" creationId="{DC8FAF60-70C7-4C1E-8C88-87189D866F73}"/>
          </ac:spMkLst>
        </pc:spChg>
        <pc:spChg chg="mod">
          <ac:chgData name="Ashley Tyrer" userId="a11eb098-57c4-4de4-bbb0-56d85d07751d" providerId="ADAL" clId="{A5D18CD7-C776-42E9-AE08-AA15045A409F}" dt="2021-04-29T22:43:07.036" v="172" actId="1076"/>
          <ac:spMkLst>
            <pc:docMk/>
            <pc:sldMk cId="2729590418" sldId="257"/>
            <ac:spMk id="185" creationId="{A226F5D8-909F-424E-A06B-19E3EF66C2AB}"/>
          </ac:spMkLst>
        </pc:spChg>
        <pc:spChg chg="mod">
          <ac:chgData name="Ashley Tyrer" userId="a11eb098-57c4-4de4-bbb0-56d85d07751d" providerId="ADAL" clId="{A5D18CD7-C776-42E9-AE08-AA15045A409F}" dt="2021-04-29T22:43:07.036" v="172" actId="1076"/>
          <ac:spMkLst>
            <pc:docMk/>
            <pc:sldMk cId="2729590418" sldId="257"/>
            <ac:spMk id="186" creationId="{AF4C9BF3-FF33-4FAA-AB00-D0A1939B7CB5}"/>
          </ac:spMkLst>
        </pc:spChg>
        <pc:spChg chg="mod">
          <ac:chgData name="Ashley Tyrer" userId="a11eb098-57c4-4de4-bbb0-56d85d07751d" providerId="ADAL" clId="{A5D18CD7-C776-42E9-AE08-AA15045A409F}" dt="2021-04-29T22:43:14.916" v="173" actId="403"/>
          <ac:spMkLst>
            <pc:docMk/>
            <pc:sldMk cId="2729590418" sldId="257"/>
            <ac:spMk id="187" creationId="{C9AD65F6-6EEA-40F4-A965-401C1F6E351F}"/>
          </ac:spMkLst>
        </pc:spChg>
        <pc:spChg chg="mod">
          <ac:chgData name="Ashley Tyrer" userId="a11eb098-57c4-4de4-bbb0-56d85d07751d" providerId="ADAL" clId="{A5D18CD7-C776-42E9-AE08-AA15045A409F}" dt="2021-04-29T22:43:07.036" v="172" actId="1076"/>
          <ac:spMkLst>
            <pc:docMk/>
            <pc:sldMk cId="2729590418" sldId="257"/>
            <ac:spMk id="188" creationId="{CD6DF090-E31A-48A8-89EA-53E71678B649}"/>
          </ac:spMkLst>
        </pc:spChg>
        <pc:spChg chg="mod">
          <ac:chgData name="Ashley Tyrer" userId="a11eb098-57c4-4de4-bbb0-56d85d07751d" providerId="ADAL" clId="{A5D18CD7-C776-42E9-AE08-AA15045A409F}" dt="2021-04-29T22:43:07.036" v="172" actId="1076"/>
          <ac:spMkLst>
            <pc:docMk/>
            <pc:sldMk cId="2729590418" sldId="257"/>
            <ac:spMk id="189" creationId="{6718E221-5C62-4224-B484-53D23084679E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91" creationId="{E6602E7B-9487-472A-BCDE-ED949C270133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92" creationId="{9B80FE1A-F762-4C46-9932-4B3EEF60BEFB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93" creationId="{B3364232-5A4B-4FB4-906B-0B7A96C7E7EA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94" creationId="{8E7B32EE-9EC6-4F1C-8E24-FA5C5A119987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95" creationId="{BCCD417C-AFA2-4525-90DD-665CEA2E3A89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96" creationId="{4ADAECDD-1C4D-49BA-9B56-9F8131856E51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97" creationId="{47708C94-92C9-4012-99A9-75EBE0B1B4E7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98" creationId="{A75B0A01-962A-4269-AD3E-2D363E0E67DB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199" creationId="{CAFA45A7-BAE9-4386-80AB-05C1959C9821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00" creationId="{65033F7C-AF9E-47C5-B2B1-B377F12C75D3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01" creationId="{23F8C37B-1FEC-4E8D-A141-EF7B8B665D23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02" creationId="{34F85427-3461-412A-A86C-A9883E4A95E4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03" creationId="{134A2AC4-0106-4969-A80C-D7ED2286EF49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04" creationId="{F57675EB-0AB4-4D2F-9E98-1036D901A875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05" creationId="{181C627D-B341-4CD4-A9EA-68F9BDFA3010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06" creationId="{DD2C4F34-BDE5-43F7-A1D2-92876D97B128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07" creationId="{9907E7F8-F0C3-462C-8778-FCE9806298CE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08" creationId="{146D38E4-09D1-42B3-9919-F4BBA147C95A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09" creationId="{4E18060A-EA57-4A8F-A17C-BCAE467C00FB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10" creationId="{ED74C70C-45BA-446B-B2EE-EA0712D5BB67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11" creationId="{1C02C83F-094F-4870-AA97-B67AE29208BA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12" creationId="{CA63049A-5CDD-45E8-B8CF-C06B42871F67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13" creationId="{AFE567AE-8ACD-4B35-921F-1E8309E7A3D6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14" creationId="{1711E475-005A-4762-925E-DB06F533179C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15" creationId="{4612AFD2-3FE8-4AE1-9143-2C033ECC5BF1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16" creationId="{194C5450-58DA-4ED9-8987-CDF252ADAD0B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17" creationId="{5CE8788B-3119-4D69-9196-F545CC6030B7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18" creationId="{0F84CE6A-854D-4142-B744-F90BF327432B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19" creationId="{9A8B6123-40C7-4FBF-8D7A-AD3B4DD32F04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20" creationId="{F9C16AE3-D7DF-4CCE-A02E-AE5CB789CC8A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21" creationId="{6AA8602F-0A8F-4139-8015-33F097FDFD55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22" creationId="{BD6B4893-5442-4628-B4A0-C2ED35052B68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23" creationId="{20F08502-C9E6-4E19-83E6-70BC3A242C3D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24" creationId="{C4A5EC06-4F44-450B-955C-71E47C4F2D8C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25" creationId="{EC33E20D-7532-4DC9-9E19-DD5896572E93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26" creationId="{F11030D4-1E2B-456E-BE7D-B5B6402D68C2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27" creationId="{E65B51C9-ECA1-4713-912C-7E4770745C85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28" creationId="{CCEC8111-42F3-4EE9-BF93-BB3D0A45F14E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29" creationId="{99F57FB5-80EA-49FC-B0AA-5E7FD3D0D390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30" creationId="{98D14F88-4D71-473C-A12A-D72F76CB4DC0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31" creationId="{D0DA45DD-AE79-4B51-BA69-2AC64E4725F6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32" creationId="{D8EB706C-DC35-4EEC-AD12-684B23DAB164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33" creationId="{C01175C2-8DEA-4637-9467-9F953C8521F1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34" creationId="{70717316-477F-49A6-A586-9FF2519EABED}"/>
          </ac:spMkLst>
        </pc:spChg>
        <pc:spChg chg="mod">
          <ac:chgData name="Ashley Tyrer" userId="a11eb098-57c4-4de4-bbb0-56d85d07751d" providerId="ADAL" clId="{A5D18CD7-C776-42E9-AE08-AA15045A409F}" dt="2021-04-29T11:24:44.188" v="2" actId="165"/>
          <ac:spMkLst>
            <pc:docMk/>
            <pc:sldMk cId="2729590418" sldId="257"/>
            <ac:spMk id="235" creationId="{984CEA2E-98A7-411A-9BDF-99BD0D13D420}"/>
          </ac:spMkLst>
        </pc:spChg>
        <pc:spChg chg="add mod">
          <ac:chgData name="Ashley Tyrer" userId="a11eb098-57c4-4de4-bbb0-56d85d07751d" providerId="ADAL" clId="{A5D18CD7-C776-42E9-AE08-AA15045A409F}" dt="2021-04-29T23:41:51.781" v="454" actId="403"/>
          <ac:spMkLst>
            <pc:docMk/>
            <pc:sldMk cId="2729590418" sldId="257"/>
            <ac:spMk id="236" creationId="{5F94DD92-2C15-44F2-8165-1C24DCBD16A4}"/>
          </ac:spMkLst>
        </pc:spChg>
        <pc:spChg chg="add mod">
          <ac:chgData name="Ashley Tyrer" userId="a11eb098-57c4-4de4-bbb0-56d85d07751d" providerId="ADAL" clId="{A5D18CD7-C776-42E9-AE08-AA15045A409F}" dt="2021-04-29T22:41:32.563" v="134" actId="1076"/>
          <ac:spMkLst>
            <pc:docMk/>
            <pc:sldMk cId="2729590418" sldId="257"/>
            <ac:spMk id="237" creationId="{21F20EE7-323C-45CE-BACC-7E30CF960DF0}"/>
          </ac:spMkLst>
        </pc:spChg>
        <pc:spChg chg="add mod">
          <ac:chgData name="Ashley Tyrer" userId="a11eb098-57c4-4de4-bbb0-56d85d07751d" providerId="ADAL" clId="{A5D18CD7-C776-42E9-AE08-AA15045A409F}" dt="2021-04-29T23:40:31.716" v="400" actId="1076"/>
          <ac:spMkLst>
            <pc:docMk/>
            <pc:sldMk cId="2729590418" sldId="257"/>
            <ac:spMk id="238" creationId="{C50B53E5-19C2-44E3-B4E4-F124283C8637}"/>
          </ac:spMkLst>
        </pc:spChg>
        <pc:spChg chg="add del mod">
          <ac:chgData name="Ashley Tyrer" userId="a11eb098-57c4-4de4-bbb0-56d85d07751d" providerId="ADAL" clId="{A5D18CD7-C776-42E9-AE08-AA15045A409F}" dt="2021-04-29T23:40:32.945" v="401"/>
          <ac:spMkLst>
            <pc:docMk/>
            <pc:sldMk cId="2729590418" sldId="257"/>
            <ac:spMk id="239" creationId="{D1235BEF-BC07-44C7-9CCC-0AEE2A6486BE}"/>
          </ac:spMkLst>
        </pc:spChg>
        <pc:spChg chg="add mod">
          <ac:chgData name="Ashley Tyrer" userId="a11eb098-57c4-4de4-bbb0-56d85d07751d" providerId="ADAL" clId="{A5D18CD7-C776-42E9-AE08-AA15045A409F}" dt="2021-04-29T23:41:48.285" v="453" actId="403"/>
          <ac:spMkLst>
            <pc:docMk/>
            <pc:sldMk cId="2729590418" sldId="257"/>
            <ac:spMk id="240" creationId="{214417FB-112E-4BC6-92AB-A20304B5D641}"/>
          </ac:spMkLst>
        </pc:spChg>
        <pc:spChg chg="add mod">
          <ac:chgData name="Ashley Tyrer" userId="a11eb098-57c4-4de4-bbb0-56d85d07751d" providerId="ADAL" clId="{A5D18CD7-C776-42E9-AE08-AA15045A409F}" dt="2021-04-30T00:34:48.704" v="550" actId="114"/>
          <ac:spMkLst>
            <pc:docMk/>
            <pc:sldMk cId="2729590418" sldId="257"/>
            <ac:spMk id="241" creationId="{B02DE6E7-0466-4C74-A9DC-4FE3F0027597}"/>
          </ac:spMkLst>
        </pc:spChg>
        <pc:grpChg chg="add del mod">
          <ac:chgData name="Ashley Tyrer" userId="a11eb098-57c4-4de4-bbb0-56d85d07751d" providerId="ADAL" clId="{A5D18CD7-C776-42E9-AE08-AA15045A409F}" dt="2021-04-29T11:24:44.188" v="2" actId="165"/>
          <ac:grpSpMkLst>
            <pc:docMk/>
            <pc:sldMk cId="2729590418" sldId="257"/>
            <ac:grpSpMk id="4" creationId="{32448BA8-64D7-4BDB-A559-08388447E394}"/>
          </ac:grpSpMkLst>
        </pc:grpChg>
        <pc:grpChg chg="del mod topLvl">
          <ac:chgData name="Ashley Tyrer" userId="a11eb098-57c4-4de4-bbb0-56d85d07751d" providerId="ADAL" clId="{A5D18CD7-C776-42E9-AE08-AA15045A409F}" dt="2021-04-29T11:24:52.776" v="3" actId="478"/>
          <ac:grpSpMkLst>
            <pc:docMk/>
            <pc:sldMk cId="2729590418" sldId="257"/>
            <ac:grpSpMk id="5" creationId="{7943035B-9290-4FFD-B6BF-EE0283A3AC6B}"/>
          </ac:grpSpMkLst>
        </pc:grpChg>
        <pc:grpChg chg="del mod topLvl">
          <ac:chgData name="Ashley Tyrer" userId="a11eb098-57c4-4de4-bbb0-56d85d07751d" providerId="ADAL" clId="{A5D18CD7-C776-42E9-AE08-AA15045A409F}" dt="2021-04-29T11:24:58.008" v="4" actId="478"/>
          <ac:grpSpMkLst>
            <pc:docMk/>
            <pc:sldMk cId="2729590418" sldId="257"/>
            <ac:grpSpMk id="6" creationId="{9CCB7F23-C30B-4ADC-AEB0-7C493BD01233}"/>
          </ac:grpSpMkLst>
        </pc:grpChg>
        <pc:grpChg chg="mod topLvl">
          <ac:chgData name="Ashley Tyrer" userId="a11eb098-57c4-4de4-bbb0-56d85d07751d" providerId="ADAL" clId="{A5D18CD7-C776-42E9-AE08-AA15045A409F}" dt="2021-04-30T00:35:08.973" v="552" actId="12789"/>
          <ac:grpSpMkLst>
            <pc:docMk/>
            <pc:sldMk cId="2729590418" sldId="257"/>
            <ac:grpSpMk id="9" creationId="{F705E9FC-28B0-4CF1-A8D4-B9D95504942F}"/>
          </ac:grpSpMkLst>
        </pc:grpChg>
        <pc:grpChg chg="del mod topLvl">
          <ac:chgData name="Ashley Tyrer" userId="a11eb098-57c4-4de4-bbb0-56d85d07751d" providerId="ADAL" clId="{A5D18CD7-C776-42E9-AE08-AA15045A409F}" dt="2021-04-29T11:24:52.776" v="3" actId="478"/>
          <ac:grpSpMkLst>
            <pc:docMk/>
            <pc:sldMk cId="2729590418" sldId="257"/>
            <ac:grpSpMk id="12" creationId="{764BA51A-91C6-48D8-89D4-2EBC6B385F05}"/>
          </ac:grpSpMkLst>
        </pc:grpChg>
        <pc:grpChg chg="del mod topLvl">
          <ac:chgData name="Ashley Tyrer" userId="a11eb098-57c4-4de4-bbb0-56d85d07751d" providerId="ADAL" clId="{A5D18CD7-C776-42E9-AE08-AA15045A409F}" dt="2021-04-29T11:24:52.776" v="3" actId="478"/>
          <ac:grpSpMkLst>
            <pc:docMk/>
            <pc:sldMk cId="2729590418" sldId="257"/>
            <ac:grpSpMk id="13" creationId="{D98E0A0E-9203-4600-B97C-A8B78A7C3A2C}"/>
          </ac:grpSpMkLst>
        </pc:grpChg>
        <pc:grpChg chg="del mod topLvl">
          <ac:chgData name="Ashley Tyrer" userId="a11eb098-57c4-4de4-bbb0-56d85d07751d" providerId="ADAL" clId="{A5D18CD7-C776-42E9-AE08-AA15045A409F}" dt="2021-04-29T11:24:52.776" v="3" actId="478"/>
          <ac:grpSpMkLst>
            <pc:docMk/>
            <pc:sldMk cId="2729590418" sldId="257"/>
            <ac:grpSpMk id="14" creationId="{8A33967E-77DE-4813-A550-ED00DBA9AF04}"/>
          </ac:grpSpMkLst>
        </pc:grpChg>
        <pc:grpChg chg="mod">
          <ac:chgData name="Ashley Tyrer" userId="a11eb098-57c4-4de4-bbb0-56d85d07751d" providerId="ADAL" clId="{A5D18CD7-C776-42E9-AE08-AA15045A409F}" dt="2021-04-29T11:24:44.188" v="2" actId="165"/>
          <ac:grpSpMkLst>
            <pc:docMk/>
            <pc:sldMk cId="2729590418" sldId="257"/>
            <ac:grpSpMk id="17" creationId="{E942A567-4D5F-4065-B01F-48D54412CE51}"/>
          </ac:grpSpMkLst>
        </pc:grpChg>
        <pc:grpChg chg="mod">
          <ac:chgData name="Ashley Tyrer" userId="a11eb098-57c4-4de4-bbb0-56d85d07751d" providerId="ADAL" clId="{A5D18CD7-C776-42E9-AE08-AA15045A409F}" dt="2021-04-29T11:24:44.188" v="2" actId="165"/>
          <ac:grpSpMkLst>
            <pc:docMk/>
            <pc:sldMk cId="2729590418" sldId="257"/>
            <ac:grpSpMk id="56" creationId="{205B09FE-D6D5-4FE4-B0E9-5B794A400570}"/>
          </ac:grpSpMkLst>
        </pc:grpChg>
        <pc:grpChg chg="mod">
          <ac:chgData name="Ashley Tyrer" userId="a11eb098-57c4-4de4-bbb0-56d85d07751d" providerId="ADAL" clId="{A5D18CD7-C776-42E9-AE08-AA15045A409F}" dt="2021-04-29T11:24:44.188" v="2" actId="165"/>
          <ac:grpSpMkLst>
            <pc:docMk/>
            <pc:sldMk cId="2729590418" sldId="257"/>
            <ac:grpSpMk id="57" creationId="{B5D213C8-A03F-4ECD-9930-2B5C9D6A3833}"/>
          </ac:grpSpMkLst>
        </pc:grpChg>
        <pc:grpChg chg="mod">
          <ac:chgData name="Ashley Tyrer" userId="a11eb098-57c4-4de4-bbb0-56d85d07751d" providerId="ADAL" clId="{A5D18CD7-C776-42E9-AE08-AA15045A409F}" dt="2021-04-29T11:24:44.188" v="2" actId="165"/>
          <ac:grpSpMkLst>
            <pc:docMk/>
            <pc:sldMk cId="2729590418" sldId="257"/>
            <ac:grpSpMk id="60" creationId="{19563CC8-D2E6-4F6C-A3A5-3DA3CC7AA09A}"/>
          </ac:grpSpMkLst>
        </pc:grpChg>
        <pc:grpChg chg="mod">
          <ac:chgData name="Ashley Tyrer" userId="a11eb098-57c4-4de4-bbb0-56d85d07751d" providerId="ADAL" clId="{A5D18CD7-C776-42E9-AE08-AA15045A409F}" dt="2021-04-29T11:24:44.188" v="2" actId="165"/>
          <ac:grpSpMkLst>
            <pc:docMk/>
            <pc:sldMk cId="2729590418" sldId="257"/>
            <ac:grpSpMk id="90" creationId="{442C52FE-7DCA-4813-A1FB-982B70591C49}"/>
          </ac:grpSpMkLst>
        </pc:grpChg>
        <pc:grpChg chg="mod">
          <ac:chgData name="Ashley Tyrer" userId="a11eb098-57c4-4de4-bbb0-56d85d07751d" providerId="ADAL" clId="{A5D18CD7-C776-42E9-AE08-AA15045A409F}" dt="2021-04-29T11:24:44.188" v="2" actId="165"/>
          <ac:grpSpMkLst>
            <pc:docMk/>
            <pc:sldMk cId="2729590418" sldId="257"/>
            <ac:grpSpMk id="91" creationId="{E627BA05-1540-4946-8003-4BC779228817}"/>
          </ac:grpSpMkLst>
        </pc:grpChg>
        <pc:grpChg chg="mod">
          <ac:chgData name="Ashley Tyrer" userId="a11eb098-57c4-4de4-bbb0-56d85d07751d" providerId="ADAL" clId="{A5D18CD7-C776-42E9-AE08-AA15045A409F}" dt="2021-04-29T11:24:44.188" v="2" actId="165"/>
          <ac:grpSpMkLst>
            <pc:docMk/>
            <pc:sldMk cId="2729590418" sldId="257"/>
            <ac:grpSpMk id="92" creationId="{C723766A-6BD8-4DFC-BEDB-B0E23E63FE0A}"/>
          </ac:grpSpMkLst>
        </pc:grpChg>
        <pc:grpChg chg="mod">
          <ac:chgData name="Ashley Tyrer" userId="a11eb098-57c4-4de4-bbb0-56d85d07751d" providerId="ADAL" clId="{A5D18CD7-C776-42E9-AE08-AA15045A409F}" dt="2021-04-29T11:24:44.188" v="2" actId="165"/>
          <ac:grpSpMkLst>
            <pc:docMk/>
            <pc:sldMk cId="2729590418" sldId="257"/>
            <ac:grpSpMk id="141" creationId="{F943FEB8-4566-464B-9026-5E7DD4445B94}"/>
          </ac:grpSpMkLst>
        </pc:grpChg>
        <pc:grpChg chg="del mod">
          <ac:chgData name="Ashley Tyrer" userId="a11eb098-57c4-4de4-bbb0-56d85d07751d" providerId="ADAL" clId="{A5D18CD7-C776-42E9-AE08-AA15045A409F}" dt="2021-04-29T11:25:01.393" v="5" actId="478"/>
          <ac:grpSpMkLst>
            <pc:docMk/>
            <pc:sldMk cId="2729590418" sldId="257"/>
            <ac:grpSpMk id="148" creationId="{AC7ACA07-3341-44DF-82EB-22EF774B6EBD}"/>
          </ac:grpSpMkLst>
        </pc:grpChg>
        <pc:grpChg chg="mod">
          <ac:chgData name="Ashley Tyrer" userId="a11eb098-57c4-4de4-bbb0-56d85d07751d" providerId="ADAL" clId="{A5D18CD7-C776-42E9-AE08-AA15045A409F}" dt="2021-04-29T11:24:44.188" v="2" actId="165"/>
          <ac:grpSpMkLst>
            <pc:docMk/>
            <pc:sldMk cId="2729590418" sldId="257"/>
            <ac:grpSpMk id="150" creationId="{C185B690-1555-46D0-B279-B9FA533771DE}"/>
          </ac:grpSpMkLst>
        </pc:grpChg>
        <pc:grpChg chg="mod topLvl">
          <ac:chgData name="Ashley Tyrer" userId="a11eb098-57c4-4de4-bbb0-56d85d07751d" providerId="ADAL" clId="{A5D18CD7-C776-42E9-AE08-AA15045A409F}" dt="2021-04-29T22:43:07.036" v="172" actId="1076"/>
          <ac:grpSpMkLst>
            <pc:docMk/>
            <pc:sldMk cId="2729590418" sldId="257"/>
            <ac:grpSpMk id="160" creationId="{FEC2EC3F-9588-4E65-8BF6-D0B5714C5362}"/>
          </ac:grpSpMkLst>
        </pc:grpChg>
        <pc:grpChg chg="mod">
          <ac:chgData name="Ashley Tyrer" userId="a11eb098-57c4-4de4-bbb0-56d85d07751d" providerId="ADAL" clId="{A5D18CD7-C776-42E9-AE08-AA15045A409F}" dt="2021-04-29T22:43:07.036" v="172" actId="1076"/>
          <ac:grpSpMkLst>
            <pc:docMk/>
            <pc:sldMk cId="2729590418" sldId="257"/>
            <ac:grpSpMk id="163" creationId="{38E40C81-2240-4ED6-AA74-8FCCB73EE76E}"/>
          </ac:grpSpMkLst>
        </pc:grpChg>
        <pc:grpChg chg="mod">
          <ac:chgData name="Ashley Tyrer" userId="a11eb098-57c4-4de4-bbb0-56d85d07751d" providerId="ADAL" clId="{A5D18CD7-C776-42E9-AE08-AA15045A409F}" dt="2021-04-29T22:43:07.036" v="172" actId="1076"/>
          <ac:grpSpMkLst>
            <pc:docMk/>
            <pc:sldMk cId="2729590418" sldId="257"/>
            <ac:grpSpMk id="165" creationId="{3EE80DF3-F729-44C8-BD27-1927FF2629BB}"/>
          </ac:grpSpMkLst>
        </pc:grpChg>
        <pc:grpChg chg="del mod">
          <ac:chgData name="Ashley Tyrer" userId="a11eb098-57c4-4de4-bbb0-56d85d07751d" providerId="ADAL" clId="{A5D18CD7-C776-42E9-AE08-AA15045A409F}" dt="2021-04-29T22:41:03.276" v="124" actId="478"/>
          <ac:grpSpMkLst>
            <pc:docMk/>
            <pc:sldMk cId="2729590418" sldId="257"/>
            <ac:grpSpMk id="167" creationId="{4B23C6FE-9767-4375-8F40-DF48966E2526}"/>
          </ac:grpSpMkLst>
        </pc:grpChg>
        <pc:grpChg chg="mod">
          <ac:chgData name="Ashley Tyrer" userId="a11eb098-57c4-4de4-bbb0-56d85d07751d" providerId="ADAL" clId="{A5D18CD7-C776-42E9-AE08-AA15045A409F}" dt="2021-04-29T22:43:07.036" v="172" actId="1076"/>
          <ac:grpSpMkLst>
            <pc:docMk/>
            <pc:sldMk cId="2729590418" sldId="257"/>
            <ac:grpSpMk id="169" creationId="{6B539D5F-825C-4238-8FC8-4E135E7346A8}"/>
          </ac:grpSpMkLst>
        </pc:grpChg>
        <pc:grpChg chg="mod">
          <ac:chgData name="Ashley Tyrer" userId="a11eb098-57c4-4de4-bbb0-56d85d07751d" providerId="ADAL" clId="{A5D18CD7-C776-42E9-AE08-AA15045A409F}" dt="2021-04-29T22:43:07.036" v="172" actId="1076"/>
          <ac:grpSpMkLst>
            <pc:docMk/>
            <pc:sldMk cId="2729590418" sldId="257"/>
            <ac:grpSpMk id="171" creationId="{CCA1AA1D-7ECD-452C-B546-1A6B66AC4CFF}"/>
          </ac:grpSpMkLst>
        </pc:grpChg>
        <pc:grpChg chg="mod">
          <ac:chgData name="Ashley Tyrer" userId="a11eb098-57c4-4de4-bbb0-56d85d07751d" providerId="ADAL" clId="{A5D18CD7-C776-42E9-AE08-AA15045A409F}" dt="2021-04-29T22:43:07.036" v="172" actId="1076"/>
          <ac:grpSpMkLst>
            <pc:docMk/>
            <pc:sldMk cId="2729590418" sldId="257"/>
            <ac:grpSpMk id="182" creationId="{34F9CD92-17AC-42B7-8AAA-DD16F7D090B1}"/>
          </ac:grpSpMkLst>
        </pc:grpChg>
        <pc:grpChg chg="mod">
          <ac:chgData name="Ashley Tyrer" userId="a11eb098-57c4-4de4-bbb0-56d85d07751d" providerId="ADAL" clId="{A5D18CD7-C776-42E9-AE08-AA15045A409F}" dt="2021-04-29T22:43:07.036" v="172" actId="1076"/>
          <ac:grpSpMkLst>
            <pc:docMk/>
            <pc:sldMk cId="2729590418" sldId="257"/>
            <ac:grpSpMk id="184" creationId="{218EAAC8-EB51-44B3-8FC2-AC0921FD435D}"/>
          </ac:grpSpMkLst>
        </pc:grpChg>
        <pc:grpChg chg="mod">
          <ac:chgData name="Ashley Tyrer" userId="a11eb098-57c4-4de4-bbb0-56d85d07751d" providerId="ADAL" clId="{A5D18CD7-C776-42E9-AE08-AA15045A409F}" dt="2021-04-29T11:24:44.188" v="2" actId="165"/>
          <ac:grpSpMkLst>
            <pc:docMk/>
            <pc:sldMk cId="2729590418" sldId="257"/>
            <ac:grpSpMk id="190" creationId="{7AB41CCD-479E-44E0-9167-610D4779E7B4}"/>
          </ac:grpSpMkLst>
        </pc:grpChg>
        <pc:picChg chg="mod">
          <ac:chgData name="Ashley Tyrer" userId="a11eb098-57c4-4de4-bbb0-56d85d07751d" providerId="ADAL" clId="{A5D18CD7-C776-42E9-AE08-AA15045A409F}" dt="2021-04-29T22:43:07.036" v="172" actId="1076"/>
          <ac:picMkLst>
            <pc:docMk/>
            <pc:sldMk cId="2729590418" sldId="257"/>
            <ac:picMk id="172" creationId="{E5CF092D-BA86-4D8F-8667-0679060D53F9}"/>
          </ac:picMkLst>
        </pc:picChg>
        <pc:picChg chg="mod">
          <ac:chgData name="Ashley Tyrer" userId="a11eb098-57c4-4de4-bbb0-56d85d07751d" providerId="ADAL" clId="{A5D18CD7-C776-42E9-AE08-AA15045A409F}" dt="2021-04-29T22:43:07.036" v="172" actId="1076"/>
          <ac:picMkLst>
            <pc:docMk/>
            <pc:sldMk cId="2729590418" sldId="257"/>
            <ac:picMk id="173" creationId="{6C2F0C95-AEC1-4EDD-BF81-A30F86841CBD}"/>
          </ac:picMkLst>
        </pc:picChg>
        <pc:picChg chg="mod">
          <ac:chgData name="Ashley Tyrer" userId="a11eb098-57c4-4de4-bbb0-56d85d07751d" providerId="ADAL" clId="{A5D18CD7-C776-42E9-AE08-AA15045A409F}" dt="2021-04-29T22:43:07.036" v="172" actId="1076"/>
          <ac:picMkLst>
            <pc:docMk/>
            <pc:sldMk cId="2729590418" sldId="257"/>
            <ac:picMk id="175" creationId="{FDC4F3A5-6A34-4BA1-9A6C-B1C19B848014}"/>
          </ac:picMkLst>
        </pc:picChg>
        <pc:picChg chg="mod">
          <ac:chgData name="Ashley Tyrer" userId="a11eb098-57c4-4de4-bbb0-56d85d07751d" providerId="ADAL" clId="{A5D18CD7-C776-42E9-AE08-AA15045A409F}" dt="2021-04-29T22:43:07.036" v="172" actId="1076"/>
          <ac:picMkLst>
            <pc:docMk/>
            <pc:sldMk cId="2729590418" sldId="257"/>
            <ac:picMk id="176" creationId="{65417CFC-E62B-479A-A9B3-67F313860147}"/>
          </ac:picMkLst>
        </pc:picChg>
        <pc:picChg chg="mod">
          <ac:chgData name="Ashley Tyrer" userId="a11eb098-57c4-4de4-bbb0-56d85d07751d" providerId="ADAL" clId="{A5D18CD7-C776-42E9-AE08-AA15045A409F}" dt="2021-04-29T22:43:07.036" v="172" actId="1076"/>
          <ac:picMkLst>
            <pc:docMk/>
            <pc:sldMk cId="2729590418" sldId="257"/>
            <ac:picMk id="177" creationId="{E1111A93-F535-4482-965B-06822AE16332}"/>
          </ac:picMkLst>
        </pc:picChg>
        <pc:picChg chg="mod">
          <ac:chgData name="Ashley Tyrer" userId="a11eb098-57c4-4de4-bbb0-56d85d07751d" providerId="ADAL" clId="{A5D18CD7-C776-42E9-AE08-AA15045A409F}" dt="2021-04-29T22:43:07.036" v="172" actId="1076"/>
          <ac:picMkLst>
            <pc:docMk/>
            <pc:sldMk cId="2729590418" sldId="257"/>
            <ac:picMk id="179" creationId="{3F9E162C-E670-43D7-AD4D-39BAF11E9A7C}"/>
          </ac:picMkLst>
        </pc:picChg>
        <pc:picChg chg="mod">
          <ac:chgData name="Ashley Tyrer" userId="a11eb098-57c4-4de4-bbb0-56d85d07751d" providerId="ADAL" clId="{A5D18CD7-C776-42E9-AE08-AA15045A409F}" dt="2021-04-29T22:43:07.036" v="172" actId="1076"/>
          <ac:picMkLst>
            <pc:docMk/>
            <pc:sldMk cId="2729590418" sldId="257"/>
            <ac:picMk id="180" creationId="{1A3F6F40-0B84-49E2-947C-18DDE9B5961E}"/>
          </ac:picMkLst>
        </pc:picChg>
        <pc:picChg chg="mod">
          <ac:chgData name="Ashley Tyrer" userId="a11eb098-57c4-4de4-bbb0-56d85d07751d" providerId="ADAL" clId="{A5D18CD7-C776-42E9-AE08-AA15045A409F}" dt="2021-04-29T22:43:07.036" v="172" actId="1076"/>
          <ac:picMkLst>
            <pc:docMk/>
            <pc:sldMk cId="2729590418" sldId="257"/>
            <ac:picMk id="181" creationId="{48027315-6FDF-48C9-9F36-BC05A75D29BB}"/>
          </ac:picMkLst>
        </pc:picChg>
        <pc:cxnChg chg="mod">
          <ac:chgData name="Ashley Tyrer" userId="a11eb098-57c4-4de4-bbb0-56d85d07751d" providerId="ADAL" clId="{A5D18CD7-C776-42E9-AE08-AA15045A409F}" dt="2021-04-29T11:24:44.188" v="2" actId="165"/>
          <ac:cxnSpMkLst>
            <pc:docMk/>
            <pc:sldMk cId="2729590418" sldId="257"/>
            <ac:cxnSpMk id="58" creationId="{A3F7FDD3-28D1-480B-8165-1166B317AC68}"/>
          </ac:cxnSpMkLst>
        </pc:cxnChg>
        <pc:cxnChg chg="mod">
          <ac:chgData name="Ashley Tyrer" userId="a11eb098-57c4-4de4-bbb0-56d85d07751d" providerId="ADAL" clId="{A5D18CD7-C776-42E9-AE08-AA15045A409F}" dt="2021-04-29T11:24:44.188" v="2" actId="165"/>
          <ac:cxnSpMkLst>
            <pc:docMk/>
            <pc:sldMk cId="2729590418" sldId="257"/>
            <ac:cxnSpMk id="93" creationId="{E7427579-DCF7-4A83-9F6F-6AB05EC4614C}"/>
          </ac:cxnSpMkLst>
        </pc:cxnChg>
        <pc:cxnChg chg="mod">
          <ac:chgData name="Ashley Tyrer" userId="a11eb098-57c4-4de4-bbb0-56d85d07751d" providerId="ADAL" clId="{A5D18CD7-C776-42E9-AE08-AA15045A409F}" dt="2021-04-29T11:24:44.188" v="2" actId="165"/>
          <ac:cxnSpMkLst>
            <pc:docMk/>
            <pc:sldMk cId="2729590418" sldId="257"/>
            <ac:cxnSpMk id="96" creationId="{768A40F7-365D-4596-BC89-07A09CDE6510}"/>
          </ac:cxnSpMkLst>
        </pc:cxnChg>
        <pc:cxnChg chg="mod">
          <ac:chgData name="Ashley Tyrer" userId="a11eb098-57c4-4de4-bbb0-56d85d07751d" providerId="ADAL" clId="{A5D18CD7-C776-42E9-AE08-AA15045A409F}" dt="2021-04-29T22:43:07.036" v="172" actId="1076"/>
          <ac:cxnSpMkLst>
            <pc:docMk/>
            <pc:sldMk cId="2729590418" sldId="257"/>
            <ac:cxnSpMk id="164" creationId="{8786EDBC-9C62-4498-87F1-0D244ED4DFD6}"/>
          </ac:cxnSpMkLst>
        </pc:cxnChg>
      </pc:sldChg>
      <pc:sldChg chg="addSp delSp modSp new mod">
        <pc:chgData name="Ashley Tyrer" userId="a11eb098-57c4-4de4-bbb0-56d85d07751d" providerId="ADAL" clId="{A5D18CD7-C776-42E9-AE08-AA15045A409F}" dt="2021-04-30T12:44:12.159" v="1450" actId="14100"/>
        <pc:sldMkLst>
          <pc:docMk/>
          <pc:sldMk cId="4190202730" sldId="258"/>
        </pc:sldMkLst>
        <pc:spChg chg="add mod">
          <ac:chgData name="Ashley Tyrer" userId="a11eb098-57c4-4de4-bbb0-56d85d07751d" providerId="ADAL" clId="{A5D18CD7-C776-42E9-AE08-AA15045A409F}" dt="2021-04-29T23:02:53.658" v="200" actId="164"/>
          <ac:spMkLst>
            <pc:docMk/>
            <pc:sldMk cId="4190202730" sldId="258"/>
            <ac:spMk id="4" creationId="{A747E3A9-D30D-4433-AFDE-E18BA3A451FC}"/>
          </ac:spMkLst>
        </pc:spChg>
        <pc:spChg chg="add mod">
          <ac:chgData name="Ashley Tyrer" userId="a11eb098-57c4-4de4-bbb0-56d85d07751d" providerId="ADAL" clId="{A5D18CD7-C776-42E9-AE08-AA15045A409F}" dt="2021-04-29T23:02:53.658" v="200" actId="164"/>
          <ac:spMkLst>
            <pc:docMk/>
            <pc:sldMk cId="4190202730" sldId="258"/>
            <ac:spMk id="5" creationId="{717E695E-8C0B-4B50-BB6D-33894ED61C55}"/>
          </ac:spMkLst>
        </pc:spChg>
        <pc:spChg chg="add mod">
          <ac:chgData name="Ashley Tyrer" userId="a11eb098-57c4-4de4-bbb0-56d85d07751d" providerId="ADAL" clId="{A5D18CD7-C776-42E9-AE08-AA15045A409F}" dt="2021-04-30T12:44:12.159" v="1450" actId="14100"/>
          <ac:spMkLst>
            <pc:docMk/>
            <pc:sldMk cId="4190202730" sldId="258"/>
            <ac:spMk id="7" creationId="{71660910-2BBB-4266-8924-42C7E89999AF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10" creationId="{29FC02E0-992F-427B-9C92-BE95F90B94DB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13" creationId="{F2A17E82-5F39-4435-BDB1-7D10A4C55746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14" creationId="{F5D6927D-ADF4-44ED-A7A3-8A5C7EC25840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15" creationId="{0CFFCF5F-FB7D-4B0B-872F-FEEE40F062A1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16" creationId="{18304E6E-0DF5-4CC9-BBD4-0C17BF76D77A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17" creationId="{FE2BFAE6-84E3-4F74-B528-4C93ABFD1D77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18" creationId="{852AE166-3C95-4317-9CCE-1A5E7E01507B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19" creationId="{97CADDA3-6739-4973-9200-073E7B57609F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20" creationId="{4E4767E6-0AA0-4A6A-92C2-A8BC795C46C9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21" creationId="{2852A11B-33C9-4E44-BFF4-75451C50F2DB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22" creationId="{F1E6B5A6-00EE-4212-B658-AC2EB6A6BB42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23" creationId="{8B0FCCD5-B263-40E3-97BB-CE690A3112CB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24" creationId="{275E621C-6DDF-44C3-A65F-67CBE1BA9FDA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25" creationId="{2E681D67-482B-422C-AF22-378C9E353B70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26" creationId="{454FC8B8-7458-4AE2-92F9-65758A503B6D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27" creationId="{45A81661-70EC-43E7-818A-2687AEFE97A5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28" creationId="{92FD9393-8BBF-4F00-8E05-C49FD911AA21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29" creationId="{E3509FC3-F928-4620-BCA8-236ABCFF1F7B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30" creationId="{6888C97A-4C52-4593-AD25-91F79A654150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31" creationId="{E28AC578-897D-4063-8B0F-C91418B14379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32" creationId="{A694FEA6-B9D1-4BEE-A329-D20AF96C1240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33" creationId="{6D46F530-082D-4A72-A1B3-62A974A4DD1C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34" creationId="{F2AD9BD6-A16B-4F41-8181-35097C7547A2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35" creationId="{2F7166DE-6795-4547-9A0D-263218DAC6BE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36" creationId="{B91D0BC4-A3C1-44C0-A1DD-6B50BDEBB2F5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37" creationId="{C31E9BC8-EA7C-4116-B68F-7B4871CA3F9C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38" creationId="{F45120C6-6285-4930-B873-C1DF6D116D0D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39" creationId="{BEC01510-D1C7-4F2A-81B0-13981C077035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40" creationId="{E1D1D016-917E-4C1C-8346-FACF430D3D10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41" creationId="{9C5CB130-6CE6-4B17-A297-B9F0A6735042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42" creationId="{F769AB43-D363-40D9-8167-3EC1B8AB2EC2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43" creationId="{94F440F4-4A04-4F8E-8FA1-8C6A1424199F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44" creationId="{F36811AA-A0E2-4FA5-84D8-93BD56E1BFD5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45" creationId="{AD07A9B9-CAC3-405D-9AF3-D594C5275619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46" creationId="{E0ACA504-E0A0-4630-A573-F5019A443D98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47" creationId="{AE5A0C1D-845D-4948-AB9E-472B1C313D57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48" creationId="{B3DE4BDA-8A09-4D56-9693-E9DEAC2A5FC6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49" creationId="{1E070560-4E0C-4369-9E65-917D2E5723CE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50" creationId="{D588DA51-FABC-40D4-B89B-0A3AE1A2552D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51" creationId="{FCFDD71A-4C0A-4CB9-B2CF-B7C8F3B5E1A0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52" creationId="{088283EF-F0B1-4901-9A6C-20863A2FD87A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53" creationId="{056059F9-00A2-4AC3-A266-3C67F90E9DA7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54" creationId="{4D3D4732-CAC6-48ED-9CF1-D4ADC81D432A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55" creationId="{D96B8B73-74AC-4AC9-93D9-4CF9D063D0A4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56" creationId="{7998E9F5-8841-42AC-B3ED-2A25E297D3DB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57" creationId="{88AC21E0-45F2-4E04-8E29-4AD8CD6E9D4B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58" creationId="{5BEFA89C-E18C-4AE5-8F8C-4C65E4B26161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59" creationId="{05F9A5EF-954D-417E-8F7D-1A4F1947C152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60" creationId="{D9E843C4-D055-48C0-BD82-F0FA908CC0CC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61" creationId="{3AC74C4B-4AD0-4D6C-B2F7-CCAA20FC9BCE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62" creationId="{9C70EB66-9D66-4738-AAEF-BCD4A263A03C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63" creationId="{8555F67D-74CE-4D32-941E-A9A40E7B38BF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64" creationId="{42458DDD-CB30-44D5-AF14-D7B5C565D9F8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65" creationId="{A88FB212-A717-4386-A5DD-1036F38D35E9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66" creationId="{B1C3BDF6-31F2-4449-ADE6-A56B8124502B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67" creationId="{C148D8E2-B96E-4757-853A-D3D65F42B772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68" creationId="{2210612E-C954-4C08-906F-24BE2F13D6BF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69" creationId="{118927F2-405D-4023-B546-D7C2FA714E9E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70" creationId="{A87590A1-D4F4-4573-99EB-DB208C5E7C39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71" creationId="{0A30D701-B53E-4712-9B3E-ABCA86A74C60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72" creationId="{182D3FA1-3DA4-4BAA-AB5F-9189BE71C3E7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73" creationId="{8791A734-B2A4-450D-9707-06D3372DE162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74" creationId="{CEF152A1-4D54-4171-A056-A466383E9C19}"/>
          </ac:spMkLst>
        </pc:spChg>
        <pc:spChg chg="mod">
          <ac:chgData name="Ashley Tyrer" userId="a11eb098-57c4-4de4-bbb0-56d85d07751d" providerId="ADAL" clId="{A5D18CD7-C776-42E9-AE08-AA15045A409F}" dt="2021-04-29T23:34:18.494" v="249" actId="1076"/>
          <ac:spMkLst>
            <pc:docMk/>
            <pc:sldMk cId="4190202730" sldId="258"/>
            <ac:spMk id="75" creationId="{874A9052-5146-449D-9600-0D87FD38D8A3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77" creationId="{3D27075A-2415-4C3A-B655-0BACE02961E7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78" creationId="{919303A1-7FA9-4F12-8512-D1682774AC2F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79" creationId="{92BB5BEE-9F47-4D7C-85EF-B13F3EED2003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80" creationId="{A7DC37AB-2E34-4E25-B46A-F05545BD6592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85" creationId="{F59FAEAC-DAC6-4A6E-AEDA-2AD5F219C0B2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86" creationId="{D5055A43-FA3B-42A9-9C98-E97610923428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87" creationId="{9F063668-D564-4634-B089-B752DE2D3007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88" creationId="{5FB76EC0-89DB-49D9-A22B-79E00FE3EBED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89" creationId="{D03AAC1B-321A-43EB-9C6C-9E663E1A5475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90" creationId="{72CDCA5B-E33D-4781-9BE2-CE102B058539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91" creationId="{17A109AC-3068-4126-B5BB-74FB61B8857D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92" creationId="{032D8501-8638-486E-B536-C1BBA93D2C26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93" creationId="{D6A4E23A-4C00-49CC-B7B7-192031203167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94" creationId="{02C4101F-8DCD-4FB0-83A7-7888B22EC377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95" creationId="{F7948A84-65F0-4C4E-9A78-E154104DEBE1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96" creationId="{7BEFA2CB-20FC-42AF-88DC-54CF6A49B0E3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97" creationId="{7F530527-32F5-4183-92F6-DBC0F2CA89E4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98" creationId="{1B46E2D0-AA30-437C-828F-AD80CA5A3A69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99" creationId="{DEA4B135-4E27-40C6-87D1-466E605408FD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00" creationId="{430EDE9B-17A1-4DED-B587-3AC1F34E77E3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01" creationId="{3F8C4E1F-F876-41DF-88E9-CDFCA2333C3F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02" creationId="{84402A1D-928C-455B-BF6A-E8CBCD584CFB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03" creationId="{867A4DA1-79BD-4F6B-A06E-E52577ACCDD1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04" creationId="{C87C0972-B12C-43B9-BA99-AE126C963A4D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05" creationId="{80069D5D-BDBE-4F0D-8D43-4C9580961F59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06" creationId="{D95B670C-2A32-4D62-8C37-34F2ABD3FDDD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07" creationId="{219B5196-247C-4701-9E74-A67E2D1CB275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08" creationId="{77719370-6B82-4B01-AB40-453A5C0A4488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09" creationId="{E1507B9C-3AAA-4DB8-9FA7-D3378AFE5B93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10" creationId="{EE37019E-59EB-497A-A82D-DF071B0FB2A8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11" creationId="{B5972C8E-ED74-476B-96C8-9AEC8AB50D74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12" creationId="{FFA8FE67-01CF-465A-A9EA-D7EE75F7363C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13" creationId="{A4F196B2-A72F-4DB8-828F-420C9A2E0126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14" creationId="{9C870A4B-370B-4438-A4B4-98956BC43208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15" creationId="{91B71260-9C7A-4868-8678-0BAE85132532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16" creationId="{B18E0A2B-887B-456C-B7B9-C392DE18305B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17" creationId="{DECBBE35-E475-453A-9665-36B96FBC973E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18" creationId="{9E1E8C0B-446A-4A05-B757-DE537C0F38CC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20" creationId="{51A78B53-1BD8-443C-93F1-C64C66F95EAB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21" creationId="{872179D1-46B5-44F3-8314-86D0DE02D486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22" creationId="{337CD73E-0E38-483A-A440-F57007890CE9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23" creationId="{D7B015BE-8BA2-4F55-80F6-4DDC769FACC7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24" creationId="{C29D94C4-4759-4F73-92FE-AE256611AB67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25" creationId="{5326CC28-6848-4F14-8E90-6BEFEB21A94A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26" creationId="{57685403-F627-4B02-9969-BB2FECC51387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27" creationId="{3D1E5535-1420-42D0-8272-4BAC0B56B4EF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28" creationId="{11B83F9A-A42E-4E6E-A774-97B54C786886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29" creationId="{D2E5FFBC-CF47-468C-BB02-C9AA0B037AAC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30" creationId="{AC31FF85-70F4-4681-A190-E395A006EA5A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31" creationId="{5B3B951F-2DFA-4E2A-A751-C68E8B2C1475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32" creationId="{040F72E1-B0D2-4E72-A75E-06122C7C6F6E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33" creationId="{FF860FBC-141F-4ED8-BC00-84746657210E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34" creationId="{82388264-8476-4BE0-B896-F7C4B65EFBE2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35" creationId="{1A78500C-CFD2-4206-B91E-B45C252DB772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36" creationId="{B91965A6-684C-4F0F-99F7-804EC29EF369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37" creationId="{0505CA27-D5AD-4EEE-9B29-6E64AA030C41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38" creationId="{3009D200-DF07-4FB1-8094-41805F2F3F9C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39" creationId="{A687CB4D-05E0-4CFF-8C6B-10229A62FD14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40" creationId="{743933E6-373D-4E5E-850E-97B485566EFB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41" creationId="{89093E6B-005A-4910-B527-9D2701A0F3C5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42" creationId="{23E503FA-9471-40DA-A480-0B400AA85DD5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43" creationId="{951B6958-6153-4665-BCCC-F3BDBC1C2259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44" creationId="{76D80AB3-AEFB-4E6A-9882-EA8D1CCA47D3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45" creationId="{64C5AEC1-0754-4517-A8EC-3B9BB4229353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46" creationId="{164DDC6C-62CB-4E6E-97CE-86A9ABA98739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47" creationId="{C1B6F7BE-A5F6-4F2A-835F-3D7E7F577CB9}"/>
          </ac:spMkLst>
        </pc:spChg>
        <pc:spChg chg="mod">
          <ac:chgData name="Ashley Tyrer" userId="a11eb098-57c4-4de4-bbb0-56d85d07751d" providerId="ADAL" clId="{A5D18CD7-C776-42E9-AE08-AA15045A409F}" dt="2021-04-29T23:38:48.845" v="356" actId="1076"/>
          <ac:spMkLst>
            <pc:docMk/>
            <pc:sldMk cId="4190202730" sldId="258"/>
            <ac:spMk id="148" creationId="{D77BA3D6-503C-49E4-A718-484891A6EC0F}"/>
          </ac:spMkLst>
        </pc:spChg>
        <pc:spChg chg="del mod topLvl">
          <ac:chgData name="Ashley Tyrer" userId="a11eb098-57c4-4de4-bbb0-56d85d07751d" providerId="ADAL" clId="{A5D18CD7-C776-42E9-AE08-AA15045A409F}" dt="2021-04-29T23:38:28.513" v="351" actId="478"/>
          <ac:spMkLst>
            <pc:docMk/>
            <pc:sldMk cId="4190202730" sldId="258"/>
            <ac:spMk id="151" creationId="{085B7D7F-F94B-40AA-AA89-EFA88E3D4CD0}"/>
          </ac:spMkLst>
        </pc:spChg>
        <pc:spChg chg="add mod">
          <ac:chgData name="Ashley Tyrer" userId="a11eb098-57c4-4de4-bbb0-56d85d07751d" providerId="ADAL" clId="{A5D18CD7-C776-42E9-AE08-AA15045A409F}" dt="2021-04-30T00:34:43.705" v="549" actId="114"/>
          <ac:spMkLst>
            <pc:docMk/>
            <pc:sldMk cId="4190202730" sldId="258"/>
            <ac:spMk id="155" creationId="{B31C2F23-3BB9-4B2B-853C-715D770AFFC9}"/>
          </ac:spMkLst>
        </pc:spChg>
        <pc:spChg chg="add mod">
          <ac:chgData name="Ashley Tyrer" userId="a11eb098-57c4-4de4-bbb0-56d85d07751d" providerId="ADAL" clId="{A5D18CD7-C776-42E9-AE08-AA15045A409F}" dt="2021-04-30T12:15:35.089" v="1268" actId="1076"/>
          <ac:spMkLst>
            <pc:docMk/>
            <pc:sldMk cId="4190202730" sldId="258"/>
            <ac:spMk id="156" creationId="{CB0CDFBD-F812-43BF-9C39-12AF15654393}"/>
          </ac:spMkLst>
        </pc:spChg>
        <pc:grpChg chg="add mod">
          <ac:chgData name="Ashley Tyrer" userId="a11eb098-57c4-4de4-bbb0-56d85d07751d" providerId="ADAL" clId="{A5D18CD7-C776-42E9-AE08-AA15045A409F}" dt="2021-04-29T23:38:24.138" v="350" actId="12789"/>
          <ac:grpSpMkLst>
            <pc:docMk/>
            <pc:sldMk cId="4190202730" sldId="258"/>
            <ac:grpSpMk id="6" creationId="{36518757-389D-4B62-990A-CDACC3B13F80}"/>
          </ac:grpSpMkLst>
        </pc:grpChg>
        <pc:grpChg chg="add del mod">
          <ac:chgData name="Ashley Tyrer" userId="a11eb098-57c4-4de4-bbb0-56d85d07751d" providerId="ADAL" clId="{A5D18CD7-C776-42E9-AE08-AA15045A409F}" dt="2021-04-29T23:34:19.725" v="250" actId="478"/>
          <ac:grpSpMkLst>
            <pc:docMk/>
            <pc:sldMk cId="4190202730" sldId="258"/>
            <ac:grpSpMk id="8" creationId="{8B4F82B2-F53A-460D-B136-D5634E0B1C10}"/>
          </ac:grpSpMkLst>
        </pc:grpChg>
        <pc:grpChg chg="mod">
          <ac:chgData name="Ashley Tyrer" userId="a11eb098-57c4-4de4-bbb0-56d85d07751d" providerId="ADAL" clId="{A5D18CD7-C776-42E9-AE08-AA15045A409F}" dt="2021-04-29T23:34:18.494" v="249" actId="1076"/>
          <ac:grpSpMkLst>
            <pc:docMk/>
            <pc:sldMk cId="4190202730" sldId="258"/>
            <ac:grpSpMk id="9" creationId="{6A4355D5-D785-4A8B-86EE-EE31DBB5281F}"/>
          </ac:grpSpMkLst>
        </pc:grpChg>
        <pc:grpChg chg="mod">
          <ac:chgData name="Ashley Tyrer" userId="a11eb098-57c4-4de4-bbb0-56d85d07751d" providerId="ADAL" clId="{A5D18CD7-C776-42E9-AE08-AA15045A409F}" dt="2021-04-29T23:34:18.494" v="249" actId="1076"/>
          <ac:grpSpMkLst>
            <pc:docMk/>
            <pc:sldMk cId="4190202730" sldId="258"/>
            <ac:grpSpMk id="11" creationId="{D894D964-9520-4985-AF91-687E3A1E14A0}"/>
          </ac:grpSpMkLst>
        </pc:grpChg>
        <pc:grpChg chg="mod">
          <ac:chgData name="Ashley Tyrer" userId="a11eb098-57c4-4de4-bbb0-56d85d07751d" providerId="ADAL" clId="{A5D18CD7-C776-42E9-AE08-AA15045A409F}" dt="2021-04-29T23:34:18.494" v="249" actId="1076"/>
          <ac:grpSpMkLst>
            <pc:docMk/>
            <pc:sldMk cId="4190202730" sldId="258"/>
            <ac:grpSpMk id="12" creationId="{EDA1543E-C602-4E73-942E-CFDDCADB260D}"/>
          </ac:grpSpMkLst>
        </pc:grpChg>
        <pc:grpChg chg="add mod">
          <ac:chgData name="Ashley Tyrer" userId="a11eb098-57c4-4de4-bbb0-56d85d07751d" providerId="ADAL" clId="{A5D18CD7-C776-42E9-AE08-AA15045A409F}" dt="2021-04-29T23:38:48.845" v="356" actId="1076"/>
          <ac:grpSpMkLst>
            <pc:docMk/>
            <pc:sldMk cId="4190202730" sldId="258"/>
            <ac:grpSpMk id="76" creationId="{CE82CBD5-2695-4810-9C80-800550338D03}"/>
          </ac:grpSpMkLst>
        </pc:grpChg>
        <pc:grpChg chg="add mod">
          <ac:chgData name="Ashley Tyrer" userId="a11eb098-57c4-4de4-bbb0-56d85d07751d" providerId="ADAL" clId="{A5D18CD7-C776-42E9-AE08-AA15045A409F}" dt="2021-04-29T23:38:48.845" v="356" actId="1076"/>
          <ac:grpSpMkLst>
            <pc:docMk/>
            <pc:sldMk cId="4190202730" sldId="258"/>
            <ac:grpSpMk id="81" creationId="{BB73F489-2B95-418E-8F7F-E8D69D1E1C9A}"/>
          </ac:grpSpMkLst>
        </pc:grpChg>
        <pc:grpChg chg="mod">
          <ac:chgData name="Ashley Tyrer" userId="a11eb098-57c4-4de4-bbb0-56d85d07751d" providerId="ADAL" clId="{A5D18CD7-C776-42E9-AE08-AA15045A409F}" dt="2021-04-29T23:38:48.845" v="356" actId="1076"/>
          <ac:grpSpMkLst>
            <pc:docMk/>
            <pc:sldMk cId="4190202730" sldId="258"/>
            <ac:grpSpMk id="82" creationId="{F90C30A0-7DFC-4DA0-9218-FE25FF53225F}"/>
          </ac:grpSpMkLst>
        </pc:grpChg>
        <pc:grpChg chg="mod">
          <ac:chgData name="Ashley Tyrer" userId="a11eb098-57c4-4de4-bbb0-56d85d07751d" providerId="ADAL" clId="{A5D18CD7-C776-42E9-AE08-AA15045A409F}" dt="2021-04-29T23:38:48.845" v="356" actId="1076"/>
          <ac:grpSpMkLst>
            <pc:docMk/>
            <pc:sldMk cId="4190202730" sldId="258"/>
            <ac:grpSpMk id="83" creationId="{275D6DFF-9000-49F0-9BED-2CA935985BE0}"/>
          </ac:grpSpMkLst>
        </pc:grpChg>
        <pc:grpChg chg="mod">
          <ac:chgData name="Ashley Tyrer" userId="a11eb098-57c4-4de4-bbb0-56d85d07751d" providerId="ADAL" clId="{A5D18CD7-C776-42E9-AE08-AA15045A409F}" dt="2021-04-29T23:38:48.845" v="356" actId="1076"/>
          <ac:grpSpMkLst>
            <pc:docMk/>
            <pc:sldMk cId="4190202730" sldId="258"/>
            <ac:grpSpMk id="84" creationId="{4EE702DA-1B85-4097-9BAA-09E5785CD599}"/>
          </ac:grpSpMkLst>
        </pc:grpChg>
        <pc:grpChg chg="mod">
          <ac:chgData name="Ashley Tyrer" userId="a11eb098-57c4-4de4-bbb0-56d85d07751d" providerId="ADAL" clId="{A5D18CD7-C776-42E9-AE08-AA15045A409F}" dt="2021-04-29T23:38:48.845" v="356" actId="1076"/>
          <ac:grpSpMkLst>
            <pc:docMk/>
            <pc:sldMk cId="4190202730" sldId="258"/>
            <ac:grpSpMk id="119" creationId="{032A094A-D8AF-413A-BA9D-50F9489A2CC5}"/>
          </ac:grpSpMkLst>
        </pc:grpChg>
        <pc:grpChg chg="add del mod">
          <ac:chgData name="Ashley Tyrer" userId="a11eb098-57c4-4de4-bbb0-56d85d07751d" providerId="ADAL" clId="{A5D18CD7-C776-42E9-AE08-AA15045A409F}" dt="2021-04-29T23:38:28.513" v="351" actId="478"/>
          <ac:grpSpMkLst>
            <pc:docMk/>
            <pc:sldMk cId="4190202730" sldId="258"/>
            <ac:grpSpMk id="149" creationId="{834C8C1B-2844-474E-AC05-D5886313CA47}"/>
          </ac:grpSpMkLst>
        </pc:grpChg>
        <pc:grpChg chg="mod topLvl">
          <ac:chgData name="Ashley Tyrer" userId="a11eb098-57c4-4de4-bbb0-56d85d07751d" providerId="ADAL" clId="{A5D18CD7-C776-42E9-AE08-AA15045A409F}" dt="2021-04-29T23:38:55.548" v="357" actId="1076"/>
          <ac:grpSpMkLst>
            <pc:docMk/>
            <pc:sldMk cId="4190202730" sldId="258"/>
            <ac:grpSpMk id="150" creationId="{30EDB387-33F4-48C3-B69A-2679C47F54D3}"/>
          </ac:grpSpMkLst>
        </pc:grpChg>
        <pc:grpChg chg="add mod">
          <ac:chgData name="Ashley Tyrer" userId="a11eb098-57c4-4de4-bbb0-56d85d07751d" providerId="ADAL" clId="{A5D18CD7-C776-42E9-AE08-AA15045A409F}" dt="2021-04-29T23:38:48.845" v="356" actId="1076"/>
          <ac:grpSpMkLst>
            <pc:docMk/>
            <pc:sldMk cId="4190202730" sldId="258"/>
            <ac:grpSpMk id="154" creationId="{11FEF44F-BB8E-4170-82AF-BABF57272879}"/>
          </ac:grpSpMkLst>
        </pc:grpChg>
        <pc:picChg chg="add mod modCrop">
          <ac:chgData name="Ashley Tyrer" userId="a11eb098-57c4-4de4-bbb0-56d85d07751d" providerId="ADAL" clId="{A5D18CD7-C776-42E9-AE08-AA15045A409F}" dt="2021-04-30T00:33:35.518" v="524"/>
          <ac:picMkLst>
            <pc:docMk/>
            <pc:sldMk cId="4190202730" sldId="258"/>
            <ac:picMk id="3" creationId="{73EF57F7-FF0B-4CD8-918F-FC1A32CFE763}"/>
          </ac:picMkLst>
        </pc:picChg>
        <pc:picChg chg="mod">
          <ac:chgData name="Ashley Tyrer" userId="a11eb098-57c4-4de4-bbb0-56d85d07751d" providerId="ADAL" clId="{A5D18CD7-C776-42E9-AE08-AA15045A409F}" dt="2021-04-29T23:38:09.490" v="344"/>
          <ac:picMkLst>
            <pc:docMk/>
            <pc:sldMk cId="4190202730" sldId="258"/>
            <ac:picMk id="152" creationId="{19E37BA3-FF7E-4A1E-A1D5-50FD4AE11C42}"/>
          </ac:picMkLst>
        </pc:picChg>
        <pc:picChg chg="mod">
          <ac:chgData name="Ashley Tyrer" userId="a11eb098-57c4-4de4-bbb0-56d85d07751d" providerId="ADAL" clId="{A5D18CD7-C776-42E9-AE08-AA15045A409F}" dt="2021-04-29T23:38:09.490" v="344"/>
          <ac:picMkLst>
            <pc:docMk/>
            <pc:sldMk cId="4190202730" sldId="258"/>
            <ac:picMk id="153" creationId="{21E7A628-D3BB-40B9-9CAF-5A54C38A3C2D}"/>
          </ac:picMkLst>
        </pc:picChg>
      </pc:sldChg>
      <pc:sldChg chg="addSp delSp modSp new mod modAnim">
        <pc:chgData name="Ashley Tyrer" userId="a11eb098-57c4-4de4-bbb0-56d85d07751d" providerId="ADAL" clId="{A5D18CD7-C776-42E9-AE08-AA15045A409F}" dt="2021-04-30T12:42:50.177" v="1434" actId="208"/>
        <pc:sldMkLst>
          <pc:docMk/>
          <pc:sldMk cId="1572428540" sldId="259"/>
        </pc:sldMkLst>
        <pc:spChg chg="del mod topLvl">
          <ac:chgData name="Ashley Tyrer" userId="a11eb098-57c4-4de4-bbb0-56d85d07751d" providerId="ADAL" clId="{A5D18CD7-C776-42E9-AE08-AA15045A409F}" dt="2021-04-29T23:38:04.111" v="342" actId="478"/>
          <ac:spMkLst>
            <pc:docMk/>
            <pc:sldMk cId="1572428540" sldId="259"/>
            <ac:spMk id="4" creationId="{3E16A33B-78AA-49EE-878E-891D35F5F2EE}"/>
          </ac:spMkLst>
        </pc:spChg>
        <pc:spChg chg="del mod topLvl">
          <ac:chgData name="Ashley Tyrer" userId="a11eb098-57c4-4de4-bbb0-56d85d07751d" providerId="ADAL" clId="{A5D18CD7-C776-42E9-AE08-AA15045A409F}" dt="2021-04-29T23:34:01.752" v="244" actId="478"/>
          <ac:spMkLst>
            <pc:docMk/>
            <pc:sldMk cId="1572428540" sldId="259"/>
            <ac:spMk id="7" creationId="{A433DB43-42AD-4331-B553-5DEA7F47915C}"/>
          </ac:spMkLst>
        </pc:spChg>
        <pc:spChg chg="mod topLvl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9" creationId="{5FC3A572-8DAC-4E65-8E12-560B02C8BCE5}"/>
          </ac:spMkLst>
        </pc:spChg>
        <pc:spChg chg="mod topLvl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0" creationId="{337C345B-8BAD-482E-AE1F-090692A79E5E}"/>
          </ac:spMkLst>
        </pc:spChg>
        <pc:spChg chg="del mod topLvl">
          <ac:chgData name="Ashley Tyrer" userId="a11eb098-57c4-4de4-bbb0-56d85d07751d" providerId="ADAL" clId="{A5D18CD7-C776-42E9-AE08-AA15045A409F}" dt="2021-04-29T23:38:07.524" v="343" actId="478"/>
          <ac:spMkLst>
            <pc:docMk/>
            <pc:sldMk cId="1572428540" sldId="259"/>
            <ac:spMk id="11" creationId="{972FCBA2-46D2-449A-A2EF-EFAE625B3B69}"/>
          </ac:spMkLst>
        </pc:spChg>
        <pc:spChg chg="del mod topLvl">
          <ac:chgData name="Ashley Tyrer" userId="a11eb098-57c4-4de4-bbb0-56d85d07751d" providerId="ADAL" clId="{A5D18CD7-C776-42E9-AE08-AA15045A409F}" dt="2021-04-29T23:34:34.510" v="255" actId="478"/>
          <ac:spMkLst>
            <pc:docMk/>
            <pc:sldMk cId="1572428540" sldId="259"/>
            <ac:spMk id="16" creationId="{5F99431F-5E81-41AA-9922-67BC9393C7EE}"/>
          </ac:spMkLst>
        </pc:spChg>
        <pc:spChg chg="del mod topLvl">
          <ac:chgData name="Ashley Tyrer" userId="a11eb098-57c4-4de4-bbb0-56d85d07751d" providerId="ADAL" clId="{A5D18CD7-C776-42E9-AE08-AA15045A409F}" dt="2021-04-29T23:34:32.916" v="253" actId="478"/>
          <ac:spMkLst>
            <pc:docMk/>
            <pc:sldMk cId="1572428540" sldId="259"/>
            <ac:spMk id="18" creationId="{7E482994-0051-4335-9AAB-1255ECCC55C7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2" creationId="{1A6CB315-CCCA-4808-B4B1-9ADE74F929FC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3" creationId="{C71F0D01-04C4-43BB-A1F6-342F88064D1E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4" creationId="{6AE381E0-4968-4F7E-9837-AF99A25D0E5E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5" creationId="{F92342AC-B0A6-4272-9DD6-F0DADBBAD02B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6" creationId="{42B98759-8CD5-45BC-9CCB-6B79DD470B33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7" creationId="{3C50C96D-59F3-4F10-8EB2-6B98EAEF2D60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8" creationId="{924197B7-EF71-4234-8F80-50E15DDEE04F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9" creationId="{F3CD6A22-DC97-4D9F-9E82-57FD3DA0C2D3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30" creationId="{3A325DD2-29A8-4754-B141-8059A92AC674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31" creationId="{194D829F-661A-4AB3-ACA8-1C6F0306F372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32" creationId="{2CA104F3-DB17-45ED-B77A-6CB71EAE1E0C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33" creationId="{C7993234-6223-4D7E-96C7-9707C1D061EC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34" creationId="{53FA82BB-D797-4C4C-8B58-C526D7EEB602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35" creationId="{1071E807-9D6E-43E1-ACCA-BF9E19844CE6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36" creationId="{42897FF8-FBC9-4CF0-BD9A-74D1A33EADDF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37" creationId="{CB33E76D-2268-4CD6-9D75-3DCE2E7AD57D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38" creationId="{BA24F87C-DA58-4EAE-9EFB-E61B0AA00895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39" creationId="{4F58B2EF-A256-4CFF-B887-4B60F9A85725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40" creationId="{9E298B5D-4461-47EC-855A-C0BF6A147AA7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41" creationId="{6B4A217D-BEC9-436A-B179-30B7CF65272F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42" creationId="{EEC2536F-8D60-4956-A82C-224B97D1E6EB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43" creationId="{FA6B1FBF-5E6E-4387-92F7-0AD97FEF863E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44" creationId="{64056B07-A9C3-4E0F-8815-05C7BBF35FE9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45" creationId="{C207406B-D70E-4004-9CF0-89DFEBAE21A6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46" creationId="{09331D6D-37A8-48DB-A918-DDBCFD88565A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47" creationId="{B2DBD5F7-3FF4-4C0E-815B-189BAB9F6A43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48" creationId="{925DF384-BAB8-4F99-9AF4-76D6EA61660F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49" creationId="{37E57470-F339-49DB-8C3D-2B437770D344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50" creationId="{0701AAA6-0521-4631-8533-1769C2A4CAC0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51" creationId="{89BFA878-2409-45AF-B3B4-0471ABAF6AAF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52" creationId="{04F7DAB8-A9D1-4728-B77B-15AFA8EC88CE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53" creationId="{36A2C9EB-6143-4902-ACAE-60E2D4BFB154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54" creationId="{08DE14CE-50F5-408B-8F51-FECC0C88CB13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55" creationId="{8BFB3E30-6227-40B5-87D5-73D7A8110505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57" creationId="{88659BA3-DAF0-404A-A9F8-242576E4CC35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58" creationId="{51BA5F93-6033-4B5E-A402-50E2E9743CDC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59" creationId="{C92FB1E0-BD62-47EE-89CB-0D252C2E0A03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60" creationId="{E5773E0A-8A35-4D55-AD0B-35B057DC2149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61" creationId="{C6BC7FD8-A0DB-4BE6-AC12-D759D5F3BF6D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62" creationId="{38376E49-D8BB-49EB-8410-3AEBFC6AC746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63" creationId="{4CFBB9A5-BFB2-4559-A2D4-2F648FFC9A95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64" creationId="{E1676219-E5E9-4D18-B223-8FEEC62AEB4F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65" creationId="{D77A0E54-3695-4860-B6E3-D6A3540011FE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66" creationId="{E76972C4-9DF7-412D-8CFC-F9D3C653A345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67" creationId="{96A2455D-BFF6-43BA-8E59-9A77C8FE6E8B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68" creationId="{985437BC-35E6-43AE-988A-DA824872F7ED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69" creationId="{D9431A6E-0D04-489C-B89E-D07234F98EE5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70" creationId="{87A5EEDA-CF94-427F-BAB5-3646028D556E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71" creationId="{32A5C2F8-825F-4333-BBD9-21C222D09274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72" creationId="{8056317E-56D4-403C-BC08-40D61CC1184F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73" creationId="{B0626927-2C3B-4F3F-9236-F1D8D6BD997C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74" creationId="{78D06B02-45FC-40E6-91A8-279D2892186C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75" creationId="{68E9DA80-9605-4531-8C72-910CB93326FE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76" creationId="{536F468B-9736-4CE2-A1FC-1EE95998905A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77" creationId="{558380E8-86A4-4BCC-8FBA-AC26A189B7FF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78" creationId="{C457739F-485C-4216-B178-D91432E3C461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79" creationId="{F5DD3416-2A95-48A5-B50D-1925CF254393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80" creationId="{8ED8AB50-E4E1-496A-A0D8-30A7D5C7AFDE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81" creationId="{814B68F6-453D-4AB9-8681-C3E059D86E13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82" creationId="{900BD3FA-10C3-4950-808F-01F5ED0D3801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83" creationId="{2850551C-3BF7-4BE1-B241-3DFBDD7B67AE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84" creationId="{D83D1E2A-78F1-4A80-86F6-5158FDF672EF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85" creationId="{E922D051-F774-4CAD-9266-49FE331FA80D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86" creationId="{1C64AB2D-513D-4209-9A44-F21E80862804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87" creationId="{B4430C8E-368F-494F-8B30-030035807F83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88" creationId="{AAC346CF-CFEF-4E4F-B1ED-60635F4EA230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89" creationId="{182C88D7-640B-482D-8225-D31A9D7329EA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90" creationId="{6E30BB4F-1B14-4BDE-9CF7-A5E82C10EC37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91" creationId="{1E7E92A7-E10F-423D-857B-58533199BC21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94" creationId="{94BFF320-371E-42CD-81F2-A34C12D94320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95" creationId="{0FC77AEC-AF24-4F75-A327-F3DDC7A361FE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96" creationId="{C93EB476-F78F-4F18-91D4-3C05CB812E6D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97" creationId="{7B41293F-B4BB-445B-BD70-452DA8929BF4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98" creationId="{1263C6C5-6901-4648-878D-07991F6545DC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99" creationId="{D3D65060-BC1A-44E6-9F17-34E891F5FC24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00" creationId="{DE786238-7F34-46EC-ADD7-C840C6F991C1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01" creationId="{3CEEA544-F684-4A4F-9C47-8AF0BA99D8C7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03" creationId="{F5365EA6-4C20-415E-A909-1DAFFCFF1F17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06" creationId="{5F7C4083-8068-4FE6-8C23-D3A4CFDD3DB8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07" creationId="{2F87F6CE-E76D-4B72-A912-D433BFF692C9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08" creationId="{869CC60B-4D54-4901-93FD-2C6B3F1B3CE2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09" creationId="{603C90D9-AD5D-4474-AC67-2A191A94126D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10" creationId="{3730E22D-3CCC-4A39-AF35-B87CAD118961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11" creationId="{F0171ECA-0FAD-476A-88BD-B9265F6949DF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12" creationId="{57A00482-A592-4BAE-8F88-15A6E4488E37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13" creationId="{70551B30-230E-4212-AF8B-D07A5941215B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14" creationId="{326CE1DA-A54A-49E4-A3C0-902FE273AA42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15" creationId="{0320D5EF-A94D-45EE-B88E-0C6EB5BBDFE4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16" creationId="{397DCAD9-0484-48BD-AED7-134D626DB758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17" creationId="{B8327629-3927-4017-9160-4D0E71167122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18" creationId="{089DBD73-0D6B-4C58-9609-1A66B399D613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19" creationId="{E0298BC4-A921-440E-936F-2C965811BD41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20" creationId="{DB417E7A-1E66-4124-8F6D-F3172C6E4EAD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21" creationId="{B5A14A6D-5DDC-44A3-89AA-B3F8B3F7B13E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22" creationId="{57E3E0BC-8C68-40D3-9340-C6F3FF02D7B1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23" creationId="{C8BC8F33-8012-4FB1-A596-05E7E3D8B74D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24" creationId="{53183A14-FCAF-4D25-A609-E59EEC0011EF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25" creationId="{C99AC1C6-F2C2-4013-B398-8EA29F3EE866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26" creationId="{C19DCACB-6F21-4986-8D60-B1F3F1617F0A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27" creationId="{AD1D9AC1-78D9-41C2-84C8-0A71C1919550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28" creationId="{45531AD5-4179-43B9-81D3-097520E68CDD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29" creationId="{744F8FD9-068C-4AF4-8FC4-D1368A8DAE60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30" creationId="{04169B70-CE86-4885-A6EC-FD61C944C396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31" creationId="{AA05A865-2FA3-4E04-96E3-EB515C0CECCD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32" creationId="{8CB37FB3-6BD2-4FA4-B806-72AAAB80BA49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33" creationId="{091246C1-BD9B-43EB-A275-46E970826299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34" creationId="{661841BA-A365-4DBF-832D-04BBA5D6003B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35" creationId="{C435FC0C-AE36-40D5-A5D3-DBE6918802EA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36" creationId="{F9CEE7DA-DEFC-450F-9EC3-F00EA1FF43D7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37" creationId="{12C38384-A2EC-4466-8996-04BC87367F3F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38" creationId="{EE4535C7-EE09-440C-A257-1954B254A670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39" creationId="{ECCF81ED-1CCE-4132-826C-8084DE3E589C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40" creationId="{A2A01935-9D92-43DD-87E2-5AC1C1792258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41" creationId="{79858578-B703-44F6-A2B4-BAD822B04A81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42" creationId="{1B5B9999-FA52-4E0C-85E6-DE2A3D535F2F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43" creationId="{5ADDF128-0596-4E2A-A1FE-4E1369092F8B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44" creationId="{8468D89D-0916-4E71-9C10-F105FDAB2856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45" creationId="{0531F3DA-73A8-406C-A4CB-5EA1D3AF82C3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46" creationId="{351C9C9B-C445-4A2C-8CA8-20D3797C691E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47" creationId="{E8AFECC1-5675-4589-82D6-6A702C265782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48" creationId="{459FBAB9-4F8F-414D-AA6F-CCC81640611B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49" creationId="{C4CDA4E0-20CF-477F-9EB6-1759E9D7415A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50" creationId="{AE85AFCF-554F-45E9-8D92-7CEEDDCDF2E4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51" creationId="{29042FDC-67B5-4637-917F-DDEA6311B700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52" creationId="{E1DFB130-C339-44C9-8CB7-D046A406AAD3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53" creationId="{293F40F5-377D-4044-9DC0-E8E22700F181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54" creationId="{263692BE-CB34-4237-9347-71543EB12E79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55" creationId="{6CBE9FC9-F19D-4450-8599-9CA364EBBE2E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56" creationId="{6F9F666C-2918-49BA-9508-36BDB8A26DCE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57" creationId="{3B829D34-23E2-4774-A9E6-54693A9ECF70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58" creationId="{798C1595-C270-444F-89E6-1AD67F86EEF4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59" creationId="{2B6FF55D-B978-48C3-B8E4-F45262141849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60" creationId="{9EB4FA56-FE61-4FB8-9E29-8284088BE774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61" creationId="{E934A10E-AFCB-4C85-B37F-7752B35F3599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62" creationId="{5BAFD102-2A24-4588-9F81-350A11468C07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63" creationId="{5C6D2FA8-B536-41E5-A336-FF9AA139C440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64" creationId="{94B9807A-C3A6-424C-A96D-3E57C4A204ED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65" creationId="{4330D07B-9322-4AC9-B335-DF229A28DDB7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66" creationId="{E268D157-8B4C-4BFF-848D-2B74388D539B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67" creationId="{3D6EFBFC-4979-4067-9D24-0F91FE47F873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68" creationId="{895D25C3-1BFF-4885-B14E-1A43D069B415}"/>
          </ac:spMkLst>
        </pc:spChg>
        <pc:spChg chg="del mod topLvl">
          <ac:chgData name="Ashley Tyrer" userId="a11eb098-57c4-4de4-bbb0-56d85d07751d" providerId="ADAL" clId="{A5D18CD7-C776-42E9-AE08-AA15045A409F}" dt="2021-04-29T23:34:25.354" v="251" actId="478"/>
          <ac:spMkLst>
            <pc:docMk/>
            <pc:sldMk cId="1572428540" sldId="259"/>
            <ac:spMk id="169" creationId="{45E25AA4-27A6-49EE-83A4-277F137FABD4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74" creationId="{34F11DB0-7215-4FF3-B46D-D2BD93557AAC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75" creationId="{C2B077BF-5CF9-4067-A141-AB2E07B51B12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76" creationId="{4F6F54EC-6710-4B59-AF61-79FE21E77AC4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77" creationId="{88071AFE-9879-4AE8-BDA1-D9E9B00DDAC1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78" creationId="{EA56290C-B07E-41AE-A52C-ED7802D6B136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79" creationId="{4F0B60EB-30CD-4A4D-8D6F-9E6CC7749FE4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80" creationId="{3B30DCFA-5C49-4F34-9E76-0DD0EE2456AB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81" creationId="{8C7F3674-442D-4435-A542-06C1E7E26C5B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82" creationId="{77575B65-2917-4A5A-A519-0BDA54DAB100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83" creationId="{9CF2F31D-B3A7-4B02-A851-F29C6901F897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84" creationId="{37E4D101-B495-4DDD-B85C-684CEBA68AED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85" creationId="{39B61BBB-7E05-445A-9C80-FD678359102B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86" creationId="{7D2D3059-C070-4606-B6BF-50050E91D475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87" creationId="{82D2C253-C2B0-4FF9-9B40-5CBDA516533E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88" creationId="{AE9B0BD4-A5FB-4D08-AD68-D75D16B52D79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89" creationId="{F3FA7365-A5A2-4910-8E0A-0249B4170AC5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90" creationId="{39722FA4-22E7-43B3-BE88-8512FA19DE0A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91" creationId="{D9A11A45-5E66-4F84-9A08-403B0EE17331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92" creationId="{731D107A-E3DD-4979-B3A2-41A63D2CF9CC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93" creationId="{EA995DED-92DC-4C3D-9471-24CA9F665A53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94" creationId="{736679B7-E5FC-4EDB-BABC-94864E25C3EB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95" creationId="{FBECFC88-71F4-4E3C-8E9B-C325D3138A70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96" creationId="{2B0189B2-C894-4439-816C-64DBE5399110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97" creationId="{A8C36AC2-D44E-46E9-992C-2954C9ADF44E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98" creationId="{4DDDAE93-2E16-44EF-AC52-4D4EC422F258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199" creationId="{DD328FC0-FEB8-48AA-AA72-2110128E247F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00" creationId="{26A9AE73-5922-42D3-90CE-F9F8F03001C0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01" creationId="{02D9AB9C-8772-45B1-8554-34F2BF4B2EF8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02" creationId="{BB12EC20-48E3-449D-A603-65EE6BDE9812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03" creationId="{DAE3BF56-ECE8-4955-9B13-45736D856CC4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04" creationId="{4A44123B-AAD2-4865-8199-D7D5F66AB28A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05" creationId="{D493402D-F986-4CC1-94E5-6C2482D8BF3D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06" creationId="{71D106CB-2421-4653-9041-E82D62EE3A4A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07" creationId="{42E1BCA5-9339-462A-B3D0-65FE1F75BA74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09" creationId="{E2942B55-2F71-4B81-929C-EA016C6DA94E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10" creationId="{78C499E5-D928-456A-949C-A99D81EE6FCF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11" creationId="{6B1C44B0-7F12-4A94-98A3-A308A1F0E80D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12" creationId="{45B2E848-3FFD-453C-9644-2AA94F69DCDD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13" creationId="{D075CA4C-79BF-434E-8D43-6A002C164865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14" creationId="{3D15D2E1-80D2-4440-A086-D3A95CAE446D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15" creationId="{B0C4296B-1E29-41EF-8A9B-871D236F2E45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16" creationId="{5F95F87A-910A-4B02-8E77-E2A532AA2967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17" creationId="{24AA3A40-2D3D-46E6-A6EC-19C146EFDDB0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18" creationId="{FBB2B97C-E06C-4E46-9CFF-6BD346BDC0FA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19" creationId="{169D3057-2079-4FE1-9E17-662EA65CC808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20" creationId="{1C4BA075-F61D-4804-BAD5-FB3725A162F7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21" creationId="{C3FBB19A-FD53-4734-9E11-F470574F8CED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22" creationId="{1ED35BE5-9A71-4586-AA75-5935A78DEC87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23" creationId="{08DC420E-F922-4A81-9716-F08588F97B3C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24" creationId="{F550958F-20EA-4AC0-A641-B0889998C068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25" creationId="{EB5EB6AC-B853-485D-A7B5-E62994246505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26" creationId="{D2A30061-FB9B-43AE-996B-BDBD9EBB0FD6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27" creationId="{B7147FD3-0EC4-4B2F-AFBC-236A28FF66E8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28" creationId="{D027F1C4-F7A2-4DB7-9D35-35C84ABD84B3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29" creationId="{94B34CA1-A7FA-4D6E-BC57-939B2FD70208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30" creationId="{87D45B71-F458-4DC3-B627-2B42C59A458B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31" creationId="{D996F4EE-9D20-4ADC-8F5A-B567CA6AFB8F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32" creationId="{81F27E7C-AB2E-4FA6-A450-51E62D418225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33" creationId="{24763D39-F7C5-4C53-AC73-313CEE017B47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34" creationId="{D28FD5CC-385A-4C0E-A99C-ACC7E5D9B2FA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35" creationId="{0DFCEF54-1917-4A6F-81AA-50C922F4AD44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36" creationId="{D1E358CF-B1F6-4EC8-9EB3-F1AEF662E063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37" creationId="{3B8ABBDA-A54A-4F4E-AC2D-2BC18F5EBA5A}"/>
          </ac:spMkLst>
        </pc:spChg>
        <pc:spChg chg="mod">
          <ac:chgData name="Ashley Tyrer" userId="a11eb098-57c4-4de4-bbb0-56d85d07751d" providerId="ADAL" clId="{A5D18CD7-C776-42E9-AE08-AA15045A409F}" dt="2021-04-29T23:34:39.909" v="257" actId="1076"/>
          <ac:spMkLst>
            <pc:docMk/>
            <pc:sldMk cId="1572428540" sldId="259"/>
            <ac:spMk id="238" creationId="{B5E335F2-A66D-4A48-90D6-CC20C6E27ECD}"/>
          </ac:spMkLst>
        </pc:spChg>
        <pc:spChg chg="mod">
          <ac:chgData name="Ashley Tyrer" userId="a11eb098-57c4-4de4-bbb0-56d85d07751d" providerId="ADAL" clId="{A5D18CD7-C776-42E9-AE08-AA15045A409F}" dt="2021-04-29T23:34:39.909" v="257" actId="1076"/>
          <ac:spMkLst>
            <pc:docMk/>
            <pc:sldMk cId="1572428540" sldId="259"/>
            <ac:spMk id="239" creationId="{9C8FB0F1-EC05-42A3-82B4-5C29164B8208}"/>
          </ac:spMkLst>
        </pc:spChg>
        <pc:spChg chg="mod">
          <ac:chgData name="Ashley Tyrer" userId="a11eb098-57c4-4de4-bbb0-56d85d07751d" providerId="ADAL" clId="{A5D18CD7-C776-42E9-AE08-AA15045A409F}" dt="2021-04-29T23:34:39.909" v="257" actId="1076"/>
          <ac:spMkLst>
            <pc:docMk/>
            <pc:sldMk cId="1572428540" sldId="259"/>
            <ac:spMk id="240" creationId="{15C5F50A-C047-4503-AF9A-4863EC320808}"/>
          </ac:spMkLst>
        </pc:spChg>
        <pc:spChg chg="mod">
          <ac:chgData name="Ashley Tyrer" userId="a11eb098-57c4-4de4-bbb0-56d85d07751d" providerId="ADAL" clId="{A5D18CD7-C776-42E9-AE08-AA15045A409F}" dt="2021-04-29T23:34:39.909" v="257" actId="1076"/>
          <ac:spMkLst>
            <pc:docMk/>
            <pc:sldMk cId="1572428540" sldId="259"/>
            <ac:spMk id="241" creationId="{B5647150-3047-4355-81AF-F8B85706B548}"/>
          </ac:spMkLst>
        </pc:spChg>
        <pc:spChg chg="mod">
          <ac:chgData name="Ashley Tyrer" userId="a11eb098-57c4-4de4-bbb0-56d85d07751d" providerId="ADAL" clId="{A5D18CD7-C776-42E9-AE08-AA15045A409F}" dt="2021-04-29T23:33:57.696" v="243" actId="165"/>
          <ac:spMkLst>
            <pc:docMk/>
            <pc:sldMk cId="1572428540" sldId="259"/>
            <ac:spMk id="243" creationId="{ACC137C6-DC95-40F4-B02E-0673C2B2955F}"/>
          </ac:spMkLst>
        </pc:spChg>
        <pc:spChg chg="mod topLvl">
          <ac:chgData name="Ashley Tyrer" userId="a11eb098-57c4-4de4-bbb0-56d85d07751d" providerId="ADAL" clId="{A5D18CD7-C776-42E9-AE08-AA15045A409F}" dt="2021-04-30T00:31:36.262" v="463" actId="164"/>
          <ac:spMkLst>
            <pc:docMk/>
            <pc:sldMk cId="1572428540" sldId="259"/>
            <ac:spMk id="247" creationId="{4C4717E3-DDAD-4B0E-B69A-D584A881B646}"/>
          </ac:spMkLst>
        </pc:spChg>
        <pc:spChg chg="mod topLvl">
          <ac:chgData name="Ashley Tyrer" userId="a11eb098-57c4-4de4-bbb0-56d85d07751d" providerId="ADAL" clId="{A5D18CD7-C776-42E9-AE08-AA15045A409F}" dt="2021-04-30T00:31:36.262" v="463" actId="164"/>
          <ac:spMkLst>
            <pc:docMk/>
            <pc:sldMk cId="1572428540" sldId="259"/>
            <ac:spMk id="248" creationId="{DC336E39-504E-4884-85AE-E238E9C20340}"/>
          </ac:spMkLst>
        </pc:spChg>
        <pc:spChg chg="del mod topLvl">
          <ac:chgData name="Ashley Tyrer" userId="a11eb098-57c4-4de4-bbb0-56d85d07751d" providerId="ADAL" clId="{A5D18CD7-C776-42E9-AE08-AA15045A409F}" dt="2021-04-29T23:39:25.500" v="375" actId="478"/>
          <ac:spMkLst>
            <pc:docMk/>
            <pc:sldMk cId="1572428540" sldId="259"/>
            <ac:spMk id="249" creationId="{A15F05EC-5736-4288-B9D0-4E928E453FB7}"/>
          </ac:spMkLst>
        </pc:spChg>
        <pc:spChg chg="del mod topLvl">
          <ac:chgData name="Ashley Tyrer" userId="a11eb098-57c4-4de4-bbb0-56d85d07751d" providerId="ADAL" clId="{A5D18CD7-C776-42E9-AE08-AA15045A409F}" dt="2021-04-29T23:39:23.848" v="374" actId="478"/>
          <ac:spMkLst>
            <pc:docMk/>
            <pc:sldMk cId="1572428540" sldId="259"/>
            <ac:spMk id="250" creationId="{80823D6D-43EA-4090-A9D4-42022EDF7092}"/>
          </ac:spMkLst>
        </pc:spChg>
        <pc:spChg chg="mod topLvl">
          <ac:chgData name="Ashley Tyrer" userId="a11eb098-57c4-4de4-bbb0-56d85d07751d" providerId="ADAL" clId="{A5D18CD7-C776-42E9-AE08-AA15045A409F}" dt="2021-04-30T00:31:36.262" v="463" actId="164"/>
          <ac:spMkLst>
            <pc:docMk/>
            <pc:sldMk cId="1572428540" sldId="259"/>
            <ac:spMk id="251" creationId="{1096BFAE-DC31-4BEA-93B7-043EF3D2B291}"/>
          </ac:spMkLst>
        </pc:spChg>
        <pc:spChg chg="del mod topLvl">
          <ac:chgData name="Ashley Tyrer" userId="a11eb098-57c4-4de4-bbb0-56d85d07751d" providerId="ADAL" clId="{A5D18CD7-C776-42E9-AE08-AA15045A409F}" dt="2021-04-29T23:05:48.179" v="230" actId="478"/>
          <ac:spMkLst>
            <pc:docMk/>
            <pc:sldMk cId="1572428540" sldId="259"/>
            <ac:spMk id="253" creationId="{54AE842C-6AD7-482B-9FAE-B0C25EC74B89}"/>
          </ac:spMkLst>
        </pc:spChg>
        <pc:spChg chg="del mod topLvl">
          <ac:chgData name="Ashley Tyrer" userId="a11eb098-57c4-4de4-bbb0-56d85d07751d" providerId="ADAL" clId="{A5D18CD7-C776-42E9-AE08-AA15045A409F}" dt="2021-04-29T23:05:46.787" v="229" actId="478"/>
          <ac:spMkLst>
            <pc:docMk/>
            <pc:sldMk cId="1572428540" sldId="259"/>
            <ac:spMk id="254" creationId="{8D995DE4-58AD-42E5-A377-91FC72322558}"/>
          </ac:spMkLst>
        </pc:spChg>
        <pc:spChg chg="mod topLvl">
          <ac:chgData name="Ashley Tyrer" userId="a11eb098-57c4-4de4-bbb0-56d85d07751d" providerId="ADAL" clId="{A5D18CD7-C776-42E9-AE08-AA15045A409F}" dt="2021-04-30T00:31:20.151" v="457" actId="164"/>
          <ac:spMkLst>
            <pc:docMk/>
            <pc:sldMk cId="1572428540" sldId="259"/>
            <ac:spMk id="258" creationId="{9212275A-82A7-441F-846E-78E350BA8BD8}"/>
          </ac:spMkLst>
        </pc:spChg>
        <pc:spChg chg="mod topLvl">
          <ac:chgData name="Ashley Tyrer" userId="a11eb098-57c4-4de4-bbb0-56d85d07751d" providerId="ADAL" clId="{A5D18CD7-C776-42E9-AE08-AA15045A409F}" dt="2021-04-30T00:31:20.151" v="457" actId="164"/>
          <ac:spMkLst>
            <pc:docMk/>
            <pc:sldMk cId="1572428540" sldId="259"/>
            <ac:spMk id="259" creationId="{8E13EE13-A1D2-413E-9274-4F2EF2A114D6}"/>
          </ac:spMkLst>
        </pc:spChg>
        <pc:spChg chg="mod topLvl">
          <ac:chgData name="Ashley Tyrer" userId="a11eb098-57c4-4de4-bbb0-56d85d07751d" providerId="ADAL" clId="{A5D18CD7-C776-42E9-AE08-AA15045A409F}" dt="2021-04-30T00:31:20.151" v="457" actId="164"/>
          <ac:spMkLst>
            <pc:docMk/>
            <pc:sldMk cId="1572428540" sldId="259"/>
            <ac:spMk id="262" creationId="{2D313208-5371-459E-BC4D-5C25EBCA4EBA}"/>
          </ac:spMkLst>
        </pc:spChg>
        <pc:spChg chg="mod topLvl">
          <ac:chgData name="Ashley Tyrer" userId="a11eb098-57c4-4de4-bbb0-56d85d07751d" providerId="ADAL" clId="{A5D18CD7-C776-42E9-AE08-AA15045A409F}" dt="2021-04-30T00:31:20.151" v="457" actId="164"/>
          <ac:spMkLst>
            <pc:docMk/>
            <pc:sldMk cId="1572428540" sldId="259"/>
            <ac:spMk id="265" creationId="{8A038732-101F-444E-9343-63CBA2B82CE5}"/>
          </ac:spMkLst>
        </pc:spChg>
        <pc:spChg chg="mod topLvl">
          <ac:chgData name="Ashley Tyrer" userId="a11eb098-57c4-4de4-bbb0-56d85d07751d" providerId="ADAL" clId="{A5D18CD7-C776-42E9-AE08-AA15045A409F}" dt="2021-04-30T00:32:09.840" v="475" actId="164"/>
          <ac:spMkLst>
            <pc:docMk/>
            <pc:sldMk cId="1572428540" sldId="259"/>
            <ac:spMk id="268" creationId="{C8F03778-F1EF-4FA6-88CB-06E9EF822BDC}"/>
          </ac:spMkLst>
        </pc:spChg>
        <pc:spChg chg="mod topLvl">
          <ac:chgData name="Ashley Tyrer" userId="a11eb098-57c4-4de4-bbb0-56d85d07751d" providerId="ADAL" clId="{A5D18CD7-C776-42E9-AE08-AA15045A409F}" dt="2021-04-30T00:31:20.151" v="457" actId="164"/>
          <ac:spMkLst>
            <pc:docMk/>
            <pc:sldMk cId="1572428540" sldId="259"/>
            <ac:spMk id="272" creationId="{93FAA961-E456-4ABD-A114-59BFFD34460C}"/>
          </ac:spMkLst>
        </pc:spChg>
        <pc:spChg chg="mod topLvl">
          <ac:chgData name="Ashley Tyrer" userId="a11eb098-57c4-4de4-bbb0-56d85d07751d" providerId="ADAL" clId="{A5D18CD7-C776-42E9-AE08-AA15045A409F}" dt="2021-04-30T00:31:20.151" v="457" actId="164"/>
          <ac:spMkLst>
            <pc:docMk/>
            <pc:sldMk cId="1572428540" sldId="259"/>
            <ac:spMk id="273" creationId="{9C502F65-21DF-419C-A599-820EA037FBC6}"/>
          </ac:spMkLst>
        </pc:spChg>
        <pc:spChg chg="del mod topLvl">
          <ac:chgData name="Ashley Tyrer" userId="a11eb098-57c4-4de4-bbb0-56d85d07751d" providerId="ADAL" clId="{A5D18CD7-C776-42E9-AE08-AA15045A409F}" dt="2021-04-29T23:39:18.552" v="369" actId="478"/>
          <ac:spMkLst>
            <pc:docMk/>
            <pc:sldMk cId="1572428540" sldId="259"/>
            <ac:spMk id="275" creationId="{D22F53F8-A2ED-4D52-A9E1-C6D719FB6B82}"/>
          </ac:spMkLst>
        </pc:spChg>
        <pc:spChg chg="del mod topLvl">
          <ac:chgData name="Ashley Tyrer" userId="a11eb098-57c4-4de4-bbb0-56d85d07751d" providerId="ADAL" clId="{A5D18CD7-C776-42E9-AE08-AA15045A409F}" dt="2021-04-29T23:39:20.639" v="371" actId="478"/>
          <ac:spMkLst>
            <pc:docMk/>
            <pc:sldMk cId="1572428540" sldId="259"/>
            <ac:spMk id="277" creationId="{2293F96D-3406-4306-B136-D7B09A7E9C30}"/>
          </ac:spMkLst>
        </pc:spChg>
        <pc:spChg chg="del mod topLvl">
          <ac:chgData name="Ashley Tyrer" userId="a11eb098-57c4-4de4-bbb0-56d85d07751d" providerId="ADAL" clId="{A5D18CD7-C776-42E9-AE08-AA15045A409F}" dt="2021-04-29T23:39:15.461" v="365" actId="478"/>
          <ac:spMkLst>
            <pc:docMk/>
            <pc:sldMk cId="1572428540" sldId="259"/>
            <ac:spMk id="283" creationId="{B52848DA-624E-4C0C-BD78-CCB5B9C499E0}"/>
          </ac:spMkLst>
        </pc:spChg>
        <pc:spChg chg="del mod topLvl">
          <ac:chgData name="Ashley Tyrer" userId="a11eb098-57c4-4de4-bbb0-56d85d07751d" providerId="ADAL" clId="{A5D18CD7-C776-42E9-AE08-AA15045A409F}" dt="2021-04-29T23:39:10.967" v="361" actId="478"/>
          <ac:spMkLst>
            <pc:docMk/>
            <pc:sldMk cId="1572428540" sldId="259"/>
            <ac:spMk id="284" creationId="{50610831-AE09-48D3-892D-761999307FF3}"/>
          </ac:spMkLst>
        </pc:spChg>
        <pc:spChg chg="del mod topLvl">
          <ac:chgData name="Ashley Tyrer" userId="a11eb098-57c4-4de4-bbb0-56d85d07751d" providerId="ADAL" clId="{A5D18CD7-C776-42E9-AE08-AA15045A409F}" dt="2021-04-29T23:39:21.408" v="372" actId="478"/>
          <ac:spMkLst>
            <pc:docMk/>
            <pc:sldMk cId="1572428540" sldId="259"/>
            <ac:spMk id="285" creationId="{DC569092-9D26-4703-A4E4-29F6042F0A2B}"/>
          </ac:spMkLst>
        </pc:spChg>
        <pc:spChg chg="mod topLvl">
          <ac:chgData name="Ashley Tyrer" userId="a11eb098-57c4-4de4-bbb0-56d85d07751d" providerId="ADAL" clId="{A5D18CD7-C776-42E9-AE08-AA15045A409F}" dt="2021-04-30T00:31:29.158" v="460" actId="14100"/>
          <ac:spMkLst>
            <pc:docMk/>
            <pc:sldMk cId="1572428540" sldId="259"/>
            <ac:spMk id="286" creationId="{7A148FA1-6262-4FE6-BEFC-D0E136519F98}"/>
          </ac:spMkLst>
        </pc:spChg>
        <pc:spChg chg="del mod topLvl">
          <ac:chgData name="Ashley Tyrer" userId="a11eb098-57c4-4de4-bbb0-56d85d07751d" providerId="ADAL" clId="{A5D18CD7-C776-42E9-AE08-AA15045A409F}" dt="2021-04-29T23:39:13.863" v="364" actId="478"/>
          <ac:spMkLst>
            <pc:docMk/>
            <pc:sldMk cId="1572428540" sldId="259"/>
            <ac:spMk id="296" creationId="{B7CF1E86-319B-48B8-B72E-1679F132B760}"/>
          </ac:spMkLst>
        </pc:spChg>
        <pc:spChg chg="del mod topLvl">
          <ac:chgData name="Ashley Tyrer" userId="a11eb098-57c4-4de4-bbb0-56d85d07751d" providerId="ADAL" clId="{A5D18CD7-C776-42E9-AE08-AA15045A409F}" dt="2021-04-29T23:39:11.297" v="362" actId="478"/>
          <ac:spMkLst>
            <pc:docMk/>
            <pc:sldMk cId="1572428540" sldId="259"/>
            <ac:spMk id="297" creationId="{8591E4E4-5C06-4115-9A40-9B5E3C65D825}"/>
          </ac:spMkLst>
        </pc:spChg>
        <pc:spChg chg="add mod">
          <ac:chgData name="Ashley Tyrer" userId="a11eb098-57c4-4de4-bbb0-56d85d07751d" providerId="ADAL" clId="{A5D18CD7-C776-42E9-AE08-AA15045A409F}" dt="2021-04-29T23:41:38.205" v="450" actId="1076"/>
          <ac:spMkLst>
            <pc:docMk/>
            <pc:sldMk cId="1572428540" sldId="259"/>
            <ac:spMk id="299" creationId="{5547749C-BAA3-4C68-A2AE-B44BB9C884EB}"/>
          </ac:spMkLst>
        </pc:spChg>
        <pc:spChg chg="add mod">
          <ac:chgData name="Ashley Tyrer" userId="a11eb098-57c4-4de4-bbb0-56d85d07751d" providerId="ADAL" clId="{A5D18CD7-C776-42E9-AE08-AA15045A409F}" dt="2021-04-30T12:29:02.442" v="1390" actId="1076"/>
          <ac:spMkLst>
            <pc:docMk/>
            <pc:sldMk cId="1572428540" sldId="259"/>
            <ac:spMk id="306" creationId="{E445679A-C0FC-488D-A960-CA5BB0E4B98D}"/>
          </ac:spMkLst>
        </pc:spChg>
        <pc:spChg chg="add mod">
          <ac:chgData name="Ashley Tyrer" userId="a11eb098-57c4-4de4-bbb0-56d85d07751d" providerId="ADAL" clId="{A5D18CD7-C776-42E9-AE08-AA15045A409F}" dt="2021-04-30T10:55:37.859" v="838" actId="1076"/>
          <ac:spMkLst>
            <pc:docMk/>
            <pc:sldMk cId="1572428540" sldId="259"/>
            <ac:spMk id="307" creationId="{A85E3497-8BB7-4C72-8FA7-137D1A2A8665}"/>
          </ac:spMkLst>
        </pc:spChg>
        <pc:spChg chg="add mod">
          <ac:chgData name="Ashley Tyrer" userId="a11eb098-57c4-4de4-bbb0-56d85d07751d" providerId="ADAL" clId="{A5D18CD7-C776-42E9-AE08-AA15045A409F}" dt="2021-04-30T00:34:38.714" v="548" actId="114"/>
          <ac:spMkLst>
            <pc:docMk/>
            <pc:sldMk cId="1572428540" sldId="259"/>
            <ac:spMk id="308" creationId="{D012580F-9420-4C4F-BD55-C0143F05791B}"/>
          </ac:spMkLst>
        </pc:spChg>
        <pc:spChg chg="add mod">
          <ac:chgData name="Ashley Tyrer" userId="a11eb098-57c4-4de4-bbb0-56d85d07751d" providerId="ADAL" clId="{A5D18CD7-C776-42E9-AE08-AA15045A409F}" dt="2021-04-30T11:10:10.304" v="1147" actId="20577"/>
          <ac:spMkLst>
            <pc:docMk/>
            <pc:sldMk cId="1572428540" sldId="259"/>
            <ac:spMk id="309" creationId="{B477F769-377C-4FC4-A7AE-B3BD9F7B31FF}"/>
          </ac:spMkLst>
        </pc:spChg>
        <pc:spChg chg="add mod">
          <ac:chgData name="Ashley Tyrer" userId="a11eb098-57c4-4de4-bbb0-56d85d07751d" providerId="ADAL" clId="{A5D18CD7-C776-42E9-AE08-AA15045A409F}" dt="2021-04-30T10:56:17.450" v="888" actId="1076"/>
          <ac:spMkLst>
            <pc:docMk/>
            <pc:sldMk cId="1572428540" sldId="259"/>
            <ac:spMk id="310" creationId="{F1965840-AADF-46A3-8019-9F5D8E1DCE1D}"/>
          </ac:spMkLst>
        </pc:spChg>
        <pc:spChg chg="add del">
          <ac:chgData name="Ashley Tyrer" userId="a11eb098-57c4-4de4-bbb0-56d85d07751d" providerId="ADAL" clId="{A5D18CD7-C776-42E9-AE08-AA15045A409F}" dt="2021-04-30T12:23:51.717" v="1270" actId="11529"/>
          <ac:spMkLst>
            <pc:docMk/>
            <pc:sldMk cId="1572428540" sldId="259"/>
            <ac:spMk id="311" creationId="{68A25D72-561C-4856-853C-E9BBFC1948AA}"/>
          </ac:spMkLst>
        </pc:spChg>
        <pc:spChg chg="add mod">
          <ac:chgData name="Ashley Tyrer" userId="a11eb098-57c4-4de4-bbb0-56d85d07751d" providerId="ADAL" clId="{A5D18CD7-C776-42E9-AE08-AA15045A409F}" dt="2021-04-30T12:30:25.130" v="1403" actId="2085"/>
          <ac:spMkLst>
            <pc:docMk/>
            <pc:sldMk cId="1572428540" sldId="259"/>
            <ac:spMk id="312" creationId="{B6741F11-6C50-47EC-975A-3609321CBB1F}"/>
          </ac:spMkLst>
        </pc:spChg>
        <pc:spChg chg="add mod">
          <ac:chgData name="Ashley Tyrer" userId="a11eb098-57c4-4de4-bbb0-56d85d07751d" providerId="ADAL" clId="{A5D18CD7-C776-42E9-AE08-AA15045A409F}" dt="2021-04-30T12:30:25.130" v="1403" actId="2085"/>
          <ac:spMkLst>
            <pc:docMk/>
            <pc:sldMk cId="1572428540" sldId="259"/>
            <ac:spMk id="313" creationId="{A88B5A6E-CB33-4CF0-874A-B7B13DE80073}"/>
          </ac:spMkLst>
        </pc:spChg>
        <pc:spChg chg="add mod">
          <ac:chgData name="Ashley Tyrer" userId="a11eb098-57c4-4de4-bbb0-56d85d07751d" providerId="ADAL" clId="{A5D18CD7-C776-42E9-AE08-AA15045A409F}" dt="2021-04-30T12:30:25.130" v="1403" actId="2085"/>
          <ac:spMkLst>
            <pc:docMk/>
            <pc:sldMk cId="1572428540" sldId="259"/>
            <ac:spMk id="314" creationId="{84CC89B9-A038-4A10-BB07-EFEA7DB79202}"/>
          </ac:spMkLst>
        </pc:spChg>
        <pc:spChg chg="add mod">
          <ac:chgData name="Ashley Tyrer" userId="a11eb098-57c4-4de4-bbb0-56d85d07751d" providerId="ADAL" clId="{A5D18CD7-C776-42E9-AE08-AA15045A409F}" dt="2021-04-30T12:30:25.130" v="1403" actId="2085"/>
          <ac:spMkLst>
            <pc:docMk/>
            <pc:sldMk cId="1572428540" sldId="259"/>
            <ac:spMk id="315" creationId="{2DAAF97A-CD88-4568-BBBE-D9A7A2741C42}"/>
          </ac:spMkLst>
        </pc:spChg>
        <pc:spChg chg="add mod">
          <ac:chgData name="Ashley Tyrer" userId="a11eb098-57c4-4de4-bbb0-56d85d07751d" providerId="ADAL" clId="{A5D18CD7-C776-42E9-AE08-AA15045A409F}" dt="2021-04-30T12:30:25.130" v="1403" actId="2085"/>
          <ac:spMkLst>
            <pc:docMk/>
            <pc:sldMk cId="1572428540" sldId="259"/>
            <ac:spMk id="316" creationId="{3465AC53-D09A-4659-8E64-E18F51F5C10D}"/>
          </ac:spMkLst>
        </pc:spChg>
        <pc:spChg chg="add mod">
          <ac:chgData name="Ashley Tyrer" userId="a11eb098-57c4-4de4-bbb0-56d85d07751d" providerId="ADAL" clId="{A5D18CD7-C776-42E9-AE08-AA15045A409F}" dt="2021-04-30T12:30:25.130" v="1403" actId="2085"/>
          <ac:spMkLst>
            <pc:docMk/>
            <pc:sldMk cId="1572428540" sldId="259"/>
            <ac:spMk id="317" creationId="{68EEB066-95F1-49C5-8F20-ED49DB4CAD11}"/>
          </ac:spMkLst>
        </pc:spChg>
        <pc:spChg chg="add mod ord">
          <ac:chgData name="Ashley Tyrer" userId="a11eb098-57c4-4de4-bbb0-56d85d07751d" providerId="ADAL" clId="{A5D18CD7-C776-42E9-AE08-AA15045A409F}" dt="2021-04-30T12:30:25.130" v="1403" actId="2085"/>
          <ac:spMkLst>
            <pc:docMk/>
            <pc:sldMk cId="1572428540" sldId="259"/>
            <ac:spMk id="318" creationId="{BC013603-3F05-4077-A59E-9F2049CFD8E6}"/>
          </ac:spMkLst>
        </pc:spChg>
        <pc:spChg chg="add mod">
          <ac:chgData name="Ashley Tyrer" userId="a11eb098-57c4-4de4-bbb0-56d85d07751d" providerId="ADAL" clId="{A5D18CD7-C776-42E9-AE08-AA15045A409F}" dt="2021-04-30T12:30:25.130" v="1403" actId="2085"/>
          <ac:spMkLst>
            <pc:docMk/>
            <pc:sldMk cId="1572428540" sldId="259"/>
            <ac:spMk id="331" creationId="{D1601A27-9187-41E5-AE9C-2032E6A4B60C}"/>
          </ac:spMkLst>
        </pc:spChg>
        <pc:spChg chg="add mod">
          <ac:chgData name="Ashley Tyrer" userId="a11eb098-57c4-4de4-bbb0-56d85d07751d" providerId="ADAL" clId="{A5D18CD7-C776-42E9-AE08-AA15045A409F}" dt="2021-04-30T12:30:25.130" v="1403" actId="2085"/>
          <ac:spMkLst>
            <pc:docMk/>
            <pc:sldMk cId="1572428540" sldId="259"/>
            <ac:spMk id="332" creationId="{89F6CE93-4BEC-4196-B92F-F439D0CFCB9C}"/>
          </ac:spMkLst>
        </pc:spChg>
        <pc:spChg chg="add mod">
          <ac:chgData name="Ashley Tyrer" userId="a11eb098-57c4-4de4-bbb0-56d85d07751d" providerId="ADAL" clId="{A5D18CD7-C776-42E9-AE08-AA15045A409F}" dt="2021-04-30T12:30:25.130" v="1403" actId="2085"/>
          <ac:spMkLst>
            <pc:docMk/>
            <pc:sldMk cId="1572428540" sldId="259"/>
            <ac:spMk id="333" creationId="{892C843C-F259-4111-B113-C2A3CC8E7213}"/>
          </ac:spMkLst>
        </pc:spChg>
        <pc:spChg chg="add mod">
          <ac:chgData name="Ashley Tyrer" userId="a11eb098-57c4-4de4-bbb0-56d85d07751d" providerId="ADAL" clId="{A5D18CD7-C776-42E9-AE08-AA15045A409F}" dt="2021-04-30T12:30:25.130" v="1403" actId="2085"/>
          <ac:spMkLst>
            <pc:docMk/>
            <pc:sldMk cId="1572428540" sldId="259"/>
            <ac:spMk id="334" creationId="{6BC4E8E8-B57E-4846-BA33-097A55D90C6B}"/>
          </ac:spMkLst>
        </pc:spChg>
        <pc:spChg chg="add mod">
          <ac:chgData name="Ashley Tyrer" userId="a11eb098-57c4-4de4-bbb0-56d85d07751d" providerId="ADAL" clId="{A5D18CD7-C776-42E9-AE08-AA15045A409F}" dt="2021-04-30T12:30:25.130" v="1403" actId="2085"/>
          <ac:spMkLst>
            <pc:docMk/>
            <pc:sldMk cId="1572428540" sldId="259"/>
            <ac:spMk id="335" creationId="{6CA2DCCD-3A47-4B35-B89B-8231DCF77164}"/>
          </ac:spMkLst>
        </pc:spChg>
        <pc:spChg chg="add mod">
          <ac:chgData name="Ashley Tyrer" userId="a11eb098-57c4-4de4-bbb0-56d85d07751d" providerId="ADAL" clId="{A5D18CD7-C776-42E9-AE08-AA15045A409F}" dt="2021-04-30T12:30:25.130" v="1403" actId="2085"/>
          <ac:spMkLst>
            <pc:docMk/>
            <pc:sldMk cId="1572428540" sldId="259"/>
            <ac:spMk id="336" creationId="{AFE82407-079D-498A-AFA9-90EB3B7EB744}"/>
          </ac:spMkLst>
        </pc:spChg>
        <pc:spChg chg="add mod">
          <ac:chgData name="Ashley Tyrer" userId="a11eb098-57c4-4de4-bbb0-56d85d07751d" providerId="ADAL" clId="{A5D18CD7-C776-42E9-AE08-AA15045A409F}" dt="2021-04-30T12:42:01.022" v="1427" actId="1076"/>
          <ac:spMkLst>
            <pc:docMk/>
            <pc:sldMk cId="1572428540" sldId="259"/>
            <ac:spMk id="346" creationId="{5B2B7BE8-7C56-44F6-8444-D00D6F87B7C8}"/>
          </ac:spMkLst>
        </pc:spChg>
        <pc:grpChg chg="add del mod">
          <ac:chgData name="Ashley Tyrer" userId="a11eb098-57c4-4de4-bbb0-56d85d07751d" providerId="ADAL" clId="{A5D18CD7-C776-42E9-AE08-AA15045A409F}" dt="2021-04-29T23:05:27.163" v="225" actId="165"/>
          <ac:grpSpMkLst>
            <pc:docMk/>
            <pc:sldMk cId="1572428540" sldId="259"/>
            <ac:grpSpMk id="2" creationId="{8C16BC72-9173-407B-9507-85860F70C811}"/>
          </ac:grpSpMkLst>
        </pc:grpChg>
        <pc:grpChg chg="del mod topLvl">
          <ac:chgData name="Ashley Tyrer" userId="a11eb098-57c4-4de4-bbb0-56d85d07751d" providerId="ADAL" clId="{A5D18CD7-C776-42E9-AE08-AA15045A409F}" dt="2021-04-29T23:05:31.003" v="226" actId="165"/>
          <ac:grpSpMkLst>
            <pc:docMk/>
            <pc:sldMk cId="1572428540" sldId="259"/>
            <ac:grpSpMk id="3" creationId="{1CCD0B8A-C486-4E3C-9ADC-5A44ABF9929B}"/>
          </ac:grpSpMkLst>
        </pc:grpChg>
        <pc:grpChg chg="del mod topLvl">
          <ac:chgData name="Ashley Tyrer" userId="a11eb098-57c4-4de4-bbb0-56d85d07751d" providerId="ADAL" clId="{A5D18CD7-C776-42E9-AE08-AA15045A409F}" dt="2021-04-29T23:05:38.985" v="227" actId="165"/>
          <ac:grpSpMkLst>
            <pc:docMk/>
            <pc:sldMk cId="1572428540" sldId="259"/>
            <ac:grpSpMk id="5" creationId="{52DBEA5B-E0B3-4254-AA87-D92296A9AA8B}"/>
          </ac:grpSpMkLst>
        </pc:grpChg>
        <pc:grpChg chg="del mod topLvl">
          <ac:chgData name="Ashley Tyrer" userId="a11eb098-57c4-4de4-bbb0-56d85d07751d" providerId="ADAL" clId="{A5D18CD7-C776-42E9-AE08-AA15045A409F}" dt="2021-04-29T23:33:52.246" v="242" actId="165"/>
          <ac:grpSpMkLst>
            <pc:docMk/>
            <pc:sldMk cId="1572428540" sldId="259"/>
            <ac:grpSpMk id="6" creationId="{2B24FE12-BF3E-43A0-97D1-8697A8A787E2}"/>
          </ac:grpSpMkLst>
        </pc:grpChg>
        <pc:grpChg chg="del mod topLvl">
          <ac:chgData name="Ashley Tyrer" userId="a11eb098-57c4-4de4-bbb0-56d85d07751d" providerId="ADAL" clId="{A5D18CD7-C776-42E9-AE08-AA15045A409F}" dt="2021-04-29T23:33:57.696" v="243" actId="165"/>
          <ac:grpSpMkLst>
            <pc:docMk/>
            <pc:sldMk cId="1572428540" sldId="259"/>
            <ac:grpSpMk id="8" creationId="{0D1D4ABF-B459-49A6-9C09-DDFA3C769AB8}"/>
          </ac:grpSpMkLst>
        </pc:grpChg>
        <pc:grpChg chg="del mod topLvl">
          <ac:chgData name="Ashley Tyrer" userId="a11eb098-57c4-4de4-bbb0-56d85d07751d" providerId="ADAL" clId="{A5D18CD7-C776-42E9-AE08-AA15045A409F}" dt="2021-04-29T23:38:01.476" v="341" actId="21"/>
          <ac:grpSpMkLst>
            <pc:docMk/>
            <pc:sldMk cId="1572428540" sldId="259"/>
            <ac:grpSpMk id="12" creationId="{43909169-C42F-4D67-A0A8-E300477B835B}"/>
          </ac:grpSpMkLst>
        </pc:grpChg>
        <pc:grpChg chg="del mod topLvl">
          <ac:chgData name="Ashley Tyrer" userId="a11eb098-57c4-4de4-bbb0-56d85d07751d" providerId="ADAL" clId="{A5D18CD7-C776-42E9-AE08-AA15045A409F}" dt="2021-04-29T23:34:41.323" v="258" actId="21"/>
          <ac:grpSpMkLst>
            <pc:docMk/>
            <pc:sldMk cId="1572428540" sldId="259"/>
            <ac:grpSpMk id="13" creationId="{CFB61AA2-0DF3-417D-AE9D-3BFF87355419}"/>
          </ac:grpSpMkLst>
        </pc:grpChg>
        <pc:grpChg chg="del mod topLvl">
          <ac:chgData name="Ashley Tyrer" userId="a11eb098-57c4-4de4-bbb0-56d85d07751d" providerId="ADAL" clId="{A5D18CD7-C776-42E9-AE08-AA15045A409F}" dt="2021-04-29T23:34:25.354" v="251" actId="478"/>
          <ac:grpSpMkLst>
            <pc:docMk/>
            <pc:sldMk cId="1572428540" sldId="259"/>
            <ac:grpSpMk id="14" creationId="{7412EC0F-F7CC-46B1-83E3-BB86B8D256FE}"/>
          </ac:grpSpMkLst>
        </pc:grpChg>
        <pc:grpChg chg="del mod topLvl">
          <ac:chgData name="Ashley Tyrer" userId="a11eb098-57c4-4de4-bbb0-56d85d07751d" providerId="ADAL" clId="{A5D18CD7-C776-42E9-AE08-AA15045A409F}" dt="2021-04-29T23:34:06.444" v="245" actId="21"/>
          <ac:grpSpMkLst>
            <pc:docMk/>
            <pc:sldMk cId="1572428540" sldId="259"/>
            <ac:grpSpMk id="15" creationId="{857EC577-6D63-476F-9298-403927EDC339}"/>
          </ac:grpSpMkLst>
        </pc:grpChg>
        <pc:grpChg chg="del mod topLvl">
          <ac:chgData name="Ashley Tyrer" userId="a11eb098-57c4-4de4-bbb0-56d85d07751d" providerId="ADAL" clId="{A5D18CD7-C776-42E9-AE08-AA15045A409F}" dt="2021-04-29T23:34:37.152" v="256" actId="478"/>
          <ac:grpSpMkLst>
            <pc:docMk/>
            <pc:sldMk cId="1572428540" sldId="259"/>
            <ac:grpSpMk id="17" creationId="{6BE36CFA-3F6F-4FD2-9006-F4955F7178E4}"/>
          </ac:grpSpMkLst>
        </pc:grpChg>
        <pc:grpChg chg="del mod topLvl">
          <ac:chgData name="Ashley Tyrer" userId="a11eb098-57c4-4de4-bbb0-56d85d07751d" providerId="ADAL" clId="{A5D18CD7-C776-42E9-AE08-AA15045A409F}" dt="2021-04-29T23:34:29.694" v="252" actId="478"/>
          <ac:grpSpMkLst>
            <pc:docMk/>
            <pc:sldMk cId="1572428540" sldId="259"/>
            <ac:grpSpMk id="19" creationId="{3DA0898B-06FB-4827-87C2-44BFD20AEC4D}"/>
          </ac:grpSpMkLst>
        </pc:grpChg>
        <pc:grpChg chg="mod">
          <ac:chgData name="Ashley Tyrer" userId="a11eb098-57c4-4de4-bbb0-56d85d07751d" providerId="ADAL" clId="{A5D18CD7-C776-42E9-AE08-AA15045A409F}" dt="2021-04-29T23:33:57.696" v="243" actId="165"/>
          <ac:grpSpMkLst>
            <pc:docMk/>
            <pc:sldMk cId="1572428540" sldId="259"/>
            <ac:grpSpMk id="20" creationId="{4BDA376A-4CBF-4705-9C0A-05B3C40EF20B}"/>
          </ac:grpSpMkLst>
        </pc:grpChg>
        <pc:grpChg chg="mod">
          <ac:chgData name="Ashley Tyrer" userId="a11eb098-57c4-4de4-bbb0-56d85d07751d" providerId="ADAL" clId="{A5D18CD7-C776-42E9-AE08-AA15045A409F}" dt="2021-04-29T23:33:57.696" v="243" actId="165"/>
          <ac:grpSpMkLst>
            <pc:docMk/>
            <pc:sldMk cId="1572428540" sldId="259"/>
            <ac:grpSpMk id="21" creationId="{1D262CB7-F3C7-424F-A062-B2D2C6AD3ABA}"/>
          </ac:grpSpMkLst>
        </pc:grpChg>
        <pc:grpChg chg="mod">
          <ac:chgData name="Ashley Tyrer" userId="a11eb098-57c4-4de4-bbb0-56d85d07751d" providerId="ADAL" clId="{A5D18CD7-C776-42E9-AE08-AA15045A409F}" dt="2021-04-29T23:33:57.696" v="243" actId="165"/>
          <ac:grpSpMkLst>
            <pc:docMk/>
            <pc:sldMk cId="1572428540" sldId="259"/>
            <ac:grpSpMk id="56" creationId="{E0339700-841E-404C-9E32-EBC88893E105}"/>
          </ac:grpSpMkLst>
        </pc:grpChg>
        <pc:grpChg chg="mod">
          <ac:chgData name="Ashley Tyrer" userId="a11eb098-57c4-4de4-bbb0-56d85d07751d" providerId="ADAL" clId="{A5D18CD7-C776-42E9-AE08-AA15045A409F}" dt="2021-04-29T23:33:57.696" v="243" actId="165"/>
          <ac:grpSpMkLst>
            <pc:docMk/>
            <pc:sldMk cId="1572428540" sldId="259"/>
            <ac:grpSpMk id="92" creationId="{ABA667DB-FA75-4DDD-A961-F301F4EAA131}"/>
          </ac:grpSpMkLst>
        </pc:grpChg>
        <pc:grpChg chg="mod">
          <ac:chgData name="Ashley Tyrer" userId="a11eb098-57c4-4de4-bbb0-56d85d07751d" providerId="ADAL" clId="{A5D18CD7-C776-42E9-AE08-AA15045A409F}" dt="2021-04-29T23:33:57.696" v="243" actId="165"/>
          <ac:grpSpMkLst>
            <pc:docMk/>
            <pc:sldMk cId="1572428540" sldId="259"/>
            <ac:grpSpMk id="93" creationId="{2B06626B-5313-42C9-A7D3-B2EB859DD92B}"/>
          </ac:grpSpMkLst>
        </pc:grpChg>
        <pc:grpChg chg="mod">
          <ac:chgData name="Ashley Tyrer" userId="a11eb098-57c4-4de4-bbb0-56d85d07751d" providerId="ADAL" clId="{A5D18CD7-C776-42E9-AE08-AA15045A409F}" dt="2021-04-29T23:33:57.696" v="243" actId="165"/>
          <ac:grpSpMkLst>
            <pc:docMk/>
            <pc:sldMk cId="1572428540" sldId="259"/>
            <ac:grpSpMk id="102" creationId="{10DE078C-180F-4EC6-85D3-E76663DE3CBE}"/>
          </ac:grpSpMkLst>
        </pc:grpChg>
        <pc:grpChg chg="mod">
          <ac:chgData name="Ashley Tyrer" userId="a11eb098-57c4-4de4-bbb0-56d85d07751d" providerId="ADAL" clId="{A5D18CD7-C776-42E9-AE08-AA15045A409F}" dt="2021-04-29T23:33:57.696" v="243" actId="165"/>
          <ac:grpSpMkLst>
            <pc:docMk/>
            <pc:sldMk cId="1572428540" sldId="259"/>
            <ac:grpSpMk id="104" creationId="{E206AC45-BA23-45A8-BF27-36AF33052391}"/>
          </ac:grpSpMkLst>
        </pc:grpChg>
        <pc:grpChg chg="mod">
          <ac:chgData name="Ashley Tyrer" userId="a11eb098-57c4-4de4-bbb0-56d85d07751d" providerId="ADAL" clId="{A5D18CD7-C776-42E9-AE08-AA15045A409F}" dt="2021-04-29T23:33:57.696" v="243" actId="165"/>
          <ac:grpSpMkLst>
            <pc:docMk/>
            <pc:sldMk cId="1572428540" sldId="259"/>
            <ac:grpSpMk id="105" creationId="{DC24D7B8-D7A6-43DC-9450-D0DA83C56DF7}"/>
          </ac:grpSpMkLst>
        </pc:grpChg>
        <pc:grpChg chg="del mod topLvl">
          <ac:chgData name="Ashley Tyrer" userId="a11eb098-57c4-4de4-bbb0-56d85d07751d" providerId="ADAL" clId="{A5D18CD7-C776-42E9-AE08-AA15045A409F}" dt="2021-04-29T23:34:45.670" v="260" actId="21"/>
          <ac:grpSpMkLst>
            <pc:docMk/>
            <pc:sldMk cId="1572428540" sldId="259"/>
            <ac:grpSpMk id="170" creationId="{16B82873-A4C3-4597-BB6D-A42252264BBC}"/>
          </ac:grpSpMkLst>
        </pc:grpChg>
        <pc:grpChg chg="mod">
          <ac:chgData name="Ashley Tyrer" userId="a11eb098-57c4-4de4-bbb0-56d85d07751d" providerId="ADAL" clId="{A5D18CD7-C776-42E9-AE08-AA15045A409F}" dt="2021-04-29T23:33:57.696" v="243" actId="165"/>
          <ac:grpSpMkLst>
            <pc:docMk/>
            <pc:sldMk cId="1572428540" sldId="259"/>
            <ac:grpSpMk id="171" creationId="{6CCAF680-C548-4A9E-8B2D-DEC0838D9F9A}"/>
          </ac:grpSpMkLst>
        </pc:grpChg>
        <pc:grpChg chg="mod">
          <ac:chgData name="Ashley Tyrer" userId="a11eb098-57c4-4de4-bbb0-56d85d07751d" providerId="ADAL" clId="{A5D18CD7-C776-42E9-AE08-AA15045A409F}" dt="2021-04-29T23:33:57.696" v="243" actId="165"/>
          <ac:grpSpMkLst>
            <pc:docMk/>
            <pc:sldMk cId="1572428540" sldId="259"/>
            <ac:grpSpMk id="172" creationId="{82B8805E-E68D-41C2-A1B2-BDEB006902D5}"/>
          </ac:grpSpMkLst>
        </pc:grpChg>
        <pc:grpChg chg="mod">
          <ac:chgData name="Ashley Tyrer" userId="a11eb098-57c4-4de4-bbb0-56d85d07751d" providerId="ADAL" clId="{A5D18CD7-C776-42E9-AE08-AA15045A409F}" dt="2021-04-29T23:33:57.696" v="243" actId="165"/>
          <ac:grpSpMkLst>
            <pc:docMk/>
            <pc:sldMk cId="1572428540" sldId="259"/>
            <ac:grpSpMk id="173" creationId="{2681496A-E0BE-4EE4-936A-5ADBB9CDB642}"/>
          </ac:grpSpMkLst>
        </pc:grpChg>
        <pc:grpChg chg="mod">
          <ac:chgData name="Ashley Tyrer" userId="a11eb098-57c4-4de4-bbb0-56d85d07751d" providerId="ADAL" clId="{A5D18CD7-C776-42E9-AE08-AA15045A409F}" dt="2021-04-29T23:33:57.696" v="243" actId="165"/>
          <ac:grpSpMkLst>
            <pc:docMk/>
            <pc:sldMk cId="1572428540" sldId="259"/>
            <ac:grpSpMk id="208" creationId="{301D0FBB-6042-4203-89F5-FDBBFC9AD20D}"/>
          </ac:grpSpMkLst>
        </pc:grpChg>
        <pc:grpChg chg="mod">
          <ac:chgData name="Ashley Tyrer" userId="a11eb098-57c4-4de4-bbb0-56d85d07751d" providerId="ADAL" clId="{A5D18CD7-C776-42E9-AE08-AA15045A409F}" dt="2021-04-29T23:33:57.696" v="243" actId="165"/>
          <ac:grpSpMkLst>
            <pc:docMk/>
            <pc:sldMk cId="1572428540" sldId="259"/>
            <ac:grpSpMk id="242" creationId="{AF39062C-E922-44A5-A12A-9E481FC46745}"/>
          </ac:grpSpMkLst>
        </pc:grpChg>
        <pc:grpChg chg="del mod topLvl">
          <ac:chgData name="Ashley Tyrer" userId="a11eb098-57c4-4de4-bbb0-56d85d07751d" providerId="ADAL" clId="{A5D18CD7-C776-42E9-AE08-AA15045A409F}" dt="2021-04-29T23:05:42.924" v="228" actId="165"/>
          <ac:grpSpMkLst>
            <pc:docMk/>
            <pc:sldMk cId="1572428540" sldId="259"/>
            <ac:grpSpMk id="246" creationId="{6B024A88-6D83-401E-9EDE-51BCE87B92BC}"/>
          </ac:grpSpMkLst>
        </pc:grpChg>
        <pc:grpChg chg="del mod topLvl">
          <ac:chgData name="Ashley Tyrer" userId="a11eb098-57c4-4de4-bbb0-56d85d07751d" providerId="ADAL" clId="{A5D18CD7-C776-42E9-AE08-AA15045A409F}" dt="2021-04-29T23:05:53.181" v="231" actId="165"/>
          <ac:grpSpMkLst>
            <pc:docMk/>
            <pc:sldMk cId="1572428540" sldId="259"/>
            <ac:grpSpMk id="252" creationId="{D771C8CC-C1F2-4632-983F-B01707EC6631}"/>
          </ac:grpSpMkLst>
        </pc:grpChg>
        <pc:grpChg chg="del mod topLvl">
          <ac:chgData name="Ashley Tyrer" userId="a11eb098-57c4-4de4-bbb0-56d85d07751d" providerId="ADAL" clId="{A5D18CD7-C776-42E9-AE08-AA15045A409F}" dt="2021-04-29T23:05:56.569" v="232" actId="165"/>
          <ac:grpSpMkLst>
            <pc:docMk/>
            <pc:sldMk cId="1572428540" sldId="259"/>
            <ac:grpSpMk id="255" creationId="{07278E84-375C-4C07-99B5-6A11B389ACDB}"/>
          </ac:grpSpMkLst>
        </pc:grpChg>
        <pc:grpChg chg="del mod topLvl">
          <ac:chgData name="Ashley Tyrer" userId="a11eb098-57c4-4de4-bbb0-56d85d07751d" providerId="ADAL" clId="{A5D18CD7-C776-42E9-AE08-AA15045A409F}" dt="2021-04-29T23:05:59.314" v="233" actId="165"/>
          <ac:grpSpMkLst>
            <pc:docMk/>
            <pc:sldMk cId="1572428540" sldId="259"/>
            <ac:grpSpMk id="260" creationId="{2D606B77-C106-4DF9-B572-361B948EF0E3}"/>
          </ac:grpSpMkLst>
        </pc:grpChg>
        <pc:grpChg chg="del mod topLvl">
          <ac:chgData name="Ashley Tyrer" userId="a11eb098-57c4-4de4-bbb0-56d85d07751d" providerId="ADAL" clId="{A5D18CD7-C776-42E9-AE08-AA15045A409F}" dt="2021-04-29T23:06:03.156" v="234" actId="165"/>
          <ac:grpSpMkLst>
            <pc:docMk/>
            <pc:sldMk cId="1572428540" sldId="259"/>
            <ac:grpSpMk id="261" creationId="{4226F897-1B7F-45AB-B15B-7C6ACD48E906}"/>
          </ac:grpSpMkLst>
        </pc:grpChg>
        <pc:grpChg chg="del mod topLvl">
          <ac:chgData name="Ashley Tyrer" userId="a11eb098-57c4-4de4-bbb0-56d85d07751d" providerId="ADAL" clId="{A5D18CD7-C776-42E9-AE08-AA15045A409F}" dt="2021-04-29T23:06:05.409" v="235" actId="165"/>
          <ac:grpSpMkLst>
            <pc:docMk/>
            <pc:sldMk cId="1572428540" sldId="259"/>
            <ac:grpSpMk id="263" creationId="{C7AC9E2A-7BE1-4003-95F2-BA752746A86B}"/>
          </ac:grpSpMkLst>
        </pc:grpChg>
        <pc:grpChg chg="del mod topLvl">
          <ac:chgData name="Ashley Tyrer" userId="a11eb098-57c4-4de4-bbb0-56d85d07751d" providerId="ADAL" clId="{A5D18CD7-C776-42E9-AE08-AA15045A409F}" dt="2021-04-29T23:06:09.330" v="236" actId="165"/>
          <ac:grpSpMkLst>
            <pc:docMk/>
            <pc:sldMk cId="1572428540" sldId="259"/>
            <ac:grpSpMk id="266" creationId="{F0767E9E-9D47-4E50-83E1-E83425112E14}"/>
          </ac:grpSpMkLst>
        </pc:grpChg>
        <pc:grpChg chg="del mod topLvl">
          <ac:chgData name="Ashley Tyrer" userId="a11eb098-57c4-4de4-bbb0-56d85d07751d" providerId="ADAL" clId="{A5D18CD7-C776-42E9-AE08-AA15045A409F}" dt="2021-04-29T23:06:12.115" v="237" actId="165"/>
          <ac:grpSpMkLst>
            <pc:docMk/>
            <pc:sldMk cId="1572428540" sldId="259"/>
            <ac:grpSpMk id="269" creationId="{5080168E-FA98-4199-9D6C-7D582517CFAB}"/>
          </ac:grpSpMkLst>
        </pc:grpChg>
        <pc:grpChg chg="del mod topLvl">
          <ac:chgData name="Ashley Tyrer" userId="a11eb098-57c4-4de4-bbb0-56d85d07751d" providerId="ADAL" clId="{A5D18CD7-C776-42E9-AE08-AA15045A409F}" dt="2021-04-29T23:06:14.171" v="238" actId="165"/>
          <ac:grpSpMkLst>
            <pc:docMk/>
            <pc:sldMk cId="1572428540" sldId="259"/>
            <ac:grpSpMk id="274" creationId="{24565D6C-388D-40B1-8C2A-D14412859FE0}"/>
          </ac:grpSpMkLst>
        </pc:grpChg>
        <pc:grpChg chg="del mod topLvl">
          <ac:chgData name="Ashley Tyrer" userId="a11eb098-57c4-4de4-bbb0-56d85d07751d" providerId="ADAL" clId="{A5D18CD7-C776-42E9-AE08-AA15045A409F}" dt="2021-04-29T23:06:16.517" v="239" actId="165"/>
          <ac:grpSpMkLst>
            <pc:docMk/>
            <pc:sldMk cId="1572428540" sldId="259"/>
            <ac:grpSpMk id="276" creationId="{06AA9DD2-B7F0-4539-8C2A-34A123FDD444}"/>
          </ac:grpSpMkLst>
        </pc:grpChg>
        <pc:grpChg chg="del mod topLvl">
          <ac:chgData name="Ashley Tyrer" userId="a11eb098-57c4-4de4-bbb0-56d85d07751d" providerId="ADAL" clId="{A5D18CD7-C776-42E9-AE08-AA15045A409F}" dt="2021-04-29T23:06:19.472" v="240" actId="165"/>
          <ac:grpSpMkLst>
            <pc:docMk/>
            <pc:sldMk cId="1572428540" sldId="259"/>
            <ac:grpSpMk id="278" creationId="{652A491B-3343-46FF-BEB3-5E519B9C1F6B}"/>
          </ac:grpSpMkLst>
        </pc:grpChg>
        <pc:grpChg chg="del mod topLvl">
          <ac:chgData name="Ashley Tyrer" userId="a11eb098-57c4-4de4-bbb0-56d85d07751d" providerId="ADAL" clId="{A5D18CD7-C776-42E9-AE08-AA15045A409F}" dt="2021-04-29T23:06:23.833" v="241" actId="165"/>
          <ac:grpSpMkLst>
            <pc:docMk/>
            <pc:sldMk cId="1572428540" sldId="259"/>
            <ac:grpSpMk id="289" creationId="{4209E59A-FD48-4B56-A6F4-6B8F53A4F86B}"/>
          </ac:grpSpMkLst>
        </pc:grpChg>
        <pc:grpChg chg="add del mod">
          <ac:chgData name="Ashley Tyrer" userId="a11eb098-57c4-4de4-bbb0-56d85d07751d" providerId="ADAL" clId="{A5D18CD7-C776-42E9-AE08-AA15045A409F}" dt="2021-04-30T00:31:06.171" v="455" actId="165"/>
          <ac:grpSpMkLst>
            <pc:docMk/>
            <pc:sldMk cId="1572428540" sldId="259"/>
            <ac:grpSpMk id="298" creationId="{4ACD8CB1-0C37-4505-A813-ECC126236211}"/>
          </ac:grpSpMkLst>
        </pc:grpChg>
        <pc:grpChg chg="add mod">
          <ac:chgData name="Ashley Tyrer" userId="a11eb098-57c4-4de4-bbb0-56d85d07751d" providerId="ADAL" clId="{A5D18CD7-C776-42E9-AE08-AA15045A409F}" dt="2021-04-30T00:32:09.840" v="475" actId="164"/>
          <ac:grpSpMkLst>
            <pc:docMk/>
            <pc:sldMk cId="1572428540" sldId="259"/>
            <ac:grpSpMk id="300" creationId="{830A1C92-1156-4110-A9C5-D10B83E35D8E}"/>
          </ac:grpSpMkLst>
        </pc:grpChg>
        <pc:grpChg chg="add mod">
          <ac:chgData name="Ashley Tyrer" userId="a11eb098-57c4-4de4-bbb0-56d85d07751d" providerId="ADAL" clId="{A5D18CD7-C776-42E9-AE08-AA15045A409F}" dt="2021-04-30T00:33:00.875" v="521" actId="1076"/>
          <ac:grpSpMkLst>
            <pc:docMk/>
            <pc:sldMk cId="1572428540" sldId="259"/>
            <ac:grpSpMk id="301" creationId="{7AB5ECEC-3AFB-42A9-AFD5-8BA580FAC935}"/>
          </ac:grpSpMkLst>
        </pc:grpChg>
        <pc:grpChg chg="add mod">
          <ac:chgData name="Ashley Tyrer" userId="a11eb098-57c4-4de4-bbb0-56d85d07751d" providerId="ADAL" clId="{A5D18CD7-C776-42E9-AE08-AA15045A409F}" dt="2021-04-30T00:32:09.840" v="475" actId="164"/>
          <ac:grpSpMkLst>
            <pc:docMk/>
            <pc:sldMk cId="1572428540" sldId="259"/>
            <ac:grpSpMk id="305" creationId="{9533ED6B-23E9-4354-BEF3-1F8A9ECE8392}"/>
          </ac:grpSpMkLst>
        </pc:grpChg>
        <pc:grpChg chg="add mod">
          <ac:chgData name="Ashley Tyrer" userId="a11eb098-57c4-4de4-bbb0-56d85d07751d" providerId="ADAL" clId="{A5D18CD7-C776-42E9-AE08-AA15045A409F}" dt="2021-04-30T12:28:50.185" v="1387" actId="164"/>
          <ac:grpSpMkLst>
            <pc:docMk/>
            <pc:sldMk cId="1572428540" sldId="259"/>
            <ac:grpSpMk id="319" creationId="{9E01FD2B-9E40-4409-AF46-BD8940BD300D}"/>
          </ac:grpSpMkLst>
        </pc:grpChg>
        <pc:grpChg chg="add mod">
          <ac:chgData name="Ashley Tyrer" userId="a11eb098-57c4-4de4-bbb0-56d85d07751d" providerId="ADAL" clId="{A5D18CD7-C776-42E9-AE08-AA15045A409F}" dt="2021-04-30T12:28:59.898" v="1388" actId="164"/>
          <ac:grpSpMkLst>
            <pc:docMk/>
            <pc:sldMk cId="1572428540" sldId="259"/>
            <ac:grpSpMk id="330" creationId="{7ACB5129-D2E4-4EEA-82A9-DDBDE9A8BC9A}"/>
          </ac:grpSpMkLst>
        </pc:grpChg>
        <pc:grpChg chg="add mod">
          <ac:chgData name="Ashley Tyrer" userId="a11eb098-57c4-4de4-bbb0-56d85d07751d" providerId="ADAL" clId="{A5D18CD7-C776-42E9-AE08-AA15045A409F}" dt="2021-04-30T12:28:50.185" v="1387" actId="164"/>
          <ac:grpSpMkLst>
            <pc:docMk/>
            <pc:sldMk cId="1572428540" sldId="259"/>
            <ac:grpSpMk id="343" creationId="{4473BA22-940A-48BC-994B-9D0B76695165}"/>
          </ac:grpSpMkLst>
        </pc:grpChg>
        <pc:grpChg chg="add mod ord">
          <ac:chgData name="Ashley Tyrer" userId="a11eb098-57c4-4de4-bbb0-56d85d07751d" providerId="ADAL" clId="{A5D18CD7-C776-42E9-AE08-AA15045A409F}" dt="2021-04-30T12:42:31.447" v="1428" actId="166"/>
          <ac:grpSpMkLst>
            <pc:docMk/>
            <pc:sldMk cId="1572428540" sldId="259"/>
            <ac:grpSpMk id="344" creationId="{D9062C53-75E8-4DE5-88B0-600825D91F99}"/>
          </ac:grpSpMkLst>
        </pc:grpChg>
        <pc:picChg chg="mod">
          <ac:chgData name="Ashley Tyrer" userId="a11eb098-57c4-4de4-bbb0-56d85d07751d" providerId="ADAL" clId="{A5D18CD7-C776-42E9-AE08-AA15045A409F}" dt="2021-04-29T23:33:57.696" v="243" actId="165"/>
          <ac:picMkLst>
            <pc:docMk/>
            <pc:sldMk cId="1572428540" sldId="259"/>
            <ac:picMk id="244" creationId="{E70209C4-346A-4536-8C4C-C3B4DAB26234}"/>
          </ac:picMkLst>
        </pc:picChg>
        <pc:picChg chg="mod">
          <ac:chgData name="Ashley Tyrer" userId="a11eb098-57c4-4de4-bbb0-56d85d07751d" providerId="ADAL" clId="{A5D18CD7-C776-42E9-AE08-AA15045A409F}" dt="2021-04-29T23:33:57.696" v="243" actId="165"/>
          <ac:picMkLst>
            <pc:docMk/>
            <pc:sldMk cId="1572428540" sldId="259"/>
            <ac:picMk id="245" creationId="{AF67359E-C9C0-4E19-B36D-AB2EAAF0EC8B}"/>
          </ac:picMkLst>
        </pc:picChg>
        <pc:picChg chg="del mod topLvl">
          <ac:chgData name="Ashley Tyrer" userId="a11eb098-57c4-4de4-bbb0-56d85d07751d" providerId="ADAL" clId="{A5D18CD7-C776-42E9-AE08-AA15045A409F}" dt="2021-04-29T23:39:21.976" v="373" actId="478"/>
          <ac:picMkLst>
            <pc:docMk/>
            <pc:sldMk cId="1572428540" sldId="259"/>
            <ac:picMk id="287" creationId="{6B3F354B-F14D-4FF8-B2F0-9350493B1ECE}"/>
          </ac:picMkLst>
        </pc:picChg>
        <pc:picChg chg="mod topLvl">
          <ac:chgData name="Ashley Tyrer" userId="a11eb098-57c4-4de4-bbb0-56d85d07751d" providerId="ADAL" clId="{A5D18CD7-C776-42E9-AE08-AA15045A409F}" dt="2021-04-30T00:31:36.262" v="463" actId="164"/>
          <ac:picMkLst>
            <pc:docMk/>
            <pc:sldMk cId="1572428540" sldId="259"/>
            <ac:picMk id="288" creationId="{42E20781-F545-4D5E-9545-1D8F94AFE161}"/>
          </ac:picMkLst>
        </pc:picChg>
        <pc:picChg chg="mod topLvl">
          <ac:chgData name="Ashley Tyrer" userId="a11eb098-57c4-4de4-bbb0-56d85d07751d" providerId="ADAL" clId="{A5D18CD7-C776-42E9-AE08-AA15045A409F}" dt="2021-04-30T00:31:20.151" v="457" actId="164"/>
          <ac:picMkLst>
            <pc:docMk/>
            <pc:sldMk cId="1572428540" sldId="259"/>
            <ac:picMk id="290" creationId="{C01C9BAA-72F4-4AAD-B7F1-76665DD41EA7}"/>
          </ac:picMkLst>
        </pc:picChg>
        <pc:picChg chg="mod topLvl">
          <ac:chgData name="Ashley Tyrer" userId="a11eb098-57c4-4de4-bbb0-56d85d07751d" providerId="ADAL" clId="{A5D18CD7-C776-42E9-AE08-AA15045A409F}" dt="2021-04-30T00:31:20.151" v="457" actId="164"/>
          <ac:picMkLst>
            <pc:docMk/>
            <pc:sldMk cId="1572428540" sldId="259"/>
            <ac:picMk id="291" creationId="{922792C2-4D59-4FAF-A9E2-06A574B38AB4}"/>
          </ac:picMkLst>
        </pc:picChg>
        <pc:picChg chg="del mod topLvl">
          <ac:chgData name="Ashley Tyrer" userId="a11eb098-57c4-4de4-bbb0-56d85d07751d" providerId="ADAL" clId="{A5D18CD7-C776-42E9-AE08-AA15045A409F}" dt="2021-04-29T23:39:16.557" v="367" actId="478"/>
          <ac:picMkLst>
            <pc:docMk/>
            <pc:sldMk cId="1572428540" sldId="259"/>
            <ac:picMk id="292" creationId="{36696293-B883-4F0C-8557-63374E1B3E19}"/>
          </ac:picMkLst>
        </pc:picChg>
        <pc:picChg chg="del mod topLvl">
          <ac:chgData name="Ashley Tyrer" userId="a11eb098-57c4-4de4-bbb0-56d85d07751d" providerId="ADAL" clId="{A5D18CD7-C776-42E9-AE08-AA15045A409F}" dt="2021-04-29T23:39:08.882" v="359" actId="478"/>
          <ac:picMkLst>
            <pc:docMk/>
            <pc:sldMk cId="1572428540" sldId="259"/>
            <ac:picMk id="293" creationId="{7BCED0B2-8B0C-445F-A422-AD375AAF7803}"/>
          </ac:picMkLst>
        </pc:picChg>
        <pc:picChg chg="mod topLvl">
          <ac:chgData name="Ashley Tyrer" userId="a11eb098-57c4-4de4-bbb0-56d85d07751d" providerId="ADAL" clId="{A5D18CD7-C776-42E9-AE08-AA15045A409F}" dt="2021-04-30T00:36:23.349" v="580" actId="14100"/>
          <ac:picMkLst>
            <pc:docMk/>
            <pc:sldMk cId="1572428540" sldId="259"/>
            <ac:picMk id="294" creationId="{44A6AAE6-0FA9-4768-A6D5-15E7B942A5E5}"/>
          </ac:picMkLst>
        </pc:picChg>
        <pc:picChg chg="del mod topLvl">
          <ac:chgData name="Ashley Tyrer" userId="a11eb098-57c4-4de4-bbb0-56d85d07751d" providerId="ADAL" clId="{A5D18CD7-C776-42E9-AE08-AA15045A409F}" dt="2021-04-29T23:39:12.176" v="363" actId="478"/>
          <ac:picMkLst>
            <pc:docMk/>
            <pc:sldMk cId="1572428540" sldId="259"/>
            <ac:picMk id="295" creationId="{2F901FC7-B87C-4C0A-868A-1E82E4766AF2}"/>
          </ac:picMkLst>
        </pc:picChg>
        <pc:cxnChg chg="mod topLvl">
          <ac:chgData name="Ashley Tyrer" userId="a11eb098-57c4-4de4-bbb0-56d85d07751d" providerId="ADAL" clId="{A5D18CD7-C776-42E9-AE08-AA15045A409F}" dt="2021-04-30T00:31:20.151" v="457" actId="164"/>
          <ac:cxnSpMkLst>
            <pc:docMk/>
            <pc:sldMk cId="1572428540" sldId="259"/>
            <ac:cxnSpMk id="256" creationId="{4774CAC2-91A0-460B-8D3C-0033A48C448A}"/>
          </ac:cxnSpMkLst>
        </pc:cxnChg>
        <pc:cxnChg chg="mod topLvl">
          <ac:chgData name="Ashley Tyrer" userId="a11eb098-57c4-4de4-bbb0-56d85d07751d" providerId="ADAL" clId="{A5D18CD7-C776-42E9-AE08-AA15045A409F}" dt="2021-04-30T00:31:20.151" v="457" actId="164"/>
          <ac:cxnSpMkLst>
            <pc:docMk/>
            <pc:sldMk cId="1572428540" sldId="259"/>
            <ac:cxnSpMk id="257" creationId="{E8942F54-BEF2-4E13-8FF5-A656234EFE92}"/>
          </ac:cxnSpMkLst>
        </pc:cxnChg>
        <pc:cxnChg chg="mod topLvl">
          <ac:chgData name="Ashley Tyrer" userId="a11eb098-57c4-4de4-bbb0-56d85d07751d" providerId="ADAL" clId="{A5D18CD7-C776-42E9-AE08-AA15045A409F}" dt="2021-04-30T00:31:20.151" v="457" actId="164"/>
          <ac:cxnSpMkLst>
            <pc:docMk/>
            <pc:sldMk cId="1572428540" sldId="259"/>
            <ac:cxnSpMk id="264" creationId="{6E6DCB7D-5608-44A5-A33C-74D3358EA3B1}"/>
          </ac:cxnSpMkLst>
        </pc:cxnChg>
        <pc:cxnChg chg="mod topLvl">
          <ac:chgData name="Ashley Tyrer" userId="a11eb098-57c4-4de4-bbb0-56d85d07751d" providerId="ADAL" clId="{A5D18CD7-C776-42E9-AE08-AA15045A409F}" dt="2021-04-30T00:32:03.926" v="473" actId="14100"/>
          <ac:cxnSpMkLst>
            <pc:docMk/>
            <pc:sldMk cId="1572428540" sldId="259"/>
            <ac:cxnSpMk id="267" creationId="{15950051-8664-40D0-99F7-3DEBCDFB91EE}"/>
          </ac:cxnSpMkLst>
        </pc:cxnChg>
        <pc:cxnChg chg="mod topLvl">
          <ac:chgData name="Ashley Tyrer" userId="a11eb098-57c4-4de4-bbb0-56d85d07751d" providerId="ADAL" clId="{A5D18CD7-C776-42E9-AE08-AA15045A409F}" dt="2021-04-30T00:31:20.151" v="457" actId="164"/>
          <ac:cxnSpMkLst>
            <pc:docMk/>
            <pc:sldMk cId="1572428540" sldId="259"/>
            <ac:cxnSpMk id="270" creationId="{A3F20464-F869-4B0E-A65C-F293B879E015}"/>
          </ac:cxnSpMkLst>
        </pc:cxnChg>
        <pc:cxnChg chg="mod topLvl">
          <ac:chgData name="Ashley Tyrer" userId="a11eb098-57c4-4de4-bbb0-56d85d07751d" providerId="ADAL" clId="{A5D18CD7-C776-42E9-AE08-AA15045A409F}" dt="2021-04-30T00:31:20.151" v="457" actId="164"/>
          <ac:cxnSpMkLst>
            <pc:docMk/>
            <pc:sldMk cId="1572428540" sldId="259"/>
            <ac:cxnSpMk id="271" creationId="{3EEF6C5B-CBDB-41F0-B90E-A1F3129A595C}"/>
          </ac:cxnSpMkLst>
        </pc:cxnChg>
        <pc:cxnChg chg="del mod topLvl">
          <ac:chgData name="Ashley Tyrer" userId="a11eb098-57c4-4de4-bbb0-56d85d07751d" providerId="ADAL" clId="{A5D18CD7-C776-42E9-AE08-AA15045A409F}" dt="2021-04-29T23:39:17.418" v="368" actId="478"/>
          <ac:cxnSpMkLst>
            <pc:docMk/>
            <pc:sldMk cId="1572428540" sldId="259"/>
            <ac:cxnSpMk id="279" creationId="{4DE5B391-F079-4D5C-9394-A5E3DD0EA8CA}"/>
          </ac:cxnSpMkLst>
        </pc:cxnChg>
        <pc:cxnChg chg="del mod topLvl">
          <ac:chgData name="Ashley Tyrer" userId="a11eb098-57c4-4de4-bbb0-56d85d07751d" providerId="ADAL" clId="{A5D18CD7-C776-42E9-AE08-AA15045A409F}" dt="2021-04-29T23:39:19.746" v="370" actId="478"/>
          <ac:cxnSpMkLst>
            <pc:docMk/>
            <pc:sldMk cId="1572428540" sldId="259"/>
            <ac:cxnSpMk id="280" creationId="{91AD7D98-17F1-406E-964D-D160E9F6113A}"/>
          </ac:cxnSpMkLst>
        </pc:cxnChg>
        <pc:cxnChg chg="del mod topLvl">
          <ac:chgData name="Ashley Tyrer" userId="a11eb098-57c4-4de4-bbb0-56d85d07751d" providerId="ADAL" clId="{A5D18CD7-C776-42E9-AE08-AA15045A409F}" dt="2021-04-29T23:39:09.672" v="360" actId="478"/>
          <ac:cxnSpMkLst>
            <pc:docMk/>
            <pc:sldMk cId="1572428540" sldId="259"/>
            <ac:cxnSpMk id="281" creationId="{CED24200-3396-490A-B429-98C9BA7CF7DA}"/>
          </ac:cxnSpMkLst>
        </pc:cxnChg>
        <pc:cxnChg chg="del mod topLvl">
          <ac:chgData name="Ashley Tyrer" userId="a11eb098-57c4-4de4-bbb0-56d85d07751d" providerId="ADAL" clId="{A5D18CD7-C776-42E9-AE08-AA15045A409F}" dt="2021-04-29T23:39:16.122" v="366" actId="478"/>
          <ac:cxnSpMkLst>
            <pc:docMk/>
            <pc:sldMk cId="1572428540" sldId="259"/>
            <ac:cxnSpMk id="282" creationId="{358819BB-459B-4581-8896-82DF0D0C57D3}"/>
          </ac:cxnSpMkLst>
        </pc:cxnChg>
        <pc:cxnChg chg="add mod">
          <ac:chgData name="Ashley Tyrer" userId="a11eb098-57c4-4de4-bbb0-56d85d07751d" providerId="ADAL" clId="{A5D18CD7-C776-42E9-AE08-AA15045A409F}" dt="2021-04-30T12:42:36.959" v="1429" actId="208"/>
          <ac:cxnSpMkLst>
            <pc:docMk/>
            <pc:sldMk cId="1572428540" sldId="259"/>
            <ac:cxnSpMk id="321" creationId="{9309A2EC-7D83-4702-A44F-570752C22786}"/>
          </ac:cxnSpMkLst>
        </pc:cxnChg>
        <pc:cxnChg chg="add mod">
          <ac:chgData name="Ashley Tyrer" userId="a11eb098-57c4-4de4-bbb0-56d85d07751d" providerId="ADAL" clId="{A5D18CD7-C776-42E9-AE08-AA15045A409F}" dt="2021-04-30T12:42:36.959" v="1429" actId="208"/>
          <ac:cxnSpMkLst>
            <pc:docMk/>
            <pc:sldMk cId="1572428540" sldId="259"/>
            <ac:cxnSpMk id="322" creationId="{4379263E-F456-4A66-BBB1-C1FE65DBA53E}"/>
          </ac:cxnSpMkLst>
        </pc:cxnChg>
        <pc:cxnChg chg="add mod">
          <ac:chgData name="Ashley Tyrer" userId="a11eb098-57c4-4de4-bbb0-56d85d07751d" providerId="ADAL" clId="{A5D18CD7-C776-42E9-AE08-AA15045A409F}" dt="2021-04-30T12:42:50.177" v="1434" actId="208"/>
          <ac:cxnSpMkLst>
            <pc:docMk/>
            <pc:sldMk cId="1572428540" sldId="259"/>
            <ac:cxnSpMk id="324" creationId="{4023DB3D-0715-440F-9095-831834D5CB9B}"/>
          </ac:cxnSpMkLst>
        </pc:cxnChg>
        <pc:cxnChg chg="add mod">
          <ac:chgData name="Ashley Tyrer" userId="a11eb098-57c4-4de4-bbb0-56d85d07751d" providerId="ADAL" clId="{A5D18CD7-C776-42E9-AE08-AA15045A409F}" dt="2021-04-30T12:42:50.177" v="1434" actId="208"/>
          <ac:cxnSpMkLst>
            <pc:docMk/>
            <pc:sldMk cId="1572428540" sldId="259"/>
            <ac:cxnSpMk id="325" creationId="{1B030FFE-5F4A-4604-8678-E1C153724A94}"/>
          </ac:cxnSpMkLst>
        </pc:cxnChg>
        <pc:cxnChg chg="add mod">
          <ac:chgData name="Ashley Tyrer" userId="a11eb098-57c4-4de4-bbb0-56d85d07751d" providerId="ADAL" clId="{A5D18CD7-C776-42E9-AE08-AA15045A409F}" dt="2021-04-30T12:42:42.473" v="1431" actId="208"/>
          <ac:cxnSpMkLst>
            <pc:docMk/>
            <pc:sldMk cId="1572428540" sldId="259"/>
            <ac:cxnSpMk id="326" creationId="{1ADA0D27-6B4B-4A65-8C8D-F91D12F977A4}"/>
          </ac:cxnSpMkLst>
        </pc:cxnChg>
        <pc:cxnChg chg="add del mod">
          <ac:chgData name="Ashley Tyrer" userId="a11eb098-57c4-4de4-bbb0-56d85d07751d" providerId="ADAL" clId="{A5D18CD7-C776-42E9-AE08-AA15045A409F}" dt="2021-04-30T12:27:01.918" v="1350"/>
          <ac:cxnSpMkLst>
            <pc:docMk/>
            <pc:sldMk cId="1572428540" sldId="259"/>
            <ac:cxnSpMk id="328" creationId="{624FFD15-8346-4591-84ED-13300A9FB4D7}"/>
          </ac:cxnSpMkLst>
        </pc:cxnChg>
        <pc:cxnChg chg="add mod">
          <ac:chgData name="Ashley Tyrer" userId="a11eb098-57c4-4de4-bbb0-56d85d07751d" providerId="ADAL" clId="{A5D18CD7-C776-42E9-AE08-AA15045A409F}" dt="2021-04-30T12:42:50.177" v="1434" actId="208"/>
          <ac:cxnSpMkLst>
            <pc:docMk/>
            <pc:sldMk cId="1572428540" sldId="259"/>
            <ac:cxnSpMk id="329" creationId="{A55BCBF2-72D9-44B3-B10F-19A48880F7F2}"/>
          </ac:cxnSpMkLst>
        </pc:cxnChg>
        <pc:cxnChg chg="add mod">
          <ac:chgData name="Ashley Tyrer" userId="a11eb098-57c4-4de4-bbb0-56d85d07751d" providerId="ADAL" clId="{A5D18CD7-C776-42E9-AE08-AA15045A409F}" dt="2021-04-30T12:42:50.177" v="1434" actId="208"/>
          <ac:cxnSpMkLst>
            <pc:docMk/>
            <pc:sldMk cId="1572428540" sldId="259"/>
            <ac:cxnSpMk id="337" creationId="{7FF15A8D-3E97-4931-A5E2-884B6A63A757}"/>
          </ac:cxnSpMkLst>
        </pc:cxnChg>
        <pc:cxnChg chg="add mod">
          <ac:chgData name="Ashley Tyrer" userId="a11eb098-57c4-4de4-bbb0-56d85d07751d" providerId="ADAL" clId="{A5D18CD7-C776-42E9-AE08-AA15045A409F}" dt="2021-04-30T12:42:50.177" v="1434" actId="208"/>
          <ac:cxnSpMkLst>
            <pc:docMk/>
            <pc:sldMk cId="1572428540" sldId="259"/>
            <ac:cxnSpMk id="340" creationId="{F0349122-3D44-448A-9846-45416DF4EA67}"/>
          </ac:cxnSpMkLst>
        </pc:cxnChg>
        <pc:cxnChg chg="add mod">
          <ac:chgData name="Ashley Tyrer" userId="a11eb098-57c4-4de4-bbb0-56d85d07751d" providerId="ADAL" clId="{A5D18CD7-C776-42E9-AE08-AA15045A409F}" dt="2021-04-30T12:42:39.970" v="1430" actId="208"/>
          <ac:cxnSpMkLst>
            <pc:docMk/>
            <pc:sldMk cId="1572428540" sldId="259"/>
            <ac:cxnSpMk id="341" creationId="{5C6BAB67-AE19-4B74-BA02-4EE377E4BF74}"/>
          </ac:cxnSpMkLst>
        </pc:cxnChg>
        <pc:cxnChg chg="add mod">
          <ac:chgData name="Ashley Tyrer" userId="a11eb098-57c4-4de4-bbb0-56d85d07751d" providerId="ADAL" clId="{A5D18CD7-C776-42E9-AE08-AA15045A409F}" dt="2021-04-30T12:42:39.970" v="1430" actId="208"/>
          <ac:cxnSpMkLst>
            <pc:docMk/>
            <pc:sldMk cId="1572428540" sldId="259"/>
            <ac:cxnSpMk id="342" creationId="{26950CBA-5745-41FF-9AF2-AF8980FFBC08}"/>
          </ac:cxnSpMkLst>
        </pc:cxnChg>
      </pc:sldChg>
      <pc:sldChg chg="addSp modSp new mod modClrScheme chgLayout">
        <pc:chgData name="Ashley Tyrer" userId="a11eb098-57c4-4de4-bbb0-56d85d07751d" providerId="ADAL" clId="{A5D18CD7-C776-42E9-AE08-AA15045A409F}" dt="2021-04-30T00:35:47.976" v="578" actId="404"/>
        <pc:sldMkLst>
          <pc:docMk/>
          <pc:sldMk cId="3218551140" sldId="260"/>
        </pc:sldMkLst>
        <pc:spChg chg="add mod">
          <ac:chgData name="Ashley Tyrer" userId="a11eb098-57c4-4de4-bbb0-56d85d07751d" providerId="ADAL" clId="{A5D18CD7-C776-42E9-AE08-AA15045A409F}" dt="2021-04-30T00:35:47.976" v="578" actId="404"/>
          <ac:spMkLst>
            <pc:docMk/>
            <pc:sldMk cId="3218551140" sldId="260"/>
            <ac:spMk id="2" creationId="{33D7C73E-7BC7-4F16-B331-636E9F476893}"/>
          </ac:spMkLst>
        </pc:spChg>
        <pc:spChg chg="add mod">
          <ac:chgData name="Ashley Tyrer" userId="a11eb098-57c4-4de4-bbb0-56d85d07751d" providerId="ADAL" clId="{A5D18CD7-C776-42E9-AE08-AA15045A409F}" dt="2021-04-30T00:35:40.060" v="554" actId="700"/>
          <ac:spMkLst>
            <pc:docMk/>
            <pc:sldMk cId="3218551140" sldId="260"/>
            <ac:spMk id="3" creationId="{F1478851-7CC3-4753-AD3C-1B8EBC46F15A}"/>
          </ac:spMkLst>
        </pc:spChg>
      </pc:sldChg>
      <pc:sldChg chg="addSp modSp new mod modClrScheme chgLayout">
        <pc:chgData name="Ashley Tyrer" userId="a11eb098-57c4-4de4-bbb0-56d85d07751d" providerId="ADAL" clId="{A5D18CD7-C776-42E9-AE08-AA15045A409F}" dt="2021-04-30T12:48:20.512" v="1543" actId="20577"/>
        <pc:sldMkLst>
          <pc:docMk/>
          <pc:sldMk cId="2836610583" sldId="261"/>
        </pc:sldMkLst>
        <pc:spChg chg="add mod">
          <ac:chgData name="Ashley Tyrer" userId="a11eb098-57c4-4de4-bbb0-56d85d07751d" providerId="ADAL" clId="{A5D18CD7-C776-42E9-AE08-AA15045A409F}" dt="2021-04-30T11:57:22.411" v="1224" actId="20577"/>
          <ac:spMkLst>
            <pc:docMk/>
            <pc:sldMk cId="2836610583" sldId="261"/>
            <ac:spMk id="2" creationId="{F6245120-0574-47E0-A2F6-67EBFDBA5E80}"/>
          </ac:spMkLst>
        </pc:spChg>
        <pc:spChg chg="add mod">
          <ac:chgData name="Ashley Tyrer" userId="a11eb098-57c4-4de4-bbb0-56d85d07751d" providerId="ADAL" clId="{A5D18CD7-C776-42E9-AE08-AA15045A409F}" dt="2021-04-30T12:48:20.512" v="1543" actId="20577"/>
          <ac:spMkLst>
            <pc:docMk/>
            <pc:sldMk cId="2836610583" sldId="261"/>
            <ac:spMk id="3" creationId="{AA4F464B-7180-4723-952C-3396290BAA1B}"/>
          </ac:spMkLst>
        </pc:spChg>
      </pc:sldChg>
      <pc:sldChg chg="addSp delSp modSp new mod">
        <pc:chgData name="Ashley Tyrer" userId="a11eb098-57c4-4de4-bbb0-56d85d07751d" providerId="ADAL" clId="{A5D18CD7-C776-42E9-AE08-AA15045A409F}" dt="2021-04-30T14:00:38.936" v="1872" actId="403"/>
        <pc:sldMkLst>
          <pc:docMk/>
          <pc:sldMk cId="282659609" sldId="262"/>
        </pc:sldMkLst>
        <pc:spChg chg="add mod">
          <ac:chgData name="Ashley Tyrer" userId="a11eb098-57c4-4de4-bbb0-56d85d07751d" providerId="ADAL" clId="{A5D18CD7-C776-42E9-AE08-AA15045A409F}" dt="2021-04-30T13:48:33.426" v="1733" actId="122"/>
          <ac:spMkLst>
            <pc:docMk/>
            <pc:sldMk cId="282659609" sldId="262"/>
            <ac:spMk id="3" creationId="{CA66B4A2-8BF9-4152-86CE-8B49AA6172EC}"/>
          </ac:spMkLst>
        </pc:spChg>
        <pc:spChg chg="add mod">
          <ac:chgData name="Ashley Tyrer" userId="a11eb098-57c4-4de4-bbb0-56d85d07751d" providerId="ADAL" clId="{A5D18CD7-C776-42E9-AE08-AA15045A409F}" dt="2021-04-30T13:59:12.568" v="1852" actId="404"/>
          <ac:spMkLst>
            <pc:docMk/>
            <pc:sldMk cId="282659609" sldId="262"/>
            <ac:spMk id="13" creationId="{3FA0751B-9EAF-4B4C-A2C1-5DCFEAC650B2}"/>
          </ac:spMkLst>
        </pc:spChg>
        <pc:spChg chg="add mod">
          <ac:chgData name="Ashley Tyrer" userId="a11eb098-57c4-4de4-bbb0-56d85d07751d" providerId="ADAL" clId="{A5D18CD7-C776-42E9-AE08-AA15045A409F}" dt="2021-04-30T13:59:09.768" v="1851" actId="404"/>
          <ac:spMkLst>
            <pc:docMk/>
            <pc:sldMk cId="282659609" sldId="262"/>
            <ac:spMk id="14" creationId="{AC859C5C-1CE1-4E6D-BC48-BB1B8C690646}"/>
          </ac:spMkLst>
        </pc:spChg>
        <pc:spChg chg="add mod">
          <ac:chgData name="Ashley Tyrer" userId="a11eb098-57c4-4de4-bbb0-56d85d07751d" providerId="ADAL" clId="{A5D18CD7-C776-42E9-AE08-AA15045A409F}" dt="2021-04-30T13:59:06.648" v="1850" actId="404"/>
          <ac:spMkLst>
            <pc:docMk/>
            <pc:sldMk cId="282659609" sldId="262"/>
            <ac:spMk id="15" creationId="{75358FFE-54A7-4DDE-B66C-7E9B10738533}"/>
          </ac:spMkLst>
        </pc:spChg>
        <pc:spChg chg="add mod">
          <ac:chgData name="Ashley Tyrer" userId="a11eb098-57c4-4de4-bbb0-56d85d07751d" providerId="ADAL" clId="{A5D18CD7-C776-42E9-AE08-AA15045A409F}" dt="2021-04-30T13:43:10.304" v="1656" actId="14100"/>
          <ac:spMkLst>
            <pc:docMk/>
            <pc:sldMk cId="282659609" sldId="262"/>
            <ac:spMk id="20" creationId="{D8F9D649-163C-4BE6-99FB-7174A11E44C2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24" creationId="{0979BA85-63C7-47E0-87EA-5B238D4435E3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25" creationId="{19E5AB28-2FF5-4142-A9A5-F4F7428E6D57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26" creationId="{F5F16A4C-532E-4E78-AA8A-E91993AF782E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27" creationId="{A7C85B7E-76AD-4DD0-BCE9-273A1383CE67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28" creationId="{D0F8AC27-CD62-45C4-99CD-F051F08ACFA9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29" creationId="{DFB3F020-8ED8-40A1-9A31-FC507B7045E5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30" creationId="{334DDF5E-78FE-45AC-8293-AC5DDD8C938E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31" creationId="{E99ECE09-E7E2-46F9-868C-532D9F289F64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32" creationId="{ACD8F523-DB64-42EF-AAF4-96AB8FA6B848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33" creationId="{C1F7149F-3964-4C63-8192-F24C9C5891E4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34" creationId="{248E85D0-FCBC-4B91-8221-C3C240504CD2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35" creationId="{2E6C499B-6215-48A6-A9CC-2BD618540779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36" creationId="{4A5F23F2-28B8-470A-B5EA-5F005FF8FCD6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37" creationId="{0E39BB4D-78AB-4F54-8ECA-9AB53253A085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38" creationId="{33526DD4-7076-43E0-A6DE-B869F6FC42F1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39" creationId="{5E84B791-C594-445F-BC4C-87B92C5ED0F6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40" creationId="{FC0850CE-97B1-4E14-8B1D-E95CC14FEA3B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41" creationId="{F6C1C57F-907B-4CD8-B8A6-5C5F63FBF0C6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42" creationId="{92D24480-3711-4D89-A40C-98409107CB68}"/>
          </ac:spMkLst>
        </pc:spChg>
        <pc:spChg chg="mod">
          <ac:chgData name="Ashley Tyrer" userId="a11eb098-57c4-4de4-bbb0-56d85d07751d" providerId="ADAL" clId="{A5D18CD7-C776-42E9-AE08-AA15045A409F}" dt="2021-04-30T13:43:23.904" v="1657"/>
          <ac:spMkLst>
            <pc:docMk/>
            <pc:sldMk cId="282659609" sldId="262"/>
            <ac:spMk id="43" creationId="{7FC9BAD1-386D-4FA9-AC0F-57006BABA05E}"/>
          </ac:spMkLst>
        </pc:spChg>
        <pc:spChg chg="add mod">
          <ac:chgData name="Ashley Tyrer" userId="a11eb098-57c4-4de4-bbb0-56d85d07751d" providerId="ADAL" clId="{A5D18CD7-C776-42E9-AE08-AA15045A409F}" dt="2021-04-30T13:58:57.511" v="1848" actId="404"/>
          <ac:spMkLst>
            <pc:docMk/>
            <pc:sldMk cId="282659609" sldId="262"/>
            <ac:spMk id="45" creationId="{E0600797-F386-45F7-96BE-1F64C45823AC}"/>
          </ac:spMkLst>
        </pc:spChg>
        <pc:spChg chg="mod">
          <ac:chgData name="Ashley Tyrer" userId="a11eb098-57c4-4de4-bbb0-56d85d07751d" providerId="ADAL" clId="{A5D18CD7-C776-42E9-AE08-AA15045A409F}" dt="2021-04-30T13:44:27.530" v="1661"/>
          <ac:spMkLst>
            <pc:docMk/>
            <pc:sldMk cId="282659609" sldId="262"/>
            <ac:spMk id="51" creationId="{99A61AD2-FAA4-4D49-86CC-A72D5AEE27D6}"/>
          </ac:spMkLst>
        </pc:spChg>
        <pc:spChg chg="mod">
          <ac:chgData name="Ashley Tyrer" userId="a11eb098-57c4-4de4-bbb0-56d85d07751d" providerId="ADAL" clId="{A5D18CD7-C776-42E9-AE08-AA15045A409F}" dt="2021-04-30T13:44:27.530" v="1661"/>
          <ac:spMkLst>
            <pc:docMk/>
            <pc:sldMk cId="282659609" sldId="262"/>
            <ac:spMk id="52" creationId="{EBD17167-DC56-4304-99A9-E1D6D65D71AF}"/>
          </ac:spMkLst>
        </pc:spChg>
        <pc:spChg chg="mod">
          <ac:chgData name="Ashley Tyrer" userId="a11eb098-57c4-4de4-bbb0-56d85d07751d" providerId="ADAL" clId="{A5D18CD7-C776-42E9-AE08-AA15045A409F}" dt="2021-04-30T13:44:27.530" v="1661"/>
          <ac:spMkLst>
            <pc:docMk/>
            <pc:sldMk cId="282659609" sldId="262"/>
            <ac:spMk id="53" creationId="{866D3E03-888A-439E-8004-37233E7D871A}"/>
          </ac:spMkLst>
        </pc:spChg>
        <pc:spChg chg="mod">
          <ac:chgData name="Ashley Tyrer" userId="a11eb098-57c4-4de4-bbb0-56d85d07751d" providerId="ADAL" clId="{A5D18CD7-C776-42E9-AE08-AA15045A409F}" dt="2021-04-30T13:44:27.530" v="1661"/>
          <ac:spMkLst>
            <pc:docMk/>
            <pc:sldMk cId="282659609" sldId="262"/>
            <ac:spMk id="54" creationId="{810B0A30-6262-436B-BB92-0BD75587706E}"/>
          </ac:spMkLst>
        </pc:spChg>
        <pc:spChg chg="mod">
          <ac:chgData name="Ashley Tyrer" userId="a11eb098-57c4-4de4-bbb0-56d85d07751d" providerId="ADAL" clId="{A5D18CD7-C776-42E9-AE08-AA15045A409F}" dt="2021-04-30T13:44:27.530" v="1661"/>
          <ac:spMkLst>
            <pc:docMk/>
            <pc:sldMk cId="282659609" sldId="262"/>
            <ac:spMk id="55" creationId="{7503F1B6-6CAA-4719-A6F8-FB1FFBDDD6E4}"/>
          </ac:spMkLst>
        </pc:spChg>
        <pc:spChg chg="mod">
          <ac:chgData name="Ashley Tyrer" userId="a11eb098-57c4-4de4-bbb0-56d85d07751d" providerId="ADAL" clId="{A5D18CD7-C776-42E9-AE08-AA15045A409F}" dt="2021-04-30T13:44:27.530" v="1661"/>
          <ac:spMkLst>
            <pc:docMk/>
            <pc:sldMk cId="282659609" sldId="262"/>
            <ac:spMk id="56" creationId="{E7283147-6096-44C6-9419-18AEBF1E5EAE}"/>
          </ac:spMkLst>
        </pc:spChg>
        <pc:spChg chg="mod">
          <ac:chgData name="Ashley Tyrer" userId="a11eb098-57c4-4de4-bbb0-56d85d07751d" providerId="ADAL" clId="{A5D18CD7-C776-42E9-AE08-AA15045A409F}" dt="2021-04-30T13:44:27.530" v="1661"/>
          <ac:spMkLst>
            <pc:docMk/>
            <pc:sldMk cId="282659609" sldId="262"/>
            <ac:spMk id="57" creationId="{E333740B-A2AE-4A0D-8D7B-EC1DD20253CB}"/>
          </ac:spMkLst>
        </pc:spChg>
        <pc:spChg chg="mod">
          <ac:chgData name="Ashley Tyrer" userId="a11eb098-57c4-4de4-bbb0-56d85d07751d" providerId="ADAL" clId="{A5D18CD7-C776-42E9-AE08-AA15045A409F}" dt="2021-04-30T13:44:27.530" v="1661"/>
          <ac:spMkLst>
            <pc:docMk/>
            <pc:sldMk cId="282659609" sldId="262"/>
            <ac:spMk id="58" creationId="{39039464-EDB0-4723-A5DC-9CF1F481460B}"/>
          </ac:spMkLst>
        </pc:spChg>
        <pc:spChg chg="mod">
          <ac:chgData name="Ashley Tyrer" userId="a11eb098-57c4-4de4-bbb0-56d85d07751d" providerId="ADAL" clId="{A5D18CD7-C776-42E9-AE08-AA15045A409F}" dt="2021-04-30T13:44:50.804" v="1665"/>
          <ac:spMkLst>
            <pc:docMk/>
            <pc:sldMk cId="282659609" sldId="262"/>
            <ac:spMk id="67" creationId="{71438F13-B0FC-499F-A0E5-95B90963849F}"/>
          </ac:spMkLst>
        </pc:spChg>
        <pc:spChg chg="mod">
          <ac:chgData name="Ashley Tyrer" userId="a11eb098-57c4-4de4-bbb0-56d85d07751d" providerId="ADAL" clId="{A5D18CD7-C776-42E9-AE08-AA15045A409F}" dt="2021-04-30T13:44:50.804" v="1665"/>
          <ac:spMkLst>
            <pc:docMk/>
            <pc:sldMk cId="282659609" sldId="262"/>
            <ac:spMk id="68" creationId="{83C77FCF-DAA5-4D2B-B802-75D23542518B}"/>
          </ac:spMkLst>
        </pc:spChg>
        <pc:spChg chg="mod">
          <ac:chgData name="Ashley Tyrer" userId="a11eb098-57c4-4de4-bbb0-56d85d07751d" providerId="ADAL" clId="{A5D18CD7-C776-42E9-AE08-AA15045A409F}" dt="2021-04-30T14:00:17.759" v="1869" actId="1076"/>
          <ac:spMkLst>
            <pc:docMk/>
            <pc:sldMk cId="282659609" sldId="262"/>
            <ac:spMk id="69" creationId="{88D4B1AE-0713-417F-9BD2-95C394A8A0B1}"/>
          </ac:spMkLst>
        </pc:spChg>
        <pc:spChg chg="mod">
          <ac:chgData name="Ashley Tyrer" userId="a11eb098-57c4-4de4-bbb0-56d85d07751d" providerId="ADAL" clId="{A5D18CD7-C776-42E9-AE08-AA15045A409F}" dt="2021-04-30T13:44:50.804" v="1665"/>
          <ac:spMkLst>
            <pc:docMk/>
            <pc:sldMk cId="282659609" sldId="262"/>
            <ac:spMk id="70" creationId="{6B5C5CC5-BA02-4372-AF01-0A942D41831F}"/>
          </ac:spMkLst>
        </pc:spChg>
        <pc:spChg chg="mod">
          <ac:chgData name="Ashley Tyrer" userId="a11eb098-57c4-4de4-bbb0-56d85d07751d" providerId="ADAL" clId="{A5D18CD7-C776-42E9-AE08-AA15045A409F}" dt="2021-04-30T13:44:50.804" v="1665"/>
          <ac:spMkLst>
            <pc:docMk/>
            <pc:sldMk cId="282659609" sldId="262"/>
            <ac:spMk id="71" creationId="{BB58B204-E624-46C1-B839-7F1A45246306}"/>
          </ac:spMkLst>
        </pc:spChg>
        <pc:spChg chg="mod">
          <ac:chgData name="Ashley Tyrer" userId="a11eb098-57c4-4de4-bbb0-56d85d07751d" providerId="ADAL" clId="{A5D18CD7-C776-42E9-AE08-AA15045A409F}" dt="2021-04-30T14:00:00.127" v="1861" actId="14100"/>
          <ac:spMkLst>
            <pc:docMk/>
            <pc:sldMk cId="282659609" sldId="262"/>
            <ac:spMk id="72" creationId="{EE454359-B48E-4514-B152-E9A16ACA4108}"/>
          </ac:spMkLst>
        </pc:spChg>
        <pc:spChg chg="del mod">
          <ac:chgData name="Ashley Tyrer" userId="a11eb098-57c4-4de4-bbb0-56d85d07751d" providerId="ADAL" clId="{A5D18CD7-C776-42E9-AE08-AA15045A409F}" dt="2021-04-30T13:49:06.688" v="1736" actId="478"/>
          <ac:spMkLst>
            <pc:docMk/>
            <pc:sldMk cId="282659609" sldId="262"/>
            <ac:spMk id="73" creationId="{8DBF8E10-EED9-4676-AE45-B127EDE14C3D}"/>
          </ac:spMkLst>
        </pc:spChg>
        <pc:spChg chg="mod">
          <ac:chgData name="Ashley Tyrer" userId="a11eb098-57c4-4de4-bbb0-56d85d07751d" providerId="ADAL" clId="{A5D18CD7-C776-42E9-AE08-AA15045A409F}" dt="2021-04-30T14:00:09.143" v="1865" actId="1076"/>
          <ac:spMkLst>
            <pc:docMk/>
            <pc:sldMk cId="282659609" sldId="262"/>
            <ac:spMk id="74" creationId="{ABA9DCA0-7464-4E31-8FEE-8EC13FC25751}"/>
          </ac:spMkLst>
        </pc:spChg>
        <pc:spChg chg="add mod">
          <ac:chgData name="Ashley Tyrer" userId="a11eb098-57c4-4de4-bbb0-56d85d07751d" providerId="ADAL" clId="{A5D18CD7-C776-42E9-AE08-AA15045A409F}" dt="2021-04-30T13:59:02.320" v="1849" actId="404"/>
          <ac:spMkLst>
            <pc:docMk/>
            <pc:sldMk cId="282659609" sldId="262"/>
            <ac:spMk id="75" creationId="{25A02444-DAE9-42F9-81FE-6BCF0CE8F3DD}"/>
          </ac:spMkLst>
        </pc:spChg>
        <pc:spChg chg="mod">
          <ac:chgData name="Ashley Tyrer" userId="a11eb098-57c4-4de4-bbb0-56d85d07751d" providerId="ADAL" clId="{A5D18CD7-C776-42E9-AE08-AA15045A409F}" dt="2021-04-30T13:52:04.048" v="1771" actId="207"/>
          <ac:spMkLst>
            <pc:docMk/>
            <pc:sldMk cId="282659609" sldId="262"/>
            <ac:spMk id="84" creationId="{03700B32-6C02-49CB-89DB-C91606D83674}"/>
          </ac:spMkLst>
        </pc:spChg>
        <pc:spChg chg="mod">
          <ac:chgData name="Ashley Tyrer" userId="a11eb098-57c4-4de4-bbb0-56d85d07751d" providerId="ADAL" clId="{A5D18CD7-C776-42E9-AE08-AA15045A409F}" dt="2021-04-30T14:00:38.936" v="1872" actId="403"/>
          <ac:spMkLst>
            <pc:docMk/>
            <pc:sldMk cId="282659609" sldId="262"/>
            <ac:spMk id="86" creationId="{8270CBE5-DEFC-4C0E-934C-0E4EDE6D87B2}"/>
          </ac:spMkLst>
        </pc:spChg>
        <pc:spChg chg="add mod">
          <ac:chgData name="Ashley Tyrer" userId="a11eb098-57c4-4de4-bbb0-56d85d07751d" providerId="ADAL" clId="{A5D18CD7-C776-42E9-AE08-AA15045A409F}" dt="2021-04-30T14:00:22.718" v="1870" actId="1076"/>
          <ac:spMkLst>
            <pc:docMk/>
            <pc:sldMk cId="282659609" sldId="262"/>
            <ac:spMk id="90" creationId="{40C746EB-AFC8-4FF3-9964-C974DB2F4EF3}"/>
          </ac:spMkLst>
        </pc:spChg>
        <pc:spChg chg="add mod">
          <ac:chgData name="Ashley Tyrer" userId="a11eb098-57c4-4de4-bbb0-56d85d07751d" providerId="ADAL" clId="{A5D18CD7-C776-42E9-AE08-AA15045A409F}" dt="2021-04-30T13:57:33.607" v="1831" actId="1076"/>
          <ac:spMkLst>
            <pc:docMk/>
            <pc:sldMk cId="282659609" sldId="262"/>
            <ac:spMk id="91" creationId="{15E15737-679A-4272-8F9F-0CA7414D6019}"/>
          </ac:spMkLst>
        </pc:spChg>
        <pc:spChg chg="add mod">
          <ac:chgData name="Ashley Tyrer" userId="a11eb098-57c4-4de4-bbb0-56d85d07751d" providerId="ADAL" clId="{A5D18CD7-C776-42E9-AE08-AA15045A409F}" dt="2021-04-30T13:58:54.533" v="1847" actId="1076"/>
          <ac:spMkLst>
            <pc:docMk/>
            <pc:sldMk cId="282659609" sldId="262"/>
            <ac:spMk id="92" creationId="{9D55B340-B047-41DA-B65A-7A40B9C5AF10}"/>
          </ac:spMkLst>
        </pc:spChg>
        <pc:grpChg chg="add mod">
          <ac:chgData name="Ashley Tyrer" userId="a11eb098-57c4-4de4-bbb0-56d85d07751d" providerId="ADAL" clId="{A5D18CD7-C776-42E9-AE08-AA15045A409F}" dt="2021-04-30T13:59:17.358" v="1853" actId="1076"/>
          <ac:grpSpMkLst>
            <pc:docMk/>
            <pc:sldMk cId="282659609" sldId="262"/>
            <ac:grpSpMk id="16" creationId="{469DF461-CFD2-417D-AC13-3AEB8464F80D}"/>
          </ac:grpSpMkLst>
        </pc:grpChg>
        <pc:grpChg chg="add mod">
          <ac:chgData name="Ashley Tyrer" userId="a11eb098-57c4-4de4-bbb0-56d85d07751d" providerId="ADAL" clId="{A5D18CD7-C776-42E9-AE08-AA15045A409F}" dt="2021-04-30T13:47:43.431" v="1724" actId="1076"/>
          <ac:grpSpMkLst>
            <pc:docMk/>
            <pc:sldMk cId="282659609" sldId="262"/>
            <ac:grpSpMk id="21" creationId="{29DDF3A9-60C9-4135-803E-3840CAB1484F}"/>
          </ac:grpSpMkLst>
        </pc:grpChg>
        <pc:grpChg chg="mod">
          <ac:chgData name="Ashley Tyrer" userId="a11eb098-57c4-4de4-bbb0-56d85d07751d" providerId="ADAL" clId="{A5D18CD7-C776-42E9-AE08-AA15045A409F}" dt="2021-04-30T13:43:23.904" v="1657"/>
          <ac:grpSpMkLst>
            <pc:docMk/>
            <pc:sldMk cId="282659609" sldId="262"/>
            <ac:grpSpMk id="22" creationId="{8AF39AC0-889B-4EA2-B6D0-3D7493728427}"/>
          </ac:grpSpMkLst>
        </pc:grpChg>
        <pc:grpChg chg="add del mod">
          <ac:chgData name="Ashley Tyrer" userId="a11eb098-57c4-4de4-bbb0-56d85d07751d" providerId="ADAL" clId="{A5D18CD7-C776-42E9-AE08-AA15045A409F}" dt="2021-04-30T13:44:35.059" v="1664"/>
          <ac:grpSpMkLst>
            <pc:docMk/>
            <pc:sldMk cId="282659609" sldId="262"/>
            <ac:grpSpMk id="46" creationId="{5C1A1408-AFE7-494D-B904-A1E49FC5C8B2}"/>
          </ac:grpSpMkLst>
        </pc:grpChg>
        <pc:grpChg chg="mod">
          <ac:chgData name="Ashley Tyrer" userId="a11eb098-57c4-4de4-bbb0-56d85d07751d" providerId="ADAL" clId="{A5D18CD7-C776-42E9-AE08-AA15045A409F}" dt="2021-04-30T13:44:27.530" v="1661"/>
          <ac:grpSpMkLst>
            <pc:docMk/>
            <pc:sldMk cId="282659609" sldId="262"/>
            <ac:grpSpMk id="49" creationId="{DAE18F45-B4AC-42BB-8DE8-4308740E4999}"/>
          </ac:grpSpMkLst>
        </pc:grpChg>
        <pc:grpChg chg="mod">
          <ac:chgData name="Ashley Tyrer" userId="a11eb098-57c4-4de4-bbb0-56d85d07751d" providerId="ADAL" clId="{A5D18CD7-C776-42E9-AE08-AA15045A409F}" dt="2021-04-30T13:44:27.530" v="1661"/>
          <ac:grpSpMkLst>
            <pc:docMk/>
            <pc:sldMk cId="282659609" sldId="262"/>
            <ac:grpSpMk id="50" creationId="{CA1D6EA6-654D-48F5-823D-782DDC92AD37}"/>
          </ac:grpSpMkLst>
        </pc:grpChg>
        <pc:grpChg chg="add mod">
          <ac:chgData name="Ashley Tyrer" userId="a11eb098-57c4-4de4-bbb0-56d85d07751d" providerId="ADAL" clId="{A5D18CD7-C776-42E9-AE08-AA15045A409F}" dt="2021-04-30T13:47:43.431" v="1724" actId="1076"/>
          <ac:grpSpMkLst>
            <pc:docMk/>
            <pc:sldMk cId="282659609" sldId="262"/>
            <ac:grpSpMk id="59" creationId="{70BE112F-6A88-45CC-A7FB-53D0FFDFD20D}"/>
          </ac:grpSpMkLst>
        </pc:grpChg>
        <pc:grpChg chg="mod">
          <ac:chgData name="Ashley Tyrer" userId="a11eb098-57c4-4de4-bbb0-56d85d07751d" providerId="ADAL" clId="{A5D18CD7-C776-42E9-AE08-AA15045A409F}" dt="2021-04-30T13:44:50.804" v="1665"/>
          <ac:grpSpMkLst>
            <pc:docMk/>
            <pc:sldMk cId="282659609" sldId="262"/>
            <ac:grpSpMk id="60" creationId="{D7486D24-4371-44A9-85A1-9BB2DBE2ACA7}"/>
          </ac:grpSpMkLst>
        </pc:grpChg>
        <pc:grpChg chg="mod">
          <ac:chgData name="Ashley Tyrer" userId="a11eb098-57c4-4de4-bbb0-56d85d07751d" providerId="ADAL" clId="{A5D18CD7-C776-42E9-AE08-AA15045A409F}" dt="2021-04-30T13:44:50.804" v="1665"/>
          <ac:grpSpMkLst>
            <pc:docMk/>
            <pc:sldMk cId="282659609" sldId="262"/>
            <ac:grpSpMk id="65" creationId="{F5601684-92AB-422E-A0F8-2CD83378E203}"/>
          </ac:grpSpMkLst>
        </pc:grpChg>
        <pc:grpChg chg="mod">
          <ac:chgData name="Ashley Tyrer" userId="a11eb098-57c4-4de4-bbb0-56d85d07751d" providerId="ADAL" clId="{A5D18CD7-C776-42E9-AE08-AA15045A409F}" dt="2021-04-30T13:44:50.804" v="1665"/>
          <ac:grpSpMkLst>
            <pc:docMk/>
            <pc:sldMk cId="282659609" sldId="262"/>
            <ac:grpSpMk id="66" creationId="{B6CCB36A-09FB-4C5B-87D1-CB71FA05D03D}"/>
          </ac:grpSpMkLst>
        </pc:grpChg>
        <pc:grpChg chg="add mod">
          <ac:chgData name="Ashley Tyrer" userId="a11eb098-57c4-4de4-bbb0-56d85d07751d" providerId="ADAL" clId="{A5D18CD7-C776-42E9-AE08-AA15045A409F}" dt="2021-04-30T13:47:43.431" v="1724" actId="1076"/>
          <ac:grpSpMkLst>
            <pc:docMk/>
            <pc:sldMk cId="282659609" sldId="262"/>
            <ac:grpSpMk id="76" creationId="{7C3B9303-61BC-42BD-A8E9-77762A63A182}"/>
          </ac:grpSpMkLst>
        </pc:grpChg>
        <pc:grpChg chg="add mod">
          <ac:chgData name="Ashley Tyrer" userId="a11eb098-57c4-4de4-bbb0-56d85d07751d" providerId="ADAL" clId="{A5D18CD7-C776-42E9-AE08-AA15045A409F}" dt="2021-04-30T13:51:51.632" v="1769" actId="1076"/>
          <ac:grpSpMkLst>
            <pc:docMk/>
            <pc:sldMk cId="282659609" sldId="262"/>
            <ac:grpSpMk id="83" creationId="{B2D06DBC-C24B-4BE6-8CA0-1EB54DC398AC}"/>
          </ac:grpSpMkLst>
        </pc:grpChg>
        <pc:grpChg chg="mod">
          <ac:chgData name="Ashley Tyrer" userId="a11eb098-57c4-4de4-bbb0-56d85d07751d" providerId="ADAL" clId="{A5D18CD7-C776-42E9-AE08-AA15045A409F}" dt="2021-04-30T13:51:51.632" v="1769" actId="1076"/>
          <ac:grpSpMkLst>
            <pc:docMk/>
            <pc:sldMk cId="282659609" sldId="262"/>
            <ac:grpSpMk id="85" creationId="{CBB1038D-0105-4EBA-B130-36AA2C56E8FA}"/>
          </ac:grpSpMkLst>
        </pc:grpChg>
        <pc:graphicFrameChg chg="add mod">
          <ac:chgData name="Ashley Tyrer" userId="a11eb098-57c4-4de4-bbb0-56d85d07751d" providerId="ADAL" clId="{A5D18CD7-C776-42E9-AE08-AA15045A409F}" dt="2021-04-30T13:47:28.793" v="1721" actId="164"/>
          <ac:graphicFrameMkLst>
            <pc:docMk/>
            <pc:sldMk cId="282659609" sldId="262"/>
            <ac:graphicFrameMk id="44" creationId="{9F34D761-DE58-4D9A-876E-9094D353FCC9}"/>
          </ac:graphicFrameMkLst>
        </pc:graphicFrameChg>
        <pc:picChg chg="add mod">
          <ac:chgData name="Ashley Tyrer" userId="a11eb098-57c4-4de4-bbb0-56d85d07751d" providerId="ADAL" clId="{A5D18CD7-C776-42E9-AE08-AA15045A409F}" dt="2021-04-30T13:52:35.039" v="1773" actId="1076"/>
          <ac:picMkLst>
            <pc:docMk/>
            <pc:sldMk cId="282659609" sldId="262"/>
            <ac:picMk id="2" creationId="{E0EE7BB6-4691-4E42-9CE2-D9DCA2693A4F}"/>
          </ac:picMkLst>
        </pc:picChg>
        <pc:picChg chg="mod">
          <ac:chgData name="Ashley Tyrer" userId="a11eb098-57c4-4de4-bbb0-56d85d07751d" providerId="ADAL" clId="{A5D18CD7-C776-42E9-AE08-AA15045A409F}" dt="2021-04-30T13:43:23.904" v="1657"/>
          <ac:picMkLst>
            <pc:docMk/>
            <pc:sldMk cId="282659609" sldId="262"/>
            <ac:picMk id="23" creationId="{D8CA68FA-210A-46D1-B9EE-5E9E9BE8B1E4}"/>
          </ac:picMkLst>
        </pc:picChg>
        <pc:picChg chg="mod">
          <ac:chgData name="Ashley Tyrer" userId="a11eb098-57c4-4de4-bbb0-56d85d07751d" providerId="ADAL" clId="{A5D18CD7-C776-42E9-AE08-AA15045A409F}" dt="2021-04-30T13:44:27.530" v="1661"/>
          <ac:picMkLst>
            <pc:docMk/>
            <pc:sldMk cId="282659609" sldId="262"/>
            <ac:picMk id="47" creationId="{0803076F-8F7E-4C64-837A-04C9CC051C49}"/>
          </ac:picMkLst>
        </pc:picChg>
        <pc:picChg chg="mod">
          <ac:chgData name="Ashley Tyrer" userId="a11eb098-57c4-4de4-bbb0-56d85d07751d" providerId="ADAL" clId="{A5D18CD7-C776-42E9-AE08-AA15045A409F}" dt="2021-04-30T13:44:27.530" v="1661"/>
          <ac:picMkLst>
            <pc:docMk/>
            <pc:sldMk cId="282659609" sldId="262"/>
            <ac:picMk id="48" creationId="{12AEF986-9408-4D4C-8E1E-511D0E71484E}"/>
          </ac:picMkLst>
        </pc:picChg>
        <pc:picChg chg="mod">
          <ac:chgData name="Ashley Tyrer" userId="a11eb098-57c4-4de4-bbb0-56d85d07751d" providerId="ADAL" clId="{A5D18CD7-C776-42E9-AE08-AA15045A409F}" dt="2021-04-30T13:44:50.804" v="1665"/>
          <ac:picMkLst>
            <pc:docMk/>
            <pc:sldMk cId="282659609" sldId="262"/>
            <ac:picMk id="63" creationId="{0B20A8BA-6FF9-4C2D-8225-50AB927E9BF4}"/>
          </ac:picMkLst>
        </pc:picChg>
        <pc:picChg chg="mod">
          <ac:chgData name="Ashley Tyrer" userId="a11eb098-57c4-4de4-bbb0-56d85d07751d" providerId="ADAL" clId="{A5D18CD7-C776-42E9-AE08-AA15045A409F}" dt="2021-04-30T13:44:50.804" v="1665"/>
          <ac:picMkLst>
            <pc:docMk/>
            <pc:sldMk cId="282659609" sldId="262"/>
            <ac:picMk id="64" creationId="{D1EBE2B7-343A-4263-BD5E-CA1603DEF8DC}"/>
          </ac:picMkLst>
        </pc:picChg>
        <pc:picChg chg="mod">
          <ac:chgData name="Ashley Tyrer" userId="a11eb098-57c4-4de4-bbb0-56d85d07751d" providerId="ADAL" clId="{A5D18CD7-C776-42E9-AE08-AA15045A409F}" dt="2021-04-30T13:51:51.632" v="1769" actId="1076"/>
          <ac:picMkLst>
            <pc:docMk/>
            <pc:sldMk cId="282659609" sldId="262"/>
            <ac:picMk id="87" creationId="{D04D4DC6-1825-451A-AAE8-D0AE9493D7E6}"/>
          </ac:picMkLst>
        </pc:picChg>
        <pc:picChg chg="mod">
          <ac:chgData name="Ashley Tyrer" userId="a11eb098-57c4-4de4-bbb0-56d85d07751d" providerId="ADAL" clId="{A5D18CD7-C776-42E9-AE08-AA15045A409F}" dt="2021-04-30T13:51:51.632" v="1769" actId="1076"/>
          <ac:picMkLst>
            <pc:docMk/>
            <pc:sldMk cId="282659609" sldId="262"/>
            <ac:picMk id="88" creationId="{C6682E86-C319-4E36-B994-CE081D9972ED}"/>
          </ac:picMkLst>
        </pc:picChg>
        <pc:picChg chg="mod">
          <ac:chgData name="Ashley Tyrer" userId="a11eb098-57c4-4de4-bbb0-56d85d07751d" providerId="ADAL" clId="{A5D18CD7-C776-42E9-AE08-AA15045A409F}" dt="2021-04-30T13:51:51.632" v="1769" actId="1076"/>
          <ac:picMkLst>
            <pc:docMk/>
            <pc:sldMk cId="282659609" sldId="262"/>
            <ac:picMk id="89" creationId="{16DE48AD-5785-49AA-8034-09FF74E5643D}"/>
          </ac:picMkLst>
        </pc:picChg>
        <pc:cxnChg chg="add mod">
          <ac:chgData name="Ashley Tyrer" userId="a11eb098-57c4-4de4-bbb0-56d85d07751d" providerId="ADAL" clId="{A5D18CD7-C776-42E9-AE08-AA15045A409F}" dt="2021-04-30T13:48:47.495" v="1735" actId="14100"/>
          <ac:cxnSpMkLst>
            <pc:docMk/>
            <pc:sldMk cId="282659609" sldId="262"/>
            <ac:cxnSpMk id="5" creationId="{4C8399F7-A3B9-4797-89AE-9FCBFB824DB8}"/>
          </ac:cxnSpMkLst>
        </pc:cxnChg>
        <pc:cxnChg chg="add mod">
          <ac:chgData name="Ashley Tyrer" userId="a11eb098-57c4-4de4-bbb0-56d85d07751d" providerId="ADAL" clId="{A5D18CD7-C776-42E9-AE08-AA15045A409F}" dt="2021-04-30T13:42:34.608" v="1638" actId="14100"/>
          <ac:cxnSpMkLst>
            <pc:docMk/>
            <pc:sldMk cId="282659609" sldId="262"/>
            <ac:cxnSpMk id="7" creationId="{5FB30B15-ADF7-4DA3-B85C-75C269E0E491}"/>
          </ac:cxnSpMkLst>
        </pc:cxnChg>
        <pc:cxnChg chg="add mod">
          <ac:chgData name="Ashley Tyrer" userId="a11eb098-57c4-4de4-bbb0-56d85d07751d" providerId="ADAL" clId="{A5D18CD7-C776-42E9-AE08-AA15045A409F}" dt="2021-04-30T13:48:31.650" v="1732" actId="404"/>
          <ac:cxnSpMkLst>
            <pc:docMk/>
            <pc:sldMk cId="282659609" sldId="262"/>
            <ac:cxnSpMk id="10" creationId="{011859C6-F4B7-42F7-8BDD-CF235E78805A}"/>
          </ac:cxnSpMkLst>
        </pc:cxnChg>
        <pc:cxnChg chg="mod">
          <ac:chgData name="Ashley Tyrer" userId="a11eb098-57c4-4de4-bbb0-56d85d07751d" providerId="ADAL" clId="{A5D18CD7-C776-42E9-AE08-AA15045A409F}" dt="2021-04-30T13:44:50.804" v="1665"/>
          <ac:cxnSpMkLst>
            <pc:docMk/>
            <pc:sldMk cId="282659609" sldId="262"/>
            <ac:cxnSpMk id="61" creationId="{DAC3386C-9327-445D-844C-4015844DFDA8}"/>
          </ac:cxnSpMkLst>
        </pc:cxnChg>
        <pc:cxnChg chg="mod">
          <ac:chgData name="Ashley Tyrer" userId="a11eb098-57c4-4de4-bbb0-56d85d07751d" providerId="ADAL" clId="{A5D18CD7-C776-42E9-AE08-AA15045A409F}" dt="2021-04-30T13:44:50.804" v="1665"/>
          <ac:cxnSpMkLst>
            <pc:docMk/>
            <pc:sldMk cId="282659609" sldId="262"/>
            <ac:cxnSpMk id="62" creationId="{0C53C008-33E6-4011-94B3-BDE04B9DC720}"/>
          </ac:cxnSpMkLst>
        </pc:cxnChg>
        <pc:cxnChg chg="add mod">
          <ac:chgData name="Ashley Tyrer" userId="a11eb098-57c4-4de4-bbb0-56d85d07751d" providerId="ADAL" clId="{A5D18CD7-C776-42E9-AE08-AA15045A409F}" dt="2021-04-30T13:48:08.543" v="1730" actId="1582"/>
          <ac:cxnSpMkLst>
            <pc:docMk/>
            <pc:sldMk cId="282659609" sldId="262"/>
            <ac:cxnSpMk id="78" creationId="{EAD783CE-E2A3-48F1-845C-50D01AAE3126}"/>
          </ac:cxnSpMkLst>
        </pc:cxnChg>
        <pc:cxnChg chg="add mod">
          <ac:chgData name="Ashley Tyrer" userId="a11eb098-57c4-4de4-bbb0-56d85d07751d" providerId="ADAL" clId="{A5D18CD7-C776-42E9-AE08-AA15045A409F}" dt="2021-04-30T13:49:23.925" v="1739" actId="1582"/>
          <ac:cxnSpMkLst>
            <pc:docMk/>
            <pc:sldMk cId="282659609" sldId="262"/>
            <ac:cxnSpMk id="82" creationId="{1A15EB01-2186-4578-9540-CDD5BA3C9E4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E4D-E3C7-4318-95F3-E99679929247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49F-A171-4B14-A0DA-84BBFB2397F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9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E4D-E3C7-4318-95F3-E99679929247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49F-A171-4B14-A0DA-84BBFB239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36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E4D-E3C7-4318-95F3-E99679929247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49F-A171-4B14-A0DA-84BBFB239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00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E4D-E3C7-4318-95F3-E99679929247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49F-A171-4B14-A0DA-84BBFB239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3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E4D-E3C7-4318-95F3-E99679929247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49F-A171-4B14-A0DA-84BBFB2397F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02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E4D-E3C7-4318-95F3-E99679929247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49F-A171-4B14-A0DA-84BBFB239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5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E4D-E3C7-4318-95F3-E99679929247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49F-A171-4B14-A0DA-84BBFB239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9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E4D-E3C7-4318-95F3-E99679929247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49F-A171-4B14-A0DA-84BBFB239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7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E4D-E3C7-4318-95F3-E99679929247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49F-A171-4B14-A0DA-84BBFB239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59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C91E4D-E3C7-4318-95F3-E99679929247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80049F-A171-4B14-A0DA-84BBFB239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87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E4D-E3C7-4318-95F3-E99679929247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49F-A171-4B14-A0DA-84BBFB239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3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C91E4D-E3C7-4318-95F3-E99679929247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80049F-A171-4B14-A0DA-84BBFB2397F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70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microsoft.com/office/2007/relationships/hdphoto" Target="../media/hdphoto4.wdp"/><Relationship Id="rId3" Type="http://schemas.openxmlformats.org/officeDocument/2006/relationships/image" Target="../media/image16.jpeg"/><Relationship Id="rId7" Type="http://schemas.microsoft.com/office/2007/relationships/hdphoto" Target="../media/hdphoto3.wdp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A2DE-7CF3-4FE3-8448-B35A8AA77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DCM for EEG - 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578D0-DC0C-463E-A7CA-BF8157D9EB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Ashley Tyrer</a:t>
            </a:r>
          </a:p>
          <a:p>
            <a:r>
              <a:rPr lang="en-GB" sz="2800" dirty="0"/>
              <a:t>University of Bristol</a:t>
            </a:r>
          </a:p>
        </p:txBody>
      </p:sp>
    </p:spTree>
    <p:extLst>
      <p:ext uri="{BB962C8B-B14F-4D97-AF65-F5344CB8AC3E}">
        <p14:creationId xmlns:p14="http://schemas.microsoft.com/office/powerpoint/2010/main" val="149156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EC2EC3F-9588-4E65-8BF6-D0B5714C5362}"/>
              </a:ext>
            </a:extLst>
          </p:cNvPr>
          <p:cNvGrpSpPr/>
          <p:nvPr/>
        </p:nvGrpSpPr>
        <p:grpSpPr>
          <a:xfrm>
            <a:off x="5573800" y="1663869"/>
            <a:ext cx="5193169" cy="4143036"/>
            <a:chOff x="620004" y="4466733"/>
            <a:chExt cx="2786403" cy="2222952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7C70D4C-BEAB-46DD-AD21-36405A0AF4E2}"/>
                </a:ext>
              </a:extLst>
            </p:cNvPr>
            <p:cNvSpPr txBox="1"/>
            <p:nvPr/>
          </p:nvSpPr>
          <p:spPr>
            <a:xfrm rot="2410930">
              <a:off x="828991" y="5279538"/>
              <a:ext cx="344210" cy="148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~2 sec</a:t>
              </a: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38E40C81-2240-4ED6-AA74-8FCCB73EE76E}"/>
                </a:ext>
              </a:extLst>
            </p:cNvPr>
            <p:cNvGrpSpPr/>
            <p:nvPr/>
          </p:nvGrpSpPr>
          <p:grpSpPr>
            <a:xfrm>
              <a:off x="620004" y="4466733"/>
              <a:ext cx="2786403" cy="2222952"/>
              <a:chOff x="237998" y="605857"/>
              <a:chExt cx="4044548" cy="3226675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3EE80DF3-F729-44C8-BD27-1927FF2629BB}"/>
                  </a:ext>
                </a:extLst>
              </p:cNvPr>
              <p:cNvGrpSpPr/>
              <p:nvPr/>
            </p:nvGrpSpPr>
            <p:grpSpPr>
              <a:xfrm>
                <a:off x="237998" y="605857"/>
                <a:ext cx="4044548" cy="3226675"/>
                <a:chOff x="232918" y="605981"/>
                <a:chExt cx="4044548" cy="3227334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6B539D5F-825C-4238-8FC8-4E135E7346A8}"/>
                    </a:ext>
                  </a:extLst>
                </p:cNvPr>
                <p:cNvGrpSpPr/>
                <p:nvPr/>
              </p:nvGrpSpPr>
              <p:grpSpPr>
                <a:xfrm>
                  <a:off x="232918" y="605981"/>
                  <a:ext cx="4044548" cy="3227334"/>
                  <a:chOff x="736588" y="1916395"/>
                  <a:chExt cx="12790643" cy="10206341"/>
                </a:xfrm>
              </p:grpSpPr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CCA1AA1D-7ECD-452C-B546-1A6B66AC4CFF}"/>
                      </a:ext>
                    </a:extLst>
                  </p:cNvPr>
                  <p:cNvGrpSpPr/>
                  <p:nvPr/>
                </p:nvGrpSpPr>
                <p:grpSpPr>
                  <a:xfrm>
                    <a:off x="736588" y="1916395"/>
                    <a:ext cx="12790643" cy="8444468"/>
                    <a:chOff x="806301" y="2073798"/>
                    <a:chExt cx="14001225" cy="9138059"/>
                  </a:xfrm>
                </p:grpSpPr>
                <p:grpSp>
                  <p:nvGrpSpPr>
                    <p:cNvPr id="182" name="Group 181">
                      <a:extLst>
                        <a:ext uri="{FF2B5EF4-FFF2-40B4-BE49-F238E27FC236}">
                          <a16:creationId xmlns:a16="http://schemas.microsoft.com/office/drawing/2014/main" id="{34F9CD92-17AC-42B7-8AAA-DD16F7D090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01" y="2073798"/>
                      <a:ext cx="8510974" cy="6013879"/>
                      <a:chOff x="880759" y="2170347"/>
                      <a:chExt cx="10709733" cy="7567519"/>
                    </a:xfrm>
                  </p:grpSpPr>
                  <p:sp>
                    <p:nvSpPr>
                      <p:cNvPr id="187" name="Rectangle: Rounded Corners 186">
                        <a:extLst>
                          <a:ext uri="{FF2B5EF4-FFF2-40B4-BE49-F238E27FC236}">
                            <a16:creationId xmlns:a16="http://schemas.microsoft.com/office/drawing/2014/main" id="{C9AD65F6-6EEA-40F4-A965-401C1F6E35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0759" y="2170347"/>
                        <a:ext cx="5642116" cy="3472624"/>
                      </a:xfrm>
                      <a:prstGeom prst="roundRect">
                        <a:avLst/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kern="1200" dirty="0"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</a:rPr>
                          <a:t>Instructions</a:t>
                        </a:r>
                      </a:p>
                      <a:p>
                        <a:pPr algn="ctr">
                          <a:spcAft>
                            <a:spcPts val="0"/>
                          </a:spcAft>
                        </a:pPr>
                        <a:endParaRPr lang="en-GB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88" name="Rectangle: Rounded Corners 187">
                        <a:extLst>
                          <a:ext uri="{FF2B5EF4-FFF2-40B4-BE49-F238E27FC236}">
                            <a16:creationId xmlns:a16="http://schemas.microsoft.com/office/drawing/2014/main" id="{CD6DF090-E31A-48A8-89EA-53E71678B6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61196" y="4180707"/>
                        <a:ext cx="5330279" cy="3472624"/>
                      </a:xfrm>
                      <a:prstGeom prst="roundRect">
                        <a:avLst/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89" name="Rectangle: Rounded Corners 188">
                        <a:extLst>
                          <a:ext uri="{FF2B5EF4-FFF2-40B4-BE49-F238E27FC236}">
                            <a16:creationId xmlns:a16="http://schemas.microsoft.com/office/drawing/2014/main" id="{6718E221-5C62-4224-B484-53D2308467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22875" y="6265242"/>
                        <a:ext cx="5067617" cy="3472624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endParaRPr lang="en-GB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183" name="Rectangle: Rounded Corners 182">
                      <a:extLst>
                        <a:ext uri="{FF2B5EF4-FFF2-40B4-BE49-F238E27FC236}">
                          <a16:creationId xmlns:a16="http://schemas.microsoft.com/office/drawing/2014/main" id="{DC8FAF60-70C7-4C1E-8C88-87189D866F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7218" y="6843434"/>
                      <a:ext cx="4031115" cy="2759682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grpSp>
                  <p:nvGrpSpPr>
                    <p:cNvPr id="184" name="Group 183">
                      <a:extLst>
                        <a:ext uri="{FF2B5EF4-FFF2-40B4-BE49-F238E27FC236}">
                          <a16:creationId xmlns:a16="http://schemas.microsoft.com/office/drawing/2014/main" id="{218EAAC8-EB51-44B3-8FC2-AC0921FD43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97473" y="7532230"/>
                      <a:ext cx="5410053" cy="3679627"/>
                      <a:chOff x="9397473" y="7532230"/>
                      <a:chExt cx="5410053" cy="3679627"/>
                    </a:xfrm>
                  </p:grpSpPr>
                  <p:sp>
                    <p:nvSpPr>
                      <p:cNvPr id="185" name="Rectangle: Rounded Corners 184">
                        <a:extLst>
                          <a:ext uri="{FF2B5EF4-FFF2-40B4-BE49-F238E27FC236}">
                            <a16:creationId xmlns:a16="http://schemas.microsoft.com/office/drawing/2014/main" id="{A226F5D8-909F-424E-A06B-19E3EF66C2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76410" y="8451790"/>
                        <a:ext cx="4031116" cy="2760067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86" name="Cross 185">
                        <a:extLst>
                          <a:ext uri="{FF2B5EF4-FFF2-40B4-BE49-F238E27FC236}">
                            <a16:creationId xmlns:a16="http://schemas.microsoft.com/office/drawing/2014/main" id="{AF4C9BF3-FF33-4FAA-AB00-D0A1939B7CB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9397473" y="7532230"/>
                        <a:ext cx="1378937" cy="1382083"/>
                      </a:xfrm>
                      <a:prstGeom prst="plus">
                        <a:avLst>
                          <a:gd name="adj" fmla="val 48261"/>
                        </a:avLst>
                      </a:pr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GB"/>
                      </a:p>
                    </p:txBody>
                  </p:sp>
                </p:grpSp>
              </p:grpSp>
              <p:pic>
                <p:nvPicPr>
                  <p:cNvPr id="172" name="Picture 171" descr="Image result for lettuce">
                    <a:extLst>
                      <a:ext uri="{FF2B5EF4-FFF2-40B4-BE49-F238E27FC236}">
                        <a16:creationId xmlns:a16="http://schemas.microsoft.com/office/drawing/2014/main" id="{E5CF092D-BA86-4D8F-8667-0679060D53F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-1" r="7674" b="6187"/>
                  <a:stretch/>
                </p:blipFill>
                <p:spPr bwMode="auto">
                  <a:xfrm>
                    <a:off x="10812538" y="8135979"/>
                    <a:ext cx="1724981" cy="18955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3" name="Picture 172" descr="Image result for cat">
                    <a:extLst>
                      <a:ext uri="{FF2B5EF4-FFF2-40B4-BE49-F238E27FC236}">
                        <a16:creationId xmlns:a16="http://schemas.microsoft.com/office/drawing/2014/main" id="{6C2F0C95-AEC1-4EDD-BF81-A30F86841CB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20195"/>
                  <a:stretch/>
                </p:blipFill>
                <p:spPr bwMode="auto">
                  <a:xfrm>
                    <a:off x="5628191" y="5453470"/>
                    <a:ext cx="1621863" cy="151122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5" name="Picture 174" descr="Image result for button">
                    <a:extLst>
                      <a:ext uri="{FF2B5EF4-FFF2-40B4-BE49-F238E27FC236}">
                        <a16:creationId xmlns:a16="http://schemas.microsoft.com/office/drawing/2014/main" id="{FDC4F3A5-6A34-4BA1-9A6C-B1C19B84801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02354" y="8230737"/>
                    <a:ext cx="684076" cy="68394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6" name="Picture 175" descr="Image result for button">
                    <a:extLst>
                      <a:ext uri="{FF2B5EF4-FFF2-40B4-BE49-F238E27FC236}">
                        <a16:creationId xmlns:a16="http://schemas.microsoft.com/office/drawing/2014/main" id="{65417CFC-E62B-479A-A9B3-67F31386014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76213" y="8335743"/>
                    <a:ext cx="493346" cy="49324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7" name="Picture 176" descr="Related image">
                    <a:extLst>
                      <a:ext uri="{FF2B5EF4-FFF2-40B4-BE49-F238E27FC236}">
                        <a16:creationId xmlns:a16="http://schemas.microsoft.com/office/drawing/2014/main" id="{E1111A93-F535-4482-965B-06822AE1633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9335645">
                    <a:off x="4543211" y="8320935"/>
                    <a:ext cx="1021851" cy="102164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78" name="TextBox 28">
                    <a:extLst>
                      <a:ext uri="{FF2B5EF4-FFF2-40B4-BE49-F238E27FC236}">
                        <a16:creationId xmlns:a16="http://schemas.microsoft.com/office/drawing/2014/main" id="{3EBC14E4-C1B8-4B5D-9810-7CC2BF50ED02}"/>
                      </a:ext>
                    </a:extLst>
                  </p:cNvPr>
                  <p:cNvSpPr txBox="1"/>
                  <p:nvPr/>
                </p:nvSpPr>
                <p:spPr>
                  <a:xfrm>
                    <a:off x="10021317" y="10361252"/>
                    <a:ext cx="1717287" cy="8591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GB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“new”</a:t>
                    </a:r>
                    <a:endParaRPr lang="en-GB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179" name="Picture 178" descr="Image result for button">
                    <a:extLst>
                      <a:ext uri="{FF2B5EF4-FFF2-40B4-BE49-F238E27FC236}">
                        <a16:creationId xmlns:a16="http://schemas.microsoft.com/office/drawing/2014/main" id="{3F9E162C-E670-43D7-AD4D-39BAF11E9A7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213762" y="11104114"/>
                    <a:ext cx="628157" cy="62802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0" name="Picture 179" descr="Image result for button">
                    <a:extLst>
                      <a:ext uri="{FF2B5EF4-FFF2-40B4-BE49-F238E27FC236}">
                        <a16:creationId xmlns:a16="http://schemas.microsoft.com/office/drawing/2014/main" id="{1A3F6F40-0B84-49E2-947C-18DDE9B5961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06022" y="11194968"/>
                    <a:ext cx="453020" cy="45292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1" name="Picture 180" descr="Related image">
                    <a:extLst>
                      <a:ext uri="{FF2B5EF4-FFF2-40B4-BE49-F238E27FC236}">
                        <a16:creationId xmlns:a16="http://schemas.microsoft.com/office/drawing/2014/main" id="{48027315-6FDF-48C9-9F36-BC05A75D29B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3368222">
                    <a:off x="11111713" y="11184613"/>
                    <a:ext cx="938319" cy="938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68" name="TextBox 28">
                  <a:extLst>
                    <a:ext uri="{FF2B5EF4-FFF2-40B4-BE49-F238E27FC236}">
                      <a16:creationId xmlns:a16="http://schemas.microsoft.com/office/drawing/2014/main" id="{D97FCC48-3069-499B-B834-2A35DEF287DA}"/>
                    </a:ext>
                  </a:extLst>
                </p:cNvPr>
                <p:cNvSpPr txBox="1"/>
                <p:nvPr/>
              </p:nvSpPr>
              <p:spPr>
                <a:xfrm>
                  <a:off x="1554441" y="2369851"/>
                  <a:ext cx="455610" cy="299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GB" sz="14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“old”</a:t>
                  </a:r>
                  <a:endParaRPr lang="en-GB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6" name="Cross 165">
                <a:extLst>
                  <a:ext uri="{FF2B5EF4-FFF2-40B4-BE49-F238E27FC236}">
                    <a16:creationId xmlns:a16="http://schemas.microsoft.com/office/drawing/2014/main" id="{9D69134F-20A2-4C96-AD62-BA946592AC46}"/>
                  </a:ext>
                </a:extLst>
              </p:cNvPr>
              <p:cNvSpPr/>
              <p:nvPr/>
            </p:nvSpPr>
            <p:spPr>
              <a:xfrm flipH="1">
                <a:off x="1383966" y="1284301"/>
                <a:ext cx="398335" cy="403773"/>
              </a:xfrm>
              <a:prstGeom prst="plus">
                <a:avLst>
                  <a:gd name="adj" fmla="val 48261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</p:grp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8786EDBC-9C62-4498-87F1-0D244ED4DFD6}"/>
                </a:ext>
              </a:extLst>
            </p:cNvPr>
            <p:cNvCxnSpPr>
              <a:cxnSpLocks/>
            </p:cNvCxnSpPr>
            <p:nvPr/>
          </p:nvCxnSpPr>
          <p:spPr>
            <a:xfrm>
              <a:off x="873084" y="5135182"/>
              <a:ext cx="358557" cy="295146"/>
            </a:xfrm>
            <a:prstGeom prst="line">
              <a:avLst/>
            </a:prstGeom>
            <a:ln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05E9FC-28B0-4CF1-A8D4-B9D95504942F}"/>
              </a:ext>
            </a:extLst>
          </p:cNvPr>
          <p:cNvGrpSpPr/>
          <p:nvPr/>
        </p:nvGrpSpPr>
        <p:grpSpPr>
          <a:xfrm>
            <a:off x="935164" y="1245873"/>
            <a:ext cx="2659157" cy="4366254"/>
            <a:chOff x="442739" y="1221071"/>
            <a:chExt cx="2215304" cy="3637461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C185B690-1555-46D0-B279-B9FA533771DE}"/>
                </a:ext>
              </a:extLst>
            </p:cNvPr>
            <p:cNvGrpSpPr/>
            <p:nvPr/>
          </p:nvGrpSpPr>
          <p:grpSpPr>
            <a:xfrm>
              <a:off x="442739" y="1221071"/>
              <a:ext cx="2215304" cy="3637461"/>
              <a:chOff x="428820" y="809604"/>
              <a:chExt cx="2215304" cy="3637461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2D2A2936-427C-43ED-8F5A-9098B1C3BFB9}"/>
                  </a:ext>
                </a:extLst>
              </p:cNvPr>
              <p:cNvSpPr/>
              <p:nvPr/>
            </p:nvSpPr>
            <p:spPr>
              <a:xfrm>
                <a:off x="428820" y="809604"/>
                <a:ext cx="2215304" cy="3487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Raw Data: 64-channel EEG</a:t>
                </a: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4B34A17-3A60-48ED-870C-ED402F46B462}"/>
                  </a:ext>
                </a:extLst>
              </p:cNvPr>
              <p:cNvSpPr/>
              <p:nvPr/>
            </p:nvSpPr>
            <p:spPr>
              <a:xfrm>
                <a:off x="454746" y="1620687"/>
                <a:ext cx="2163452" cy="87211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Pre-processing: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Band-pass filter (2-30 Hz)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i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Epoching</a:t>
                </a:r>
                <a:r>
                  <a:rPr lang="en-GB" sz="14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(-52-500 ms)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Manual artefact correcting</a:t>
                </a: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FDD6AEE-827C-41A8-90EB-E90BA74561FB}"/>
                  </a:ext>
                </a:extLst>
              </p:cNvPr>
              <p:cNvSpPr/>
              <p:nvPr/>
            </p:nvSpPr>
            <p:spPr>
              <a:xfrm>
                <a:off x="980292" y="2989628"/>
                <a:ext cx="1112360" cy="47637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Source</a:t>
                </a:r>
              </a:p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Identification</a:t>
                </a: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8A04BEC-2A5D-491C-91F0-D01F9A74501D}"/>
                  </a:ext>
                </a:extLst>
              </p:cNvPr>
              <p:cNvSpPr/>
              <p:nvPr/>
            </p:nvSpPr>
            <p:spPr>
              <a:xfrm>
                <a:off x="1202791" y="3970691"/>
                <a:ext cx="667362" cy="47637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DCM</a:t>
                </a:r>
              </a:p>
            </p:txBody>
          </p:sp>
          <p:sp>
            <p:nvSpPr>
              <p:cNvPr id="158" name="Arrow: Down 157">
                <a:extLst>
                  <a:ext uri="{FF2B5EF4-FFF2-40B4-BE49-F238E27FC236}">
                    <a16:creationId xmlns:a16="http://schemas.microsoft.com/office/drawing/2014/main" id="{159CF67C-CA0A-4C80-B9D6-3C49B48E382F}"/>
                  </a:ext>
                </a:extLst>
              </p:cNvPr>
              <p:cNvSpPr/>
              <p:nvPr/>
            </p:nvSpPr>
            <p:spPr>
              <a:xfrm>
                <a:off x="1352650" y="2570847"/>
                <a:ext cx="367645" cy="348792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Arrow: Down 158">
                <a:extLst>
                  <a:ext uri="{FF2B5EF4-FFF2-40B4-BE49-F238E27FC236}">
                    <a16:creationId xmlns:a16="http://schemas.microsoft.com/office/drawing/2014/main" id="{6EF3D263-4330-4E48-88DF-5D704865F2A8}"/>
                  </a:ext>
                </a:extLst>
              </p:cNvPr>
              <p:cNvSpPr/>
              <p:nvPr/>
            </p:nvSpPr>
            <p:spPr>
              <a:xfrm>
                <a:off x="1352650" y="1223004"/>
                <a:ext cx="367645" cy="348792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9" name="Arrow: Down 148">
              <a:extLst>
                <a:ext uri="{FF2B5EF4-FFF2-40B4-BE49-F238E27FC236}">
                  <a16:creationId xmlns:a16="http://schemas.microsoft.com/office/drawing/2014/main" id="{C6F68FD6-CFF2-410E-BDD1-47934BE0AA1E}"/>
                </a:ext>
              </a:extLst>
            </p:cNvPr>
            <p:cNvSpPr/>
            <p:nvPr/>
          </p:nvSpPr>
          <p:spPr>
            <a:xfrm>
              <a:off x="1366569" y="3954914"/>
              <a:ext cx="367645" cy="34879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5F94DD92-2C15-44F2-8165-1C24DCBD16A4}"/>
              </a:ext>
            </a:extLst>
          </p:cNvPr>
          <p:cNvSpPr txBox="1"/>
          <p:nvPr/>
        </p:nvSpPr>
        <p:spPr>
          <a:xfrm>
            <a:off x="5558941" y="312005"/>
            <a:ext cx="414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Visual Recognition Task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21F20EE7-323C-45CE-BACC-7E30CF960DF0}"/>
              </a:ext>
            </a:extLst>
          </p:cNvPr>
          <p:cNvSpPr txBox="1"/>
          <p:nvPr/>
        </p:nvSpPr>
        <p:spPr>
          <a:xfrm>
            <a:off x="10367079" y="4653478"/>
            <a:ext cx="1423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C50B53E5-19C2-44E3-B4E4-F124283C8637}"/>
              </a:ext>
            </a:extLst>
          </p:cNvPr>
          <p:cNvSpPr txBox="1"/>
          <p:nvPr/>
        </p:nvSpPr>
        <p:spPr>
          <a:xfrm>
            <a:off x="5558941" y="953402"/>
            <a:ext cx="325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Novel vs Repeated images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214417FB-112E-4BC6-92AB-A20304B5D641}"/>
              </a:ext>
            </a:extLst>
          </p:cNvPr>
          <p:cNvSpPr txBox="1"/>
          <p:nvPr/>
        </p:nvSpPr>
        <p:spPr>
          <a:xfrm>
            <a:off x="798449" y="312004"/>
            <a:ext cx="414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Analysis Pipeline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B02DE6E7-0466-4C74-A9DC-4FE3F0027597}"/>
              </a:ext>
            </a:extLst>
          </p:cNvPr>
          <p:cNvSpPr txBox="1"/>
          <p:nvPr/>
        </p:nvSpPr>
        <p:spPr>
          <a:xfrm>
            <a:off x="10306639" y="6006740"/>
            <a:ext cx="188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Tyrer, </a:t>
            </a:r>
            <a:r>
              <a:rPr lang="en-GB" i="1" dirty="0"/>
              <a:t>et al</a:t>
            </a:r>
            <a:r>
              <a:rPr lang="en-GB" dirty="0"/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272959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6518757-389D-4B62-990A-CDACC3B13F80}"/>
              </a:ext>
            </a:extLst>
          </p:cNvPr>
          <p:cNvGrpSpPr/>
          <p:nvPr/>
        </p:nvGrpSpPr>
        <p:grpSpPr>
          <a:xfrm>
            <a:off x="498794" y="1446513"/>
            <a:ext cx="3267668" cy="3964975"/>
            <a:chOff x="1966768" y="1965487"/>
            <a:chExt cx="3026005" cy="36717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3EF57F7-FF0B-4CD8-918F-FC1A32CFE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1756" t="18195" r="2219" b="4330"/>
            <a:stretch/>
          </p:blipFill>
          <p:spPr>
            <a:xfrm>
              <a:off x="2095314" y="2125743"/>
              <a:ext cx="2806623" cy="3261675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47E3A9-D30D-4433-AFDE-E18BA3A451FC}"/>
                </a:ext>
              </a:extLst>
            </p:cNvPr>
            <p:cNvSpPr/>
            <p:nvPr/>
          </p:nvSpPr>
          <p:spPr>
            <a:xfrm>
              <a:off x="1966768" y="2290713"/>
              <a:ext cx="3026005" cy="3346516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717E695E-8C0B-4B50-BB6D-33894ED61C55}"/>
                </a:ext>
              </a:extLst>
            </p:cNvPr>
            <p:cNvSpPr/>
            <p:nvPr/>
          </p:nvSpPr>
          <p:spPr>
            <a:xfrm>
              <a:off x="3305374" y="1965487"/>
              <a:ext cx="348792" cy="320511"/>
            </a:xfrm>
            <a:prstGeom prst="triangl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1660910-2BBB-4266-8924-42C7E89999AF}"/>
              </a:ext>
            </a:extLst>
          </p:cNvPr>
          <p:cNvSpPr txBox="1"/>
          <p:nvPr/>
        </p:nvSpPr>
        <p:spPr>
          <a:xfrm>
            <a:off x="498793" y="504964"/>
            <a:ext cx="433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64-channel EEG recordings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1FEF44F-BB8E-4170-82AF-BABF57272879}"/>
              </a:ext>
            </a:extLst>
          </p:cNvPr>
          <p:cNvGrpSpPr/>
          <p:nvPr/>
        </p:nvGrpSpPr>
        <p:grpSpPr>
          <a:xfrm>
            <a:off x="7801245" y="1028184"/>
            <a:ext cx="3202977" cy="4801632"/>
            <a:chOff x="7135150" y="744665"/>
            <a:chExt cx="3202977" cy="480163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E82CBD5-2695-4810-9C80-800550338D03}"/>
                </a:ext>
              </a:extLst>
            </p:cNvPr>
            <p:cNvGrpSpPr/>
            <p:nvPr/>
          </p:nvGrpSpPr>
          <p:grpSpPr>
            <a:xfrm>
              <a:off x="8183345" y="5123135"/>
              <a:ext cx="1192981" cy="423162"/>
              <a:chOff x="5810402" y="6475784"/>
              <a:chExt cx="614568" cy="217993"/>
            </a:xfrm>
          </p:grpSpPr>
          <p:sp>
            <p:nvSpPr>
              <p:cNvPr id="77" name="Rectangle 67">
                <a:extLst>
                  <a:ext uri="{FF2B5EF4-FFF2-40B4-BE49-F238E27FC236}">
                    <a16:creationId xmlns:a16="http://schemas.microsoft.com/office/drawing/2014/main" id="{3D27075A-2415-4C3A-B655-0BACE0296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5287" y="6475784"/>
                <a:ext cx="397196" cy="110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Novel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" name="Line 68">
                <a:extLst>
                  <a:ext uri="{FF2B5EF4-FFF2-40B4-BE49-F238E27FC236}">
                    <a16:creationId xmlns:a16="http://schemas.microsoft.com/office/drawing/2014/main" id="{919303A1-7FA9-4F12-8512-D1682774A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0402" y="6526468"/>
                <a:ext cx="180000" cy="0"/>
              </a:xfrm>
              <a:prstGeom prst="line">
                <a:avLst/>
              </a:prstGeom>
              <a:noFill/>
              <a:ln w="31750" cap="flat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Rectangle 69">
                <a:extLst>
                  <a:ext uri="{FF2B5EF4-FFF2-40B4-BE49-F238E27FC236}">
                    <a16:creationId xmlns:a16="http://schemas.microsoft.com/office/drawing/2014/main" id="{92BB5BEE-9F47-4D7C-85EF-B13F3EED2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5287" y="6582791"/>
                <a:ext cx="399683" cy="110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Repeated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" name="Line 70">
                <a:extLst>
                  <a:ext uri="{FF2B5EF4-FFF2-40B4-BE49-F238E27FC236}">
                    <a16:creationId xmlns:a16="http://schemas.microsoft.com/office/drawing/2014/main" id="{A7DC37AB-2E34-4E25-B46A-F05545BD6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0402" y="6635932"/>
                <a:ext cx="180000" cy="0"/>
              </a:xfrm>
              <a:prstGeom prst="line">
                <a:avLst/>
              </a:prstGeom>
              <a:noFill/>
              <a:ln w="31750" cap="flat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B73F489-2B95-418E-8F7F-E8D69D1E1C9A}"/>
                </a:ext>
              </a:extLst>
            </p:cNvPr>
            <p:cNvGrpSpPr/>
            <p:nvPr/>
          </p:nvGrpSpPr>
          <p:grpSpPr>
            <a:xfrm>
              <a:off x="7135150" y="744665"/>
              <a:ext cx="3202977" cy="4127162"/>
              <a:chOff x="6212511" y="3857288"/>
              <a:chExt cx="2004342" cy="2582673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F90C30A0-7DFC-4DA0-9218-FE25FF53225F}"/>
                  </a:ext>
                </a:extLst>
              </p:cNvPr>
              <p:cNvGrpSpPr/>
              <p:nvPr/>
            </p:nvGrpSpPr>
            <p:grpSpPr>
              <a:xfrm>
                <a:off x="6212511" y="3857288"/>
                <a:ext cx="1987763" cy="1185079"/>
                <a:chOff x="6212511" y="3857288"/>
                <a:chExt cx="1987763" cy="1185079"/>
              </a:xfrm>
            </p:grpSpPr>
            <p:grpSp>
              <p:nvGrpSpPr>
                <p:cNvPr id="119" name="Group 90">
                  <a:extLst>
                    <a:ext uri="{FF2B5EF4-FFF2-40B4-BE49-F238E27FC236}">
                      <a16:creationId xmlns:a16="http://schemas.microsoft.com/office/drawing/2014/main" id="{032A094A-D8AF-413A-BA9D-50F9489A2CC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6212511" y="3961462"/>
                  <a:ext cx="1987763" cy="1080905"/>
                  <a:chOff x="2420" y="959"/>
                  <a:chExt cx="2901" cy="2482"/>
                </a:xfrm>
              </p:grpSpPr>
              <p:sp>
                <p:nvSpPr>
                  <p:cNvPr id="121" name="Rectangle 91">
                    <a:extLst>
                      <a:ext uri="{FF2B5EF4-FFF2-40B4-BE49-F238E27FC236}">
                        <a16:creationId xmlns:a16="http://schemas.microsoft.com/office/drawing/2014/main" id="{872179D1-46B5-44F3-8314-86D0DE02D4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97" y="1088"/>
                    <a:ext cx="2611" cy="205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2" name="Line 92">
                    <a:extLst>
                      <a:ext uri="{FF2B5EF4-FFF2-40B4-BE49-F238E27FC236}">
                        <a16:creationId xmlns:a16="http://schemas.microsoft.com/office/drawing/2014/main" id="{337CD73E-0E38-483A-A440-F57007890C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7" y="3146"/>
                    <a:ext cx="2611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3" name="Line 93">
                    <a:extLst>
                      <a:ext uri="{FF2B5EF4-FFF2-40B4-BE49-F238E27FC236}">
                        <a16:creationId xmlns:a16="http://schemas.microsoft.com/office/drawing/2014/main" id="{D7B015BE-8BA2-4F55-80F6-4DDC769FAC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7" y="1088"/>
                    <a:ext cx="2611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4" name="Line 94">
                    <a:extLst>
                      <a:ext uri="{FF2B5EF4-FFF2-40B4-BE49-F238E27FC236}">
                        <a16:creationId xmlns:a16="http://schemas.microsoft.com/office/drawing/2014/main" id="{C29D94C4-4759-4F73-92FE-AE256611AB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97" y="3120"/>
                    <a:ext cx="0" cy="26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5" name="Line 95">
                    <a:extLst>
                      <a:ext uri="{FF2B5EF4-FFF2-40B4-BE49-F238E27FC236}">
                        <a16:creationId xmlns:a16="http://schemas.microsoft.com/office/drawing/2014/main" id="{5326CC28-6848-4F14-8E90-6BEFEB21A9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67" y="3120"/>
                    <a:ext cx="0" cy="26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6" name="Line 96">
                    <a:extLst>
                      <a:ext uri="{FF2B5EF4-FFF2-40B4-BE49-F238E27FC236}">
                        <a16:creationId xmlns:a16="http://schemas.microsoft.com/office/drawing/2014/main" id="{57685403-F627-4B02-9969-BB2FECC513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38" y="3120"/>
                    <a:ext cx="0" cy="26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7" name="Line 97">
                    <a:extLst>
                      <a:ext uri="{FF2B5EF4-FFF2-40B4-BE49-F238E27FC236}">
                        <a16:creationId xmlns:a16="http://schemas.microsoft.com/office/drawing/2014/main" id="{3D1E5535-1420-42D0-8272-4BAC0B56B4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08" y="3120"/>
                    <a:ext cx="0" cy="26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8" name="Line 98">
                    <a:extLst>
                      <a:ext uri="{FF2B5EF4-FFF2-40B4-BE49-F238E27FC236}">
                        <a16:creationId xmlns:a16="http://schemas.microsoft.com/office/drawing/2014/main" id="{11B83F9A-A42E-4E6E-A774-97B54C7868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7" y="1088"/>
                    <a:ext cx="0" cy="26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9" name="Line 99">
                    <a:extLst>
                      <a:ext uri="{FF2B5EF4-FFF2-40B4-BE49-F238E27FC236}">
                        <a16:creationId xmlns:a16="http://schemas.microsoft.com/office/drawing/2014/main" id="{D2E5FFBC-CF47-468C-BB02-C9AA0B037A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7" y="1088"/>
                    <a:ext cx="0" cy="26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30" name="Line 100">
                    <a:extLst>
                      <a:ext uri="{FF2B5EF4-FFF2-40B4-BE49-F238E27FC236}">
                        <a16:creationId xmlns:a16="http://schemas.microsoft.com/office/drawing/2014/main" id="{AC31FF85-70F4-4681-A190-E395A006EA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38" y="1088"/>
                    <a:ext cx="0" cy="26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1" name="Line 101">
                    <a:extLst>
                      <a:ext uri="{FF2B5EF4-FFF2-40B4-BE49-F238E27FC236}">
                        <a16:creationId xmlns:a16="http://schemas.microsoft.com/office/drawing/2014/main" id="{5B3B951F-2DFA-4E2A-A751-C68E8B2C14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08" y="1088"/>
                    <a:ext cx="0" cy="26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2" name="Rectangle 102">
                    <a:extLst>
                      <a:ext uri="{FF2B5EF4-FFF2-40B4-BE49-F238E27FC236}">
                        <a16:creationId xmlns:a16="http://schemas.microsoft.com/office/drawing/2014/main" id="{040F72E1-B0D2-4E72-A75E-06122C7C6F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4" y="3176"/>
                    <a:ext cx="78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rPr>
                      <a:t>0</a:t>
                    </a:r>
                    <a:endParaRPr kumimoji="0" lang="en-US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3" name="Rectangle 103">
                    <a:extLst>
                      <a:ext uri="{FF2B5EF4-FFF2-40B4-BE49-F238E27FC236}">
                        <a16:creationId xmlns:a16="http://schemas.microsoft.com/office/drawing/2014/main" id="{FF860FBC-141F-4ED8-BC00-8474665721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45" y="3176"/>
                    <a:ext cx="233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rPr>
                      <a:t>150</a:t>
                    </a:r>
                    <a:endParaRPr kumimoji="0" lang="en-US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4" name="Rectangle 104">
                    <a:extLst>
                      <a:ext uri="{FF2B5EF4-FFF2-40B4-BE49-F238E27FC236}">
                        <a16:creationId xmlns:a16="http://schemas.microsoft.com/office/drawing/2014/main" id="{82388264-8476-4BE0-B896-F7C4B65EFB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3176"/>
                    <a:ext cx="233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rPr>
                      <a:t>300</a:t>
                    </a:r>
                    <a:endParaRPr kumimoji="0" lang="en-US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Rectangle 105">
                    <a:extLst>
                      <a:ext uri="{FF2B5EF4-FFF2-40B4-BE49-F238E27FC236}">
                        <a16:creationId xmlns:a16="http://schemas.microsoft.com/office/drawing/2014/main" id="{1A78500C-CFD2-4206-B91E-B45C252DB7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3176"/>
                    <a:ext cx="233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rPr>
                      <a:t>450</a:t>
                    </a:r>
                    <a:endParaRPr kumimoji="0" lang="en-US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6" name="Line 106">
                    <a:extLst>
                      <a:ext uri="{FF2B5EF4-FFF2-40B4-BE49-F238E27FC236}">
                        <a16:creationId xmlns:a16="http://schemas.microsoft.com/office/drawing/2014/main" id="{B91965A6-684C-4F0F-99F7-804EC29EF3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97" y="1088"/>
                    <a:ext cx="0" cy="205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7" name="Line 107">
                    <a:extLst>
                      <a:ext uri="{FF2B5EF4-FFF2-40B4-BE49-F238E27FC236}">
                        <a16:creationId xmlns:a16="http://schemas.microsoft.com/office/drawing/2014/main" id="{0505CA27-D5AD-4EEE-9B29-6E64AA030C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08" y="1088"/>
                    <a:ext cx="0" cy="205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8" name="Line 108">
                    <a:extLst>
                      <a:ext uri="{FF2B5EF4-FFF2-40B4-BE49-F238E27FC236}">
                        <a16:creationId xmlns:a16="http://schemas.microsoft.com/office/drawing/2014/main" id="{3009D200-DF07-4FB1-8094-41805F2F3F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7" y="3146"/>
                    <a:ext cx="27" cy="0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9" name="Line 109">
                    <a:extLst>
                      <a:ext uri="{FF2B5EF4-FFF2-40B4-BE49-F238E27FC236}">
                        <a16:creationId xmlns:a16="http://schemas.microsoft.com/office/drawing/2014/main" id="{A687CB4D-05E0-4CFF-8C6B-10229A62FD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7" y="2117"/>
                    <a:ext cx="27" cy="0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40" name="Line 110">
                    <a:extLst>
                      <a:ext uri="{FF2B5EF4-FFF2-40B4-BE49-F238E27FC236}">
                        <a16:creationId xmlns:a16="http://schemas.microsoft.com/office/drawing/2014/main" id="{743933E6-373D-4E5E-850E-97B485566E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7" y="1088"/>
                    <a:ext cx="27" cy="0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41" name="Line 111">
                    <a:extLst>
                      <a:ext uri="{FF2B5EF4-FFF2-40B4-BE49-F238E27FC236}">
                        <a16:creationId xmlns:a16="http://schemas.microsoft.com/office/drawing/2014/main" id="{89093E6B-005A-4910-B527-9D2701A0F3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82" y="3146"/>
                    <a:ext cx="26" cy="0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42" name="Line 112">
                    <a:extLst>
                      <a:ext uri="{FF2B5EF4-FFF2-40B4-BE49-F238E27FC236}">
                        <a16:creationId xmlns:a16="http://schemas.microsoft.com/office/drawing/2014/main" id="{23E503FA-9471-40DA-A480-0B400AA85D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82" y="2117"/>
                    <a:ext cx="26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43" name="Line 113">
                    <a:extLst>
                      <a:ext uri="{FF2B5EF4-FFF2-40B4-BE49-F238E27FC236}">
                        <a16:creationId xmlns:a16="http://schemas.microsoft.com/office/drawing/2014/main" id="{951B6958-6153-4665-BCCC-F3BDBC1C22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82" y="1088"/>
                    <a:ext cx="26" cy="0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44" name="Rectangle 114">
                    <a:extLst>
                      <a:ext uri="{FF2B5EF4-FFF2-40B4-BE49-F238E27FC236}">
                        <a16:creationId xmlns:a16="http://schemas.microsoft.com/office/drawing/2014/main" id="{76D80AB3-AEFB-4E6A-9882-EA8D1CCA47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20" y="2969"/>
                    <a:ext cx="124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rPr>
                      <a:t>-4</a:t>
                    </a:r>
                    <a:endParaRPr kumimoji="0" lang="en-US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5" name="Rectangle 115">
                    <a:extLst>
                      <a:ext uri="{FF2B5EF4-FFF2-40B4-BE49-F238E27FC236}">
                        <a16:creationId xmlns:a16="http://schemas.microsoft.com/office/drawing/2014/main" id="{64C5AEC1-0754-4517-A8EC-3B9BB42293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80" y="1954"/>
                    <a:ext cx="78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rPr>
                      <a:t>0</a:t>
                    </a:r>
                    <a:endParaRPr kumimoji="0" lang="en-US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6" name="Rectangle 116">
                    <a:extLst>
                      <a:ext uri="{FF2B5EF4-FFF2-40B4-BE49-F238E27FC236}">
                        <a16:creationId xmlns:a16="http://schemas.microsoft.com/office/drawing/2014/main" id="{164DDC6C-62CB-4E6E-97CE-86A9ABA987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80" y="959"/>
                    <a:ext cx="78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rPr>
                      <a:t>4</a:t>
                    </a:r>
                    <a:endParaRPr kumimoji="0" lang="en-US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7" name="Freeform 117">
                    <a:extLst>
                      <a:ext uri="{FF2B5EF4-FFF2-40B4-BE49-F238E27FC236}">
                        <a16:creationId xmlns:a16="http://schemas.microsoft.com/office/drawing/2014/main" id="{C1B6F7BE-A5F6-4F2A-835F-3D7E7F577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7" y="1347"/>
                    <a:ext cx="2611" cy="1767"/>
                  </a:xfrm>
                  <a:custGeom>
                    <a:avLst/>
                    <a:gdLst>
                      <a:gd name="T0" fmla="*/ 10 w 2611"/>
                      <a:gd name="T1" fmla="*/ 795 h 1767"/>
                      <a:gd name="T2" fmla="*/ 56 w 2611"/>
                      <a:gd name="T3" fmla="*/ 821 h 1767"/>
                      <a:gd name="T4" fmla="*/ 102 w 2611"/>
                      <a:gd name="T5" fmla="*/ 830 h 1767"/>
                      <a:gd name="T6" fmla="*/ 148 w 2611"/>
                      <a:gd name="T7" fmla="*/ 832 h 1767"/>
                      <a:gd name="T8" fmla="*/ 194 w 2611"/>
                      <a:gd name="T9" fmla="*/ 846 h 1767"/>
                      <a:gd name="T10" fmla="*/ 240 w 2611"/>
                      <a:gd name="T11" fmla="*/ 863 h 1767"/>
                      <a:gd name="T12" fmla="*/ 286 w 2611"/>
                      <a:gd name="T13" fmla="*/ 874 h 1767"/>
                      <a:gd name="T14" fmla="*/ 332 w 2611"/>
                      <a:gd name="T15" fmla="*/ 881 h 1767"/>
                      <a:gd name="T16" fmla="*/ 378 w 2611"/>
                      <a:gd name="T17" fmla="*/ 870 h 1767"/>
                      <a:gd name="T18" fmla="*/ 425 w 2611"/>
                      <a:gd name="T19" fmla="*/ 786 h 1767"/>
                      <a:gd name="T20" fmla="*/ 471 w 2611"/>
                      <a:gd name="T21" fmla="*/ 589 h 1767"/>
                      <a:gd name="T22" fmla="*/ 517 w 2611"/>
                      <a:gd name="T23" fmla="*/ 325 h 1767"/>
                      <a:gd name="T24" fmla="*/ 563 w 2611"/>
                      <a:gd name="T25" fmla="*/ 110 h 1767"/>
                      <a:gd name="T26" fmla="*/ 609 w 2611"/>
                      <a:gd name="T27" fmla="*/ 10 h 1767"/>
                      <a:gd name="T28" fmla="*/ 655 w 2611"/>
                      <a:gd name="T29" fmla="*/ 12 h 1767"/>
                      <a:gd name="T30" fmla="*/ 701 w 2611"/>
                      <a:gd name="T31" fmla="*/ 107 h 1767"/>
                      <a:gd name="T32" fmla="*/ 747 w 2611"/>
                      <a:gd name="T33" fmla="*/ 311 h 1767"/>
                      <a:gd name="T34" fmla="*/ 793 w 2611"/>
                      <a:gd name="T35" fmla="*/ 610 h 1767"/>
                      <a:gd name="T36" fmla="*/ 839 w 2611"/>
                      <a:gd name="T37" fmla="*/ 954 h 1767"/>
                      <a:gd name="T38" fmla="*/ 885 w 2611"/>
                      <a:gd name="T39" fmla="*/ 1295 h 1767"/>
                      <a:gd name="T40" fmla="*/ 931 w 2611"/>
                      <a:gd name="T41" fmla="*/ 1580 h 1767"/>
                      <a:gd name="T42" fmla="*/ 977 w 2611"/>
                      <a:gd name="T43" fmla="*/ 1742 h 1767"/>
                      <a:gd name="T44" fmla="*/ 1023 w 2611"/>
                      <a:gd name="T45" fmla="*/ 1758 h 1767"/>
                      <a:gd name="T46" fmla="*/ 1069 w 2611"/>
                      <a:gd name="T47" fmla="*/ 1674 h 1767"/>
                      <a:gd name="T48" fmla="*/ 1116 w 2611"/>
                      <a:gd name="T49" fmla="*/ 1538 h 1767"/>
                      <a:gd name="T50" fmla="*/ 1162 w 2611"/>
                      <a:gd name="T51" fmla="*/ 1364 h 1767"/>
                      <a:gd name="T52" fmla="*/ 1208 w 2611"/>
                      <a:gd name="T53" fmla="*/ 1149 h 1767"/>
                      <a:gd name="T54" fmla="*/ 1254 w 2611"/>
                      <a:gd name="T55" fmla="*/ 913 h 1767"/>
                      <a:gd name="T56" fmla="*/ 1300 w 2611"/>
                      <a:gd name="T57" fmla="*/ 713 h 1767"/>
                      <a:gd name="T58" fmla="*/ 1346 w 2611"/>
                      <a:gd name="T59" fmla="*/ 592 h 1767"/>
                      <a:gd name="T60" fmla="*/ 1392 w 2611"/>
                      <a:gd name="T61" fmla="*/ 528 h 1767"/>
                      <a:gd name="T62" fmla="*/ 1438 w 2611"/>
                      <a:gd name="T63" fmla="*/ 473 h 1767"/>
                      <a:gd name="T64" fmla="*/ 1484 w 2611"/>
                      <a:gd name="T65" fmla="*/ 419 h 1767"/>
                      <a:gd name="T66" fmla="*/ 1530 w 2611"/>
                      <a:gd name="T67" fmla="*/ 391 h 1767"/>
                      <a:gd name="T68" fmla="*/ 1576 w 2611"/>
                      <a:gd name="T69" fmla="*/ 393 h 1767"/>
                      <a:gd name="T70" fmla="*/ 1622 w 2611"/>
                      <a:gd name="T71" fmla="*/ 390 h 1767"/>
                      <a:gd name="T72" fmla="*/ 1668 w 2611"/>
                      <a:gd name="T73" fmla="*/ 359 h 1767"/>
                      <a:gd name="T74" fmla="*/ 1714 w 2611"/>
                      <a:gd name="T75" fmla="*/ 310 h 1767"/>
                      <a:gd name="T76" fmla="*/ 1761 w 2611"/>
                      <a:gd name="T77" fmla="*/ 261 h 1767"/>
                      <a:gd name="T78" fmla="*/ 1807 w 2611"/>
                      <a:gd name="T79" fmla="*/ 218 h 1767"/>
                      <a:gd name="T80" fmla="*/ 1853 w 2611"/>
                      <a:gd name="T81" fmla="*/ 198 h 1767"/>
                      <a:gd name="T82" fmla="*/ 1899 w 2611"/>
                      <a:gd name="T83" fmla="*/ 224 h 1767"/>
                      <a:gd name="T84" fmla="*/ 1945 w 2611"/>
                      <a:gd name="T85" fmla="*/ 279 h 1767"/>
                      <a:gd name="T86" fmla="*/ 1991 w 2611"/>
                      <a:gd name="T87" fmla="*/ 332 h 1767"/>
                      <a:gd name="T88" fmla="*/ 2037 w 2611"/>
                      <a:gd name="T89" fmla="*/ 394 h 1767"/>
                      <a:gd name="T90" fmla="*/ 2083 w 2611"/>
                      <a:gd name="T91" fmla="*/ 504 h 1767"/>
                      <a:gd name="T92" fmla="*/ 2129 w 2611"/>
                      <a:gd name="T93" fmla="*/ 651 h 1767"/>
                      <a:gd name="T94" fmla="*/ 2175 w 2611"/>
                      <a:gd name="T95" fmla="*/ 769 h 1767"/>
                      <a:gd name="T96" fmla="*/ 2221 w 2611"/>
                      <a:gd name="T97" fmla="*/ 827 h 1767"/>
                      <a:gd name="T98" fmla="*/ 2267 w 2611"/>
                      <a:gd name="T99" fmla="*/ 869 h 1767"/>
                      <a:gd name="T100" fmla="*/ 2313 w 2611"/>
                      <a:gd name="T101" fmla="*/ 931 h 1767"/>
                      <a:gd name="T102" fmla="*/ 2359 w 2611"/>
                      <a:gd name="T103" fmla="*/ 996 h 1767"/>
                      <a:gd name="T104" fmla="*/ 2405 w 2611"/>
                      <a:gd name="T105" fmla="*/ 1044 h 1767"/>
                      <a:gd name="T106" fmla="*/ 2452 w 2611"/>
                      <a:gd name="T107" fmla="*/ 1074 h 1767"/>
                      <a:gd name="T108" fmla="*/ 2498 w 2611"/>
                      <a:gd name="T109" fmla="*/ 1085 h 1767"/>
                      <a:gd name="T110" fmla="*/ 2544 w 2611"/>
                      <a:gd name="T111" fmla="*/ 1084 h 1767"/>
                      <a:gd name="T112" fmla="*/ 2590 w 2611"/>
                      <a:gd name="T113" fmla="*/ 1088 h 1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611" h="1767">
                        <a:moveTo>
                          <a:pt x="0" y="790"/>
                        </a:moveTo>
                        <a:lnTo>
                          <a:pt x="10" y="795"/>
                        </a:lnTo>
                        <a:lnTo>
                          <a:pt x="33" y="809"/>
                        </a:lnTo>
                        <a:lnTo>
                          <a:pt x="56" y="821"/>
                        </a:lnTo>
                        <a:lnTo>
                          <a:pt x="79" y="828"/>
                        </a:lnTo>
                        <a:lnTo>
                          <a:pt x="102" y="830"/>
                        </a:lnTo>
                        <a:lnTo>
                          <a:pt x="125" y="830"/>
                        </a:lnTo>
                        <a:lnTo>
                          <a:pt x="148" y="832"/>
                        </a:lnTo>
                        <a:lnTo>
                          <a:pt x="171" y="837"/>
                        </a:lnTo>
                        <a:lnTo>
                          <a:pt x="194" y="846"/>
                        </a:lnTo>
                        <a:lnTo>
                          <a:pt x="217" y="855"/>
                        </a:lnTo>
                        <a:lnTo>
                          <a:pt x="240" y="863"/>
                        </a:lnTo>
                        <a:lnTo>
                          <a:pt x="263" y="869"/>
                        </a:lnTo>
                        <a:lnTo>
                          <a:pt x="286" y="874"/>
                        </a:lnTo>
                        <a:lnTo>
                          <a:pt x="309" y="878"/>
                        </a:lnTo>
                        <a:lnTo>
                          <a:pt x="332" y="881"/>
                        </a:lnTo>
                        <a:lnTo>
                          <a:pt x="356" y="880"/>
                        </a:lnTo>
                        <a:lnTo>
                          <a:pt x="378" y="870"/>
                        </a:lnTo>
                        <a:lnTo>
                          <a:pt x="402" y="841"/>
                        </a:lnTo>
                        <a:lnTo>
                          <a:pt x="425" y="786"/>
                        </a:lnTo>
                        <a:lnTo>
                          <a:pt x="447" y="701"/>
                        </a:lnTo>
                        <a:lnTo>
                          <a:pt x="471" y="589"/>
                        </a:lnTo>
                        <a:lnTo>
                          <a:pt x="494" y="459"/>
                        </a:lnTo>
                        <a:lnTo>
                          <a:pt x="517" y="325"/>
                        </a:lnTo>
                        <a:lnTo>
                          <a:pt x="540" y="205"/>
                        </a:lnTo>
                        <a:lnTo>
                          <a:pt x="563" y="110"/>
                        </a:lnTo>
                        <a:lnTo>
                          <a:pt x="586" y="45"/>
                        </a:lnTo>
                        <a:lnTo>
                          <a:pt x="609" y="10"/>
                        </a:lnTo>
                        <a:lnTo>
                          <a:pt x="632" y="0"/>
                        </a:lnTo>
                        <a:lnTo>
                          <a:pt x="655" y="12"/>
                        </a:lnTo>
                        <a:lnTo>
                          <a:pt x="678" y="47"/>
                        </a:lnTo>
                        <a:lnTo>
                          <a:pt x="701" y="107"/>
                        </a:lnTo>
                        <a:lnTo>
                          <a:pt x="724" y="195"/>
                        </a:lnTo>
                        <a:lnTo>
                          <a:pt x="747" y="311"/>
                        </a:lnTo>
                        <a:lnTo>
                          <a:pt x="770" y="452"/>
                        </a:lnTo>
                        <a:lnTo>
                          <a:pt x="793" y="610"/>
                        </a:lnTo>
                        <a:lnTo>
                          <a:pt x="816" y="780"/>
                        </a:lnTo>
                        <a:lnTo>
                          <a:pt x="839" y="954"/>
                        </a:lnTo>
                        <a:lnTo>
                          <a:pt x="862" y="1127"/>
                        </a:lnTo>
                        <a:lnTo>
                          <a:pt x="885" y="1295"/>
                        </a:lnTo>
                        <a:lnTo>
                          <a:pt x="908" y="1449"/>
                        </a:lnTo>
                        <a:lnTo>
                          <a:pt x="931" y="1580"/>
                        </a:lnTo>
                        <a:lnTo>
                          <a:pt x="954" y="1679"/>
                        </a:lnTo>
                        <a:lnTo>
                          <a:pt x="977" y="1742"/>
                        </a:lnTo>
                        <a:lnTo>
                          <a:pt x="1000" y="1767"/>
                        </a:lnTo>
                        <a:lnTo>
                          <a:pt x="1023" y="1758"/>
                        </a:lnTo>
                        <a:lnTo>
                          <a:pt x="1047" y="1725"/>
                        </a:lnTo>
                        <a:lnTo>
                          <a:pt x="1069" y="1674"/>
                        </a:lnTo>
                        <a:lnTo>
                          <a:pt x="1093" y="1611"/>
                        </a:lnTo>
                        <a:lnTo>
                          <a:pt x="1116" y="1538"/>
                        </a:lnTo>
                        <a:lnTo>
                          <a:pt x="1138" y="1456"/>
                        </a:lnTo>
                        <a:lnTo>
                          <a:pt x="1162" y="1364"/>
                        </a:lnTo>
                        <a:lnTo>
                          <a:pt x="1185" y="1261"/>
                        </a:lnTo>
                        <a:lnTo>
                          <a:pt x="1208" y="1149"/>
                        </a:lnTo>
                        <a:lnTo>
                          <a:pt x="1231" y="1031"/>
                        </a:lnTo>
                        <a:lnTo>
                          <a:pt x="1254" y="913"/>
                        </a:lnTo>
                        <a:lnTo>
                          <a:pt x="1277" y="805"/>
                        </a:lnTo>
                        <a:lnTo>
                          <a:pt x="1300" y="713"/>
                        </a:lnTo>
                        <a:lnTo>
                          <a:pt x="1323" y="643"/>
                        </a:lnTo>
                        <a:lnTo>
                          <a:pt x="1346" y="592"/>
                        </a:lnTo>
                        <a:lnTo>
                          <a:pt x="1369" y="557"/>
                        </a:lnTo>
                        <a:lnTo>
                          <a:pt x="1392" y="528"/>
                        </a:lnTo>
                        <a:lnTo>
                          <a:pt x="1415" y="501"/>
                        </a:lnTo>
                        <a:lnTo>
                          <a:pt x="1438" y="473"/>
                        </a:lnTo>
                        <a:lnTo>
                          <a:pt x="1461" y="444"/>
                        </a:lnTo>
                        <a:lnTo>
                          <a:pt x="1484" y="419"/>
                        </a:lnTo>
                        <a:lnTo>
                          <a:pt x="1507" y="400"/>
                        </a:lnTo>
                        <a:lnTo>
                          <a:pt x="1530" y="391"/>
                        </a:lnTo>
                        <a:lnTo>
                          <a:pt x="1553" y="390"/>
                        </a:lnTo>
                        <a:lnTo>
                          <a:pt x="1576" y="393"/>
                        </a:lnTo>
                        <a:lnTo>
                          <a:pt x="1599" y="394"/>
                        </a:lnTo>
                        <a:lnTo>
                          <a:pt x="1622" y="390"/>
                        </a:lnTo>
                        <a:lnTo>
                          <a:pt x="1645" y="378"/>
                        </a:lnTo>
                        <a:lnTo>
                          <a:pt x="1668" y="359"/>
                        </a:lnTo>
                        <a:lnTo>
                          <a:pt x="1692" y="335"/>
                        </a:lnTo>
                        <a:lnTo>
                          <a:pt x="1714" y="310"/>
                        </a:lnTo>
                        <a:lnTo>
                          <a:pt x="1738" y="285"/>
                        </a:lnTo>
                        <a:lnTo>
                          <a:pt x="1761" y="261"/>
                        </a:lnTo>
                        <a:lnTo>
                          <a:pt x="1783" y="238"/>
                        </a:lnTo>
                        <a:lnTo>
                          <a:pt x="1807" y="218"/>
                        </a:lnTo>
                        <a:lnTo>
                          <a:pt x="1830" y="203"/>
                        </a:lnTo>
                        <a:lnTo>
                          <a:pt x="1853" y="198"/>
                        </a:lnTo>
                        <a:lnTo>
                          <a:pt x="1876" y="205"/>
                        </a:lnTo>
                        <a:lnTo>
                          <a:pt x="1899" y="224"/>
                        </a:lnTo>
                        <a:lnTo>
                          <a:pt x="1922" y="250"/>
                        </a:lnTo>
                        <a:lnTo>
                          <a:pt x="1945" y="279"/>
                        </a:lnTo>
                        <a:lnTo>
                          <a:pt x="1968" y="307"/>
                        </a:lnTo>
                        <a:lnTo>
                          <a:pt x="1991" y="332"/>
                        </a:lnTo>
                        <a:lnTo>
                          <a:pt x="2014" y="359"/>
                        </a:lnTo>
                        <a:lnTo>
                          <a:pt x="2037" y="394"/>
                        </a:lnTo>
                        <a:lnTo>
                          <a:pt x="2060" y="442"/>
                        </a:lnTo>
                        <a:lnTo>
                          <a:pt x="2083" y="504"/>
                        </a:lnTo>
                        <a:lnTo>
                          <a:pt x="2106" y="576"/>
                        </a:lnTo>
                        <a:lnTo>
                          <a:pt x="2129" y="651"/>
                        </a:lnTo>
                        <a:lnTo>
                          <a:pt x="2152" y="717"/>
                        </a:lnTo>
                        <a:lnTo>
                          <a:pt x="2175" y="769"/>
                        </a:lnTo>
                        <a:lnTo>
                          <a:pt x="2198" y="803"/>
                        </a:lnTo>
                        <a:lnTo>
                          <a:pt x="2221" y="827"/>
                        </a:lnTo>
                        <a:lnTo>
                          <a:pt x="2244" y="846"/>
                        </a:lnTo>
                        <a:lnTo>
                          <a:pt x="2267" y="869"/>
                        </a:lnTo>
                        <a:lnTo>
                          <a:pt x="2290" y="898"/>
                        </a:lnTo>
                        <a:lnTo>
                          <a:pt x="2313" y="931"/>
                        </a:lnTo>
                        <a:lnTo>
                          <a:pt x="2336" y="965"/>
                        </a:lnTo>
                        <a:lnTo>
                          <a:pt x="2359" y="996"/>
                        </a:lnTo>
                        <a:lnTo>
                          <a:pt x="2383" y="1022"/>
                        </a:lnTo>
                        <a:lnTo>
                          <a:pt x="2405" y="1044"/>
                        </a:lnTo>
                        <a:lnTo>
                          <a:pt x="2429" y="1061"/>
                        </a:lnTo>
                        <a:lnTo>
                          <a:pt x="2452" y="1074"/>
                        </a:lnTo>
                        <a:lnTo>
                          <a:pt x="2474" y="1082"/>
                        </a:lnTo>
                        <a:lnTo>
                          <a:pt x="2498" y="1085"/>
                        </a:lnTo>
                        <a:lnTo>
                          <a:pt x="2521" y="1085"/>
                        </a:lnTo>
                        <a:lnTo>
                          <a:pt x="2544" y="1084"/>
                        </a:lnTo>
                        <a:lnTo>
                          <a:pt x="2567" y="1086"/>
                        </a:lnTo>
                        <a:lnTo>
                          <a:pt x="2590" y="1088"/>
                        </a:lnTo>
                        <a:lnTo>
                          <a:pt x="2611" y="1087"/>
                        </a:lnTo>
                      </a:path>
                    </a:pathLst>
                  </a:custGeom>
                  <a:noFill/>
                  <a:ln w="28575" cap="flat">
                    <a:solidFill>
                      <a:srgbClr val="FF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48" name="Freeform 118">
                    <a:extLst>
                      <a:ext uri="{FF2B5EF4-FFF2-40B4-BE49-F238E27FC236}">
                        <a16:creationId xmlns:a16="http://schemas.microsoft.com/office/drawing/2014/main" id="{D77BA3D6-503C-49E4-A718-484891A6EC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7" y="1097"/>
                    <a:ext cx="2611" cy="1933"/>
                  </a:xfrm>
                  <a:custGeom>
                    <a:avLst/>
                    <a:gdLst>
                      <a:gd name="T0" fmla="*/ 10 w 2611"/>
                      <a:gd name="T1" fmla="*/ 946 h 1933"/>
                      <a:gd name="T2" fmla="*/ 56 w 2611"/>
                      <a:gd name="T3" fmla="*/ 943 h 1933"/>
                      <a:gd name="T4" fmla="*/ 102 w 2611"/>
                      <a:gd name="T5" fmla="*/ 979 h 1933"/>
                      <a:gd name="T6" fmla="*/ 148 w 2611"/>
                      <a:gd name="T7" fmla="*/ 1015 h 1933"/>
                      <a:gd name="T8" fmla="*/ 194 w 2611"/>
                      <a:gd name="T9" fmla="*/ 1032 h 1933"/>
                      <a:gd name="T10" fmla="*/ 240 w 2611"/>
                      <a:gd name="T11" fmla="*/ 1033 h 1933"/>
                      <a:gd name="T12" fmla="*/ 286 w 2611"/>
                      <a:gd name="T13" fmla="*/ 1041 h 1933"/>
                      <a:gd name="T14" fmla="*/ 332 w 2611"/>
                      <a:gd name="T15" fmla="*/ 1078 h 1933"/>
                      <a:gd name="T16" fmla="*/ 378 w 2611"/>
                      <a:gd name="T17" fmla="*/ 1122 h 1933"/>
                      <a:gd name="T18" fmla="*/ 425 w 2611"/>
                      <a:gd name="T19" fmla="*/ 1070 h 1933"/>
                      <a:gd name="T20" fmla="*/ 471 w 2611"/>
                      <a:gd name="T21" fmla="*/ 826 h 1933"/>
                      <a:gd name="T22" fmla="*/ 517 w 2611"/>
                      <a:gd name="T23" fmla="*/ 444 h 1933"/>
                      <a:gd name="T24" fmla="*/ 563 w 2611"/>
                      <a:gd name="T25" fmla="*/ 109 h 1933"/>
                      <a:gd name="T26" fmla="*/ 609 w 2611"/>
                      <a:gd name="T27" fmla="*/ 0 h 1933"/>
                      <a:gd name="T28" fmla="*/ 655 w 2611"/>
                      <a:gd name="T29" fmla="*/ 143 h 1933"/>
                      <a:gd name="T30" fmla="*/ 701 w 2611"/>
                      <a:gd name="T31" fmla="*/ 426 h 1933"/>
                      <a:gd name="T32" fmla="*/ 747 w 2611"/>
                      <a:gd name="T33" fmla="*/ 733 h 1933"/>
                      <a:gd name="T34" fmla="*/ 793 w 2611"/>
                      <a:gd name="T35" fmla="*/ 1030 h 1933"/>
                      <a:gd name="T36" fmla="*/ 839 w 2611"/>
                      <a:gd name="T37" fmla="*/ 1320 h 1933"/>
                      <a:gd name="T38" fmla="*/ 885 w 2611"/>
                      <a:gd name="T39" fmla="*/ 1586 h 1933"/>
                      <a:gd name="T40" fmla="*/ 931 w 2611"/>
                      <a:gd name="T41" fmla="*/ 1791 h 1933"/>
                      <a:gd name="T42" fmla="*/ 977 w 2611"/>
                      <a:gd name="T43" fmla="*/ 1905 h 1933"/>
                      <a:gd name="T44" fmla="*/ 1023 w 2611"/>
                      <a:gd name="T45" fmla="*/ 1933 h 1933"/>
                      <a:gd name="T46" fmla="*/ 1069 w 2611"/>
                      <a:gd name="T47" fmla="*/ 1898 h 1933"/>
                      <a:gd name="T48" fmla="*/ 1116 w 2611"/>
                      <a:gd name="T49" fmla="*/ 1808 h 1933"/>
                      <a:gd name="T50" fmla="*/ 1162 w 2611"/>
                      <a:gd name="T51" fmla="*/ 1665 h 1933"/>
                      <a:gd name="T52" fmla="*/ 1208 w 2611"/>
                      <a:gd name="T53" fmla="*/ 1494 h 1933"/>
                      <a:gd name="T54" fmla="*/ 1254 w 2611"/>
                      <a:gd name="T55" fmla="*/ 1316 h 1933"/>
                      <a:gd name="T56" fmla="*/ 1300 w 2611"/>
                      <a:gd name="T57" fmla="*/ 1134 h 1933"/>
                      <a:gd name="T58" fmla="*/ 1346 w 2611"/>
                      <a:gd name="T59" fmla="*/ 970 h 1933"/>
                      <a:gd name="T60" fmla="*/ 1392 w 2611"/>
                      <a:gd name="T61" fmla="*/ 876 h 1933"/>
                      <a:gd name="T62" fmla="*/ 1438 w 2611"/>
                      <a:gd name="T63" fmla="*/ 858 h 1933"/>
                      <a:gd name="T64" fmla="*/ 1484 w 2611"/>
                      <a:gd name="T65" fmla="*/ 846 h 1933"/>
                      <a:gd name="T66" fmla="*/ 1530 w 2611"/>
                      <a:gd name="T67" fmla="*/ 786 h 1933"/>
                      <a:gd name="T68" fmla="*/ 1576 w 2611"/>
                      <a:gd name="T69" fmla="*/ 706 h 1933"/>
                      <a:gd name="T70" fmla="*/ 1622 w 2611"/>
                      <a:gd name="T71" fmla="*/ 646 h 1933"/>
                      <a:gd name="T72" fmla="*/ 1668 w 2611"/>
                      <a:gd name="T73" fmla="*/ 600 h 1933"/>
                      <a:gd name="T74" fmla="*/ 1714 w 2611"/>
                      <a:gd name="T75" fmla="*/ 557 h 1933"/>
                      <a:gd name="T76" fmla="*/ 1761 w 2611"/>
                      <a:gd name="T77" fmla="*/ 529 h 1933"/>
                      <a:gd name="T78" fmla="*/ 1807 w 2611"/>
                      <a:gd name="T79" fmla="*/ 521 h 1933"/>
                      <a:gd name="T80" fmla="*/ 1853 w 2611"/>
                      <a:gd name="T81" fmla="*/ 517 h 1933"/>
                      <a:gd name="T82" fmla="*/ 1899 w 2611"/>
                      <a:gd name="T83" fmla="*/ 511 h 1933"/>
                      <a:gd name="T84" fmla="*/ 1945 w 2611"/>
                      <a:gd name="T85" fmla="*/ 534 h 1933"/>
                      <a:gd name="T86" fmla="*/ 1991 w 2611"/>
                      <a:gd name="T87" fmla="*/ 610 h 1933"/>
                      <a:gd name="T88" fmla="*/ 2037 w 2611"/>
                      <a:gd name="T89" fmla="*/ 710 h 1933"/>
                      <a:gd name="T90" fmla="*/ 2083 w 2611"/>
                      <a:gd name="T91" fmla="*/ 791 h 1933"/>
                      <a:gd name="T92" fmla="*/ 2129 w 2611"/>
                      <a:gd name="T93" fmla="*/ 869 h 1933"/>
                      <a:gd name="T94" fmla="*/ 2175 w 2611"/>
                      <a:gd name="T95" fmla="*/ 974 h 1933"/>
                      <a:gd name="T96" fmla="*/ 2221 w 2611"/>
                      <a:gd name="T97" fmla="*/ 1073 h 1933"/>
                      <a:gd name="T98" fmla="*/ 2267 w 2611"/>
                      <a:gd name="T99" fmla="*/ 1110 h 1933"/>
                      <a:gd name="T100" fmla="*/ 2313 w 2611"/>
                      <a:gd name="T101" fmla="*/ 1102 h 1933"/>
                      <a:gd name="T102" fmla="*/ 2359 w 2611"/>
                      <a:gd name="T103" fmla="*/ 1116 h 1933"/>
                      <a:gd name="T104" fmla="*/ 2405 w 2611"/>
                      <a:gd name="T105" fmla="*/ 1169 h 1933"/>
                      <a:gd name="T106" fmla="*/ 2452 w 2611"/>
                      <a:gd name="T107" fmla="*/ 1227 h 1933"/>
                      <a:gd name="T108" fmla="*/ 2498 w 2611"/>
                      <a:gd name="T109" fmla="*/ 1258 h 1933"/>
                      <a:gd name="T110" fmla="*/ 2544 w 2611"/>
                      <a:gd name="T111" fmla="*/ 1258 h 1933"/>
                      <a:gd name="T112" fmla="*/ 2590 w 2611"/>
                      <a:gd name="T113" fmla="*/ 1250 h 19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611" h="1933">
                        <a:moveTo>
                          <a:pt x="0" y="955"/>
                        </a:moveTo>
                        <a:lnTo>
                          <a:pt x="10" y="946"/>
                        </a:lnTo>
                        <a:lnTo>
                          <a:pt x="33" y="938"/>
                        </a:lnTo>
                        <a:lnTo>
                          <a:pt x="56" y="943"/>
                        </a:lnTo>
                        <a:lnTo>
                          <a:pt x="79" y="958"/>
                        </a:lnTo>
                        <a:lnTo>
                          <a:pt x="102" y="979"/>
                        </a:lnTo>
                        <a:lnTo>
                          <a:pt x="125" y="998"/>
                        </a:lnTo>
                        <a:lnTo>
                          <a:pt x="148" y="1015"/>
                        </a:lnTo>
                        <a:lnTo>
                          <a:pt x="171" y="1026"/>
                        </a:lnTo>
                        <a:lnTo>
                          <a:pt x="194" y="1032"/>
                        </a:lnTo>
                        <a:lnTo>
                          <a:pt x="217" y="1033"/>
                        </a:lnTo>
                        <a:lnTo>
                          <a:pt x="240" y="1033"/>
                        </a:lnTo>
                        <a:lnTo>
                          <a:pt x="263" y="1035"/>
                        </a:lnTo>
                        <a:lnTo>
                          <a:pt x="286" y="1041"/>
                        </a:lnTo>
                        <a:lnTo>
                          <a:pt x="309" y="1055"/>
                        </a:lnTo>
                        <a:lnTo>
                          <a:pt x="332" y="1078"/>
                        </a:lnTo>
                        <a:lnTo>
                          <a:pt x="356" y="1104"/>
                        </a:lnTo>
                        <a:lnTo>
                          <a:pt x="378" y="1122"/>
                        </a:lnTo>
                        <a:lnTo>
                          <a:pt x="402" y="1116"/>
                        </a:lnTo>
                        <a:lnTo>
                          <a:pt x="425" y="1070"/>
                        </a:lnTo>
                        <a:lnTo>
                          <a:pt x="447" y="973"/>
                        </a:lnTo>
                        <a:lnTo>
                          <a:pt x="471" y="826"/>
                        </a:lnTo>
                        <a:lnTo>
                          <a:pt x="494" y="643"/>
                        </a:lnTo>
                        <a:lnTo>
                          <a:pt x="517" y="444"/>
                        </a:lnTo>
                        <a:lnTo>
                          <a:pt x="540" y="257"/>
                        </a:lnTo>
                        <a:lnTo>
                          <a:pt x="563" y="109"/>
                        </a:lnTo>
                        <a:lnTo>
                          <a:pt x="586" y="21"/>
                        </a:lnTo>
                        <a:lnTo>
                          <a:pt x="609" y="0"/>
                        </a:lnTo>
                        <a:lnTo>
                          <a:pt x="632" y="45"/>
                        </a:lnTo>
                        <a:lnTo>
                          <a:pt x="655" y="143"/>
                        </a:lnTo>
                        <a:lnTo>
                          <a:pt x="678" y="276"/>
                        </a:lnTo>
                        <a:lnTo>
                          <a:pt x="701" y="426"/>
                        </a:lnTo>
                        <a:lnTo>
                          <a:pt x="724" y="581"/>
                        </a:lnTo>
                        <a:lnTo>
                          <a:pt x="747" y="733"/>
                        </a:lnTo>
                        <a:lnTo>
                          <a:pt x="770" y="882"/>
                        </a:lnTo>
                        <a:lnTo>
                          <a:pt x="793" y="1030"/>
                        </a:lnTo>
                        <a:lnTo>
                          <a:pt x="816" y="1176"/>
                        </a:lnTo>
                        <a:lnTo>
                          <a:pt x="839" y="1320"/>
                        </a:lnTo>
                        <a:lnTo>
                          <a:pt x="862" y="1458"/>
                        </a:lnTo>
                        <a:lnTo>
                          <a:pt x="885" y="1586"/>
                        </a:lnTo>
                        <a:lnTo>
                          <a:pt x="908" y="1699"/>
                        </a:lnTo>
                        <a:lnTo>
                          <a:pt x="931" y="1791"/>
                        </a:lnTo>
                        <a:lnTo>
                          <a:pt x="954" y="1860"/>
                        </a:lnTo>
                        <a:lnTo>
                          <a:pt x="977" y="1905"/>
                        </a:lnTo>
                        <a:lnTo>
                          <a:pt x="1000" y="1928"/>
                        </a:lnTo>
                        <a:lnTo>
                          <a:pt x="1023" y="1933"/>
                        </a:lnTo>
                        <a:lnTo>
                          <a:pt x="1047" y="1922"/>
                        </a:lnTo>
                        <a:lnTo>
                          <a:pt x="1069" y="1898"/>
                        </a:lnTo>
                        <a:lnTo>
                          <a:pt x="1093" y="1860"/>
                        </a:lnTo>
                        <a:lnTo>
                          <a:pt x="1116" y="1808"/>
                        </a:lnTo>
                        <a:lnTo>
                          <a:pt x="1138" y="1742"/>
                        </a:lnTo>
                        <a:lnTo>
                          <a:pt x="1162" y="1665"/>
                        </a:lnTo>
                        <a:lnTo>
                          <a:pt x="1185" y="1582"/>
                        </a:lnTo>
                        <a:lnTo>
                          <a:pt x="1208" y="1494"/>
                        </a:lnTo>
                        <a:lnTo>
                          <a:pt x="1231" y="1406"/>
                        </a:lnTo>
                        <a:lnTo>
                          <a:pt x="1254" y="1316"/>
                        </a:lnTo>
                        <a:lnTo>
                          <a:pt x="1277" y="1226"/>
                        </a:lnTo>
                        <a:lnTo>
                          <a:pt x="1300" y="1134"/>
                        </a:lnTo>
                        <a:lnTo>
                          <a:pt x="1323" y="1047"/>
                        </a:lnTo>
                        <a:lnTo>
                          <a:pt x="1346" y="970"/>
                        </a:lnTo>
                        <a:lnTo>
                          <a:pt x="1369" y="912"/>
                        </a:lnTo>
                        <a:lnTo>
                          <a:pt x="1392" y="876"/>
                        </a:lnTo>
                        <a:lnTo>
                          <a:pt x="1415" y="860"/>
                        </a:lnTo>
                        <a:lnTo>
                          <a:pt x="1438" y="858"/>
                        </a:lnTo>
                        <a:lnTo>
                          <a:pt x="1461" y="857"/>
                        </a:lnTo>
                        <a:lnTo>
                          <a:pt x="1484" y="846"/>
                        </a:lnTo>
                        <a:lnTo>
                          <a:pt x="1507" y="822"/>
                        </a:lnTo>
                        <a:lnTo>
                          <a:pt x="1530" y="786"/>
                        </a:lnTo>
                        <a:lnTo>
                          <a:pt x="1553" y="745"/>
                        </a:lnTo>
                        <a:lnTo>
                          <a:pt x="1576" y="706"/>
                        </a:lnTo>
                        <a:lnTo>
                          <a:pt x="1599" y="673"/>
                        </a:lnTo>
                        <a:lnTo>
                          <a:pt x="1622" y="646"/>
                        </a:lnTo>
                        <a:lnTo>
                          <a:pt x="1645" y="623"/>
                        </a:lnTo>
                        <a:lnTo>
                          <a:pt x="1668" y="600"/>
                        </a:lnTo>
                        <a:lnTo>
                          <a:pt x="1692" y="578"/>
                        </a:lnTo>
                        <a:lnTo>
                          <a:pt x="1714" y="557"/>
                        </a:lnTo>
                        <a:lnTo>
                          <a:pt x="1738" y="540"/>
                        </a:lnTo>
                        <a:lnTo>
                          <a:pt x="1761" y="529"/>
                        </a:lnTo>
                        <a:lnTo>
                          <a:pt x="1783" y="524"/>
                        </a:lnTo>
                        <a:lnTo>
                          <a:pt x="1807" y="521"/>
                        </a:lnTo>
                        <a:lnTo>
                          <a:pt x="1830" y="520"/>
                        </a:lnTo>
                        <a:lnTo>
                          <a:pt x="1853" y="517"/>
                        </a:lnTo>
                        <a:lnTo>
                          <a:pt x="1876" y="513"/>
                        </a:lnTo>
                        <a:lnTo>
                          <a:pt x="1899" y="511"/>
                        </a:lnTo>
                        <a:lnTo>
                          <a:pt x="1922" y="517"/>
                        </a:lnTo>
                        <a:lnTo>
                          <a:pt x="1945" y="534"/>
                        </a:lnTo>
                        <a:lnTo>
                          <a:pt x="1968" y="566"/>
                        </a:lnTo>
                        <a:lnTo>
                          <a:pt x="1991" y="610"/>
                        </a:lnTo>
                        <a:lnTo>
                          <a:pt x="2014" y="661"/>
                        </a:lnTo>
                        <a:lnTo>
                          <a:pt x="2037" y="710"/>
                        </a:lnTo>
                        <a:lnTo>
                          <a:pt x="2060" y="754"/>
                        </a:lnTo>
                        <a:lnTo>
                          <a:pt x="2083" y="791"/>
                        </a:lnTo>
                        <a:lnTo>
                          <a:pt x="2106" y="828"/>
                        </a:lnTo>
                        <a:lnTo>
                          <a:pt x="2129" y="869"/>
                        </a:lnTo>
                        <a:lnTo>
                          <a:pt x="2152" y="918"/>
                        </a:lnTo>
                        <a:lnTo>
                          <a:pt x="2175" y="974"/>
                        </a:lnTo>
                        <a:lnTo>
                          <a:pt x="2198" y="1029"/>
                        </a:lnTo>
                        <a:lnTo>
                          <a:pt x="2221" y="1073"/>
                        </a:lnTo>
                        <a:lnTo>
                          <a:pt x="2244" y="1101"/>
                        </a:lnTo>
                        <a:lnTo>
                          <a:pt x="2267" y="1110"/>
                        </a:lnTo>
                        <a:lnTo>
                          <a:pt x="2290" y="1108"/>
                        </a:lnTo>
                        <a:lnTo>
                          <a:pt x="2313" y="1102"/>
                        </a:lnTo>
                        <a:lnTo>
                          <a:pt x="2336" y="1103"/>
                        </a:lnTo>
                        <a:lnTo>
                          <a:pt x="2359" y="1116"/>
                        </a:lnTo>
                        <a:lnTo>
                          <a:pt x="2383" y="1139"/>
                        </a:lnTo>
                        <a:lnTo>
                          <a:pt x="2405" y="1169"/>
                        </a:lnTo>
                        <a:lnTo>
                          <a:pt x="2429" y="1200"/>
                        </a:lnTo>
                        <a:lnTo>
                          <a:pt x="2452" y="1227"/>
                        </a:lnTo>
                        <a:lnTo>
                          <a:pt x="2474" y="1247"/>
                        </a:lnTo>
                        <a:lnTo>
                          <a:pt x="2498" y="1258"/>
                        </a:lnTo>
                        <a:lnTo>
                          <a:pt x="2521" y="1261"/>
                        </a:lnTo>
                        <a:lnTo>
                          <a:pt x="2544" y="1258"/>
                        </a:lnTo>
                        <a:lnTo>
                          <a:pt x="2567" y="1254"/>
                        </a:lnTo>
                        <a:lnTo>
                          <a:pt x="2590" y="1250"/>
                        </a:lnTo>
                        <a:lnTo>
                          <a:pt x="2611" y="1249"/>
                        </a:lnTo>
                      </a:path>
                    </a:pathLst>
                  </a:custGeom>
                  <a:noFill/>
                  <a:ln w="28575" cap="flat">
                    <a:solidFill>
                      <a:srgbClr val="00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120" name="Rectangle 63">
                  <a:extLst>
                    <a:ext uri="{FF2B5EF4-FFF2-40B4-BE49-F238E27FC236}">
                      <a16:creationId xmlns:a16="http://schemas.microsoft.com/office/drawing/2014/main" id="{51A78B53-1BD8-443C-93F1-C64C66F95E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34293" y="3857288"/>
                  <a:ext cx="1403172" cy="1348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Controls Recognition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275D6DFF-9000-49F0-9BED-2CA935985BE0}"/>
                  </a:ext>
                </a:extLst>
              </p:cNvPr>
              <p:cNvGrpSpPr/>
              <p:nvPr/>
            </p:nvGrpSpPr>
            <p:grpSpPr>
              <a:xfrm>
                <a:off x="6239284" y="5089176"/>
                <a:ext cx="1977569" cy="1350785"/>
                <a:chOff x="6239284" y="5089176"/>
                <a:chExt cx="1977569" cy="1350785"/>
              </a:xfrm>
            </p:grpSpPr>
            <p:grpSp>
              <p:nvGrpSpPr>
                <p:cNvPr id="84" name="Group 47">
                  <a:extLst>
                    <a:ext uri="{FF2B5EF4-FFF2-40B4-BE49-F238E27FC236}">
                      <a16:creationId xmlns:a16="http://schemas.microsoft.com/office/drawing/2014/main" id="{4EE702DA-1B85-4097-9BAA-09E5785CD59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6239284" y="5253779"/>
                  <a:ext cx="1977569" cy="1026608"/>
                  <a:chOff x="2429" y="1088"/>
                  <a:chExt cx="2880" cy="2363"/>
                </a:xfrm>
              </p:grpSpPr>
              <p:sp>
                <p:nvSpPr>
                  <p:cNvPr id="87" name="Rectangle 48">
                    <a:extLst>
                      <a:ext uri="{FF2B5EF4-FFF2-40B4-BE49-F238E27FC236}">
                        <a16:creationId xmlns:a16="http://schemas.microsoft.com/office/drawing/2014/main" id="{9F063668-D564-4634-B089-B752DE2D30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97" y="1088"/>
                    <a:ext cx="2611" cy="205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8" name="Line 49">
                    <a:extLst>
                      <a:ext uri="{FF2B5EF4-FFF2-40B4-BE49-F238E27FC236}">
                        <a16:creationId xmlns:a16="http://schemas.microsoft.com/office/drawing/2014/main" id="{5FB76EC0-89DB-49D9-A22B-79E00FE3EB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7" y="3146"/>
                    <a:ext cx="2611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9" name="Line 50">
                    <a:extLst>
                      <a:ext uri="{FF2B5EF4-FFF2-40B4-BE49-F238E27FC236}">
                        <a16:creationId xmlns:a16="http://schemas.microsoft.com/office/drawing/2014/main" id="{D03AAC1B-321A-43EB-9C6C-9E663E1A54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7" y="1088"/>
                    <a:ext cx="2611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0" name="Line 51">
                    <a:extLst>
                      <a:ext uri="{FF2B5EF4-FFF2-40B4-BE49-F238E27FC236}">
                        <a16:creationId xmlns:a16="http://schemas.microsoft.com/office/drawing/2014/main" id="{72CDCA5B-E33D-4781-9BE2-CE102B0585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97" y="3120"/>
                    <a:ext cx="0" cy="26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1" name="Line 52">
                    <a:extLst>
                      <a:ext uri="{FF2B5EF4-FFF2-40B4-BE49-F238E27FC236}">
                        <a16:creationId xmlns:a16="http://schemas.microsoft.com/office/drawing/2014/main" id="{17A109AC-3068-4126-B5BB-74FB61B885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67" y="3120"/>
                    <a:ext cx="0" cy="26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2" name="Line 53">
                    <a:extLst>
                      <a:ext uri="{FF2B5EF4-FFF2-40B4-BE49-F238E27FC236}">
                        <a16:creationId xmlns:a16="http://schemas.microsoft.com/office/drawing/2014/main" id="{032D8501-8638-486E-B536-C1BBA93D2C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38" y="3120"/>
                    <a:ext cx="0" cy="26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3" name="Line 54">
                    <a:extLst>
                      <a:ext uri="{FF2B5EF4-FFF2-40B4-BE49-F238E27FC236}">
                        <a16:creationId xmlns:a16="http://schemas.microsoft.com/office/drawing/2014/main" id="{D6A4E23A-4C00-49CC-B7B7-1920312031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08" y="3120"/>
                    <a:ext cx="0" cy="26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4" name="Line 55">
                    <a:extLst>
                      <a:ext uri="{FF2B5EF4-FFF2-40B4-BE49-F238E27FC236}">
                        <a16:creationId xmlns:a16="http://schemas.microsoft.com/office/drawing/2014/main" id="{02C4101F-8DCD-4FB0-83A7-7888B22EC3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7" y="1088"/>
                    <a:ext cx="0" cy="26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5" name="Line 56">
                    <a:extLst>
                      <a:ext uri="{FF2B5EF4-FFF2-40B4-BE49-F238E27FC236}">
                        <a16:creationId xmlns:a16="http://schemas.microsoft.com/office/drawing/2014/main" id="{F7948A84-65F0-4C4E-9A78-E154104DEB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7" y="1088"/>
                    <a:ext cx="0" cy="26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6" name="Line 57">
                    <a:extLst>
                      <a:ext uri="{FF2B5EF4-FFF2-40B4-BE49-F238E27FC236}">
                        <a16:creationId xmlns:a16="http://schemas.microsoft.com/office/drawing/2014/main" id="{7BEFA2CB-20FC-42AF-88DC-54CF6A49B0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38" y="1088"/>
                    <a:ext cx="0" cy="26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7" name="Line 58">
                    <a:extLst>
                      <a:ext uri="{FF2B5EF4-FFF2-40B4-BE49-F238E27FC236}">
                        <a16:creationId xmlns:a16="http://schemas.microsoft.com/office/drawing/2014/main" id="{7F530527-32F5-4183-92F6-DBC0F2CA89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08" y="1088"/>
                    <a:ext cx="0" cy="26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8" name="Rectangle 59">
                    <a:extLst>
                      <a:ext uri="{FF2B5EF4-FFF2-40B4-BE49-F238E27FC236}">
                        <a16:creationId xmlns:a16="http://schemas.microsoft.com/office/drawing/2014/main" id="{1B46E2D0-AA30-437C-828F-AD80CA5A3A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78" y="3185"/>
                    <a:ext cx="77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rPr>
                      <a:t>0</a:t>
                    </a:r>
                    <a:endParaRPr kumimoji="0" lang="en-US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9" name="Rectangle 60">
                    <a:extLst>
                      <a:ext uri="{FF2B5EF4-FFF2-40B4-BE49-F238E27FC236}">
                        <a16:creationId xmlns:a16="http://schemas.microsoft.com/office/drawing/2014/main" id="{DEA4B135-4E27-40C6-87D1-466E605408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55" y="3185"/>
                    <a:ext cx="232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rPr>
                      <a:t>150</a:t>
                    </a:r>
                    <a:endParaRPr kumimoji="0" lang="en-US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0" name="Rectangle 61">
                    <a:extLst>
                      <a:ext uri="{FF2B5EF4-FFF2-40B4-BE49-F238E27FC236}">
                        <a16:creationId xmlns:a16="http://schemas.microsoft.com/office/drawing/2014/main" id="{430EDE9B-17A1-4DED-B587-3AC1F34E77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5" y="3179"/>
                    <a:ext cx="232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rPr>
                      <a:t>300</a:t>
                    </a:r>
                    <a:endParaRPr kumimoji="0" lang="en-US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1" name="Rectangle 62">
                    <a:extLst>
                      <a:ext uri="{FF2B5EF4-FFF2-40B4-BE49-F238E27FC236}">
                        <a16:creationId xmlns:a16="http://schemas.microsoft.com/office/drawing/2014/main" id="{3F8C4E1F-F876-41DF-88E9-CDFCA2333C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7" y="3183"/>
                    <a:ext cx="232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rPr>
                      <a:t>450</a:t>
                    </a: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Line 63">
                    <a:extLst>
                      <a:ext uri="{FF2B5EF4-FFF2-40B4-BE49-F238E27FC236}">
                        <a16:creationId xmlns:a16="http://schemas.microsoft.com/office/drawing/2014/main" id="{84402A1D-928C-455B-BF6A-E8CBCD584C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97" y="1088"/>
                    <a:ext cx="0" cy="205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3" name="Line 64">
                    <a:extLst>
                      <a:ext uri="{FF2B5EF4-FFF2-40B4-BE49-F238E27FC236}">
                        <a16:creationId xmlns:a16="http://schemas.microsoft.com/office/drawing/2014/main" id="{867A4DA1-79BD-4F6B-A06E-E52577ACCD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08" y="1088"/>
                    <a:ext cx="0" cy="205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4" name="Line 65">
                    <a:extLst>
                      <a:ext uri="{FF2B5EF4-FFF2-40B4-BE49-F238E27FC236}">
                        <a16:creationId xmlns:a16="http://schemas.microsoft.com/office/drawing/2014/main" id="{C87C0972-B12C-43B9-BA99-AE126C963A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7" y="3146"/>
                    <a:ext cx="27" cy="0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5" name="Line 66">
                    <a:extLst>
                      <a:ext uri="{FF2B5EF4-FFF2-40B4-BE49-F238E27FC236}">
                        <a16:creationId xmlns:a16="http://schemas.microsoft.com/office/drawing/2014/main" id="{80069D5D-BDBE-4F0D-8D43-4C9580961F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7" y="2689"/>
                    <a:ext cx="27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6" name="Line 67">
                    <a:extLst>
                      <a:ext uri="{FF2B5EF4-FFF2-40B4-BE49-F238E27FC236}">
                        <a16:creationId xmlns:a16="http://schemas.microsoft.com/office/drawing/2014/main" id="{D95B670C-2A32-4D62-8C37-34F2ABD3FD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7" y="2231"/>
                    <a:ext cx="27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7" name="Line 68">
                    <a:extLst>
                      <a:ext uri="{FF2B5EF4-FFF2-40B4-BE49-F238E27FC236}">
                        <a16:creationId xmlns:a16="http://schemas.microsoft.com/office/drawing/2014/main" id="{219B5196-247C-4701-9E74-A67E2D1CB2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7" y="1774"/>
                    <a:ext cx="27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8" name="Line 69">
                    <a:extLst>
                      <a:ext uri="{FF2B5EF4-FFF2-40B4-BE49-F238E27FC236}">
                        <a16:creationId xmlns:a16="http://schemas.microsoft.com/office/drawing/2014/main" id="{77719370-6B82-4B01-AB40-453A5C0A44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7" y="1316"/>
                    <a:ext cx="27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9" name="Line 70">
                    <a:extLst>
                      <a:ext uri="{FF2B5EF4-FFF2-40B4-BE49-F238E27FC236}">
                        <a16:creationId xmlns:a16="http://schemas.microsoft.com/office/drawing/2014/main" id="{E1507B9C-3AAA-4DB8-9FA7-D3378AFE5B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82" y="3146"/>
                    <a:ext cx="26" cy="0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0" name="Line 71">
                    <a:extLst>
                      <a:ext uri="{FF2B5EF4-FFF2-40B4-BE49-F238E27FC236}">
                        <a16:creationId xmlns:a16="http://schemas.microsoft.com/office/drawing/2014/main" id="{EE37019E-59EB-497A-A82D-DF071B0FB2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82" y="2689"/>
                    <a:ext cx="26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1" name="Line 72">
                    <a:extLst>
                      <a:ext uri="{FF2B5EF4-FFF2-40B4-BE49-F238E27FC236}">
                        <a16:creationId xmlns:a16="http://schemas.microsoft.com/office/drawing/2014/main" id="{B5972C8E-ED74-476B-96C8-9AEC8AB50D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82" y="2231"/>
                    <a:ext cx="26" cy="0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2" name="Line 73">
                    <a:extLst>
                      <a:ext uri="{FF2B5EF4-FFF2-40B4-BE49-F238E27FC236}">
                        <a16:creationId xmlns:a16="http://schemas.microsoft.com/office/drawing/2014/main" id="{FFA8FE67-01CF-465A-A9EA-D7EE75F736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82" y="1774"/>
                    <a:ext cx="26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3" name="Line 74">
                    <a:extLst>
                      <a:ext uri="{FF2B5EF4-FFF2-40B4-BE49-F238E27FC236}">
                        <a16:creationId xmlns:a16="http://schemas.microsoft.com/office/drawing/2014/main" id="{A4F196B2-A72F-4DB8-828F-420C9A2E01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82" y="1316"/>
                    <a:ext cx="26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6262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4" name="Rectangle 75">
                    <a:extLst>
                      <a:ext uri="{FF2B5EF4-FFF2-40B4-BE49-F238E27FC236}">
                        <a16:creationId xmlns:a16="http://schemas.microsoft.com/office/drawing/2014/main" id="{9C870A4B-370B-4438-A4B4-98956BC432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29" y="2943"/>
                    <a:ext cx="124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rPr>
                      <a:t>-4</a:t>
                    </a:r>
                    <a:endParaRPr kumimoji="0" lang="en-US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5" name="Rectangle 77">
                    <a:extLst>
                      <a:ext uri="{FF2B5EF4-FFF2-40B4-BE49-F238E27FC236}">
                        <a16:creationId xmlns:a16="http://schemas.microsoft.com/office/drawing/2014/main" id="{91B71260-9C7A-4868-8678-0BAE851325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78" y="2073"/>
                    <a:ext cx="77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rPr>
                      <a:t>0</a:t>
                    </a:r>
                    <a:endParaRPr kumimoji="0" lang="en-US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6" name="Rectangle 79">
                    <a:extLst>
                      <a:ext uri="{FF2B5EF4-FFF2-40B4-BE49-F238E27FC236}">
                        <a16:creationId xmlns:a16="http://schemas.microsoft.com/office/drawing/2014/main" id="{B18E0A2B-887B-456C-B7B9-C392DE1830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1124"/>
                    <a:ext cx="77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rPr>
                      <a:t>4</a:t>
                    </a:r>
                    <a:endParaRPr kumimoji="0" lang="en-US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7" name="Freeform 80">
                    <a:extLst>
                      <a:ext uri="{FF2B5EF4-FFF2-40B4-BE49-F238E27FC236}">
                        <a16:creationId xmlns:a16="http://schemas.microsoft.com/office/drawing/2014/main" id="{DECBBE35-E475-453A-9665-36B96FBC97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7" y="1725"/>
                    <a:ext cx="2611" cy="1244"/>
                  </a:xfrm>
                  <a:custGeom>
                    <a:avLst/>
                    <a:gdLst>
                      <a:gd name="T0" fmla="*/ 10 w 2611"/>
                      <a:gd name="T1" fmla="*/ 839 h 1244"/>
                      <a:gd name="T2" fmla="*/ 56 w 2611"/>
                      <a:gd name="T3" fmla="*/ 917 h 1244"/>
                      <a:gd name="T4" fmla="*/ 102 w 2611"/>
                      <a:gd name="T5" fmla="*/ 834 h 1244"/>
                      <a:gd name="T6" fmla="*/ 148 w 2611"/>
                      <a:gd name="T7" fmla="*/ 739 h 1244"/>
                      <a:gd name="T8" fmla="*/ 194 w 2611"/>
                      <a:gd name="T9" fmla="*/ 779 h 1244"/>
                      <a:gd name="T10" fmla="*/ 240 w 2611"/>
                      <a:gd name="T11" fmla="*/ 896 h 1244"/>
                      <a:gd name="T12" fmla="*/ 286 w 2611"/>
                      <a:gd name="T13" fmla="*/ 960 h 1244"/>
                      <a:gd name="T14" fmla="*/ 332 w 2611"/>
                      <a:gd name="T15" fmla="*/ 970 h 1244"/>
                      <a:gd name="T16" fmla="*/ 378 w 2611"/>
                      <a:gd name="T17" fmla="*/ 974 h 1244"/>
                      <a:gd name="T18" fmla="*/ 425 w 2611"/>
                      <a:gd name="T19" fmla="*/ 930 h 1244"/>
                      <a:gd name="T20" fmla="*/ 471 w 2611"/>
                      <a:gd name="T21" fmla="*/ 810 h 1244"/>
                      <a:gd name="T22" fmla="*/ 517 w 2611"/>
                      <a:gd name="T23" fmla="*/ 673 h 1244"/>
                      <a:gd name="T24" fmla="*/ 563 w 2611"/>
                      <a:gd name="T25" fmla="*/ 513 h 1244"/>
                      <a:gd name="T26" fmla="*/ 609 w 2611"/>
                      <a:gd name="T27" fmla="*/ 275 h 1244"/>
                      <a:gd name="T28" fmla="*/ 655 w 2611"/>
                      <a:gd name="T29" fmla="*/ 51 h 1244"/>
                      <a:gd name="T30" fmla="*/ 701 w 2611"/>
                      <a:gd name="T31" fmla="*/ 7 h 1244"/>
                      <a:gd name="T32" fmla="*/ 747 w 2611"/>
                      <a:gd name="T33" fmla="*/ 152 h 1244"/>
                      <a:gd name="T34" fmla="*/ 793 w 2611"/>
                      <a:gd name="T35" fmla="*/ 336 h 1244"/>
                      <a:gd name="T36" fmla="*/ 839 w 2611"/>
                      <a:gd name="T37" fmla="*/ 473 h 1244"/>
                      <a:gd name="T38" fmla="*/ 885 w 2611"/>
                      <a:gd name="T39" fmla="*/ 599 h 1244"/>
                      <a:gd name="T40" fmla="*/ 931 w 2611"/>
                      <a:gd name="T41" fmla="*/ 773 h 1244"/>
                      <a:gd name="T42" fmla="*/ 977 w 2611"/>
                      <a:gd name="T43" fmla="*/ 972 h 1244"/>
                      <a:gd name="T44" fmla="*/ 1023 w 2611"/>
                      <a:gd name="T45" fmla="*/ 1142 h 1244"/>
                      <a:gd name="T46" fmla="*/ 1069 w 2611"/>
                      <a:gd name="T47" fmla="*/ 1233 h 1244"/>
                      <a:gd name="T48" fmla="*/ 1116 w 2611"/>
                      <a:gd name="T49" fmla="*/ 1231 h 1244"/>
                      <a:gd name="T50" fmla="*/ 1162 w 2611"/>
                      <a:gd name="T51" fmla="*/ 1138 h 1244"/>
                      <a:gd name="T52" fmla="*/ 1208 w 2611"/>
                      <a:gd name="T53" fmla="*/ 992 h 1244"/>
                      <a:gd name="T54" fmla="*/ 1254 w 2611"/>
                      <a:gd name="T55" fmla="*/ 851 h 1244"/>
                      <a:gd name="T56" fmla="*/ 1300 w 2611"/>
                      <a:gd name="T57" fmla="*/ 771 h 1244"/>
                      <a:gd name="T58" fmla="*/ 1346 w 2611"/>
                      <a:gd name="T59" fmla="*/ 706 h 1244"/>
                      <a:gd name="T60" fmla="*/ 1392 w 2611"/>
                      <a:gd name="T61" fmla="*/ 599 h 1244"/>
                      <a:gd name="T62" fmla="*/ 1438 w 2611"/>
                      <a:gd name="T63" fmla="*/ 480 h 1244"/>
                      <a:gd name="T64" fmla="*/ 1484 w 2611"/>
                      <a:gd name="T65" fmla="*/ 413 h 1244"/>
                      <a:gd name="T66" fmla="*/ 1530 w 2611"/>
                      <a:gd name="T67" fmla="*/ 379 h 1244"/>
                      <a:gd name="T68" fmla="*/ 1576 w 2611"/>
                      <a:gd name="T69" fmla="*/ 318 h 1244"/>
                      <a:gd name="T70" fmla="*/ 1622 w 2611"/>
                      <a:gd name="T71" fmla="*/ 237 h 1244"/>
                      <a:gd name="T72" fmla="*/ 1668 w 2611"/>
                      <a:gd name="T73" fmla="*/ 190 h 1244"/>
                      <a:gd name="T74" fmla="*/ 1714 w 2611"/>
                      <a:gd name="T75" fmla="*/ 197 h 1244"/>
                      <a:gd name="T76" fmla="*/ 1761 w 2611"/>
                      <a:gd name="T77" fmla="*/ 244 h 1244"/>
                      <a:gd name="T78" fmla="*/ 1807 w 2611"/>
                      <a:gd name="T79" fmla="*/ 301 h 1244"/>
                      <a:gd name="T80" fmla="*/ 1853 w 2611"/>
                      <a:gd name="T81" fmla="*/ 333 h 1244"/>
                      <a:gd name="T82" fmla="*/ 1899 w 2611"/>
                      <a:gd name="T83" fmla="*/ 346 h 1244"/>
                      <a:gd name="T84" fmla="*/ 1945 w 2611"/>
                      <a:gd name="T85" fmla="*/ 387 h 1244"/>
                      <a:gd name="T86" fmla="*/ 1991 w 2611"/>
                      <a:gd name="T87" fmla="*/ 474 h 1244"/>
                      <a:gd name="T88" fmla="*/ 2037 w 2611"/>
                      <a:gd name="T89" fmla="*/ 523 h 1244"/>
                      <a:gd name="T90" fmla="*/ 2083 w 2611"/>
                      <a:gd name="T91" fmla="*/ 475 h 1244"/>
                      <a:gd name="T92" fmla="*/ 2129 w 2611"/>
                      <a:gd name="T93" fmla="*/ 391 h 1244"/>
                      <a:gd name="T94" fmla="*/ 2175 w 2611"/>
                      <a:gd name="T95" fmla="*/ 391 h 1244"/>
                      <a:gd name="T96" fmla="*/ 2221 w 2611"/>
                      <a:gd name="T97" fmla="*/ 481 h 1244"/>
                      <a:gd name="T98" fmla="*/ 2267 w 2611"/>
                      <a:gd name="T99" fmla="*/ 548 h 1244"/>
                      <a:gd name="T100" fmla="*/ 2313 w 2611"/>
                      <a:gd name="T101" fmla="*/ 520 h 1244"/>
                      <a:gd name="T102" fmla="*/ 2359 w 2611"/>
                      <a:gd name="T103" fmla="*/ 474 h 1244"/>
                      <a:gd name="T104" fmla="*/ 2405 w 2611"/>
                      <a:gd name="T105" fmla="*/ 481 h 1244"/>
                      <a:gd name="T106" fmla="*/ 2452 w 2611"/>
                      <a:gd name="T107" fmla="*/ 472 h 1244"/>
                      <a:gd name="T108" fmla="*/ 2498 w 2611"/>
                      <a:gd name="T109" fmla="*/ 388 h 1244"/>
                      <a:gd name="T110" fmla="*/ 2544 w 2611"/>
                      <a:gd name="T111" fmla="*/ 371 h 1244"/>
                      <a:gd name="T112" fmla="*/ 2590 w 2611"/>
                      <a:gd name="T113" fmla="*/ 506 h 1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611" h="1244">
                        <a:moveTo>
                          <a:pt x="0" y="806"/>
                        </a:moveTo>
                        <a:lnTo>
                          <a:pt x="10" y="839"/>
                        </a:lnTo>
                        <a:lnTo>
                          <a:pt x="33" y="899"/>
                        </a:lnTo>
                        <a:lnTo>
                          <a:pt x="56" y="917"/>
                        </a:lnTo>
                        <a:lnTo>
                          <a:pt x="79" y="891"/>
                        </a:lnTo>
                        <a:lnTo>
                          <a:pt x="102" y="834"/>
                        </a:lnTo>
                        <a:lnTo>
                          <a:pt x="125" y="775"/>
                        </a:lnTo>
                        <a:lnTo>
                          <a:pt x="148" y="739"/>
                        </a:lnTo>
                        <a:lnTo>
                          <a:pt x="171" y="741"/>
                        </a:lnTo>
                        <a:lnTo>
                          <a:pt x="194" y="779"/>
                        </a:lnTo>
                        <a:lnTo>
                          <a:pt x="217" y="838"/>
                        </a:lnTo>
                        <a:lnTo>
                          <a:pt x="240" y="896"/>
                        </a:lnTo>
                        <a:lnTo>
                          <a:pt x="263" y="939"/>
                        </a:lnTo>
                        <a:lnTo>
                          <a:pt x="286" y="960"/>
                        </a:lnTo>
                        <a:lnTo>
                          <a:pt x="309" y="967"/>
                        </a:lnTo>
                        <a:lnTo>
                          <a:pt x="332" y="970"/>
                        </a:lnTo>
                        <a:lnTo>
                          <a:pt x="356" y="973"/>
                        </a:lnTo>
                        <a:lnTo>
                          <a:pt x="378" y="974"/>
                        </a:lnTo>
                        <a:lnTo>
                          <a:pt x="402" y="961"/>
                        </a:lnTo>
                        <a:lnTo>
                          <a:pt x="425" y="930"/>
                        </a:lnTo>
                        <a:lnTo>
                          <a:pt x="447" y="877"/>
                        </a:lnTo>
                        <a:lnTo>
                          <a:pt x="471" y="810"/>
                        </a:lnTo>
                        <a:lnTo>
                          <a:pt x="494" y="741"/>
                        </a:lnTo>
                        <a:lnTo>
                          <a:pt x="517" y="673"/>
                        </a:lnTo>
                        <a:lnTo>
                          <a:pt x="540" y="601"/>
                        </a:lnTo>
                        <a:lnTo>
                          <a:pt x="563" y="513"/>
                        </a:lnTo>
                        <a:lnTo>
                          <a:pt x="586" y="402"/>
                        </a:lnTo>
                        <a:lnTo>
                          <a:pt x="609" y="275"/>
                        </a:lnTo>
                        <a:lnTo>
                          <a:pt x="632" y="150"/>
                        </a:lnTo>
                        <a:lnTo>
                          <a:pt x="655" y="51"/>
                        </a:lnTo>
                        <a:lnTo>
                          <a:pt x="678" y="0"/>
                        </a:lnTo>
                        <a:lnTo>
                          <a:pt x="701" y="7"/>
                        </a:lnTo>
                        <a:lnTo>
                          <a:pt x="724" y="64"/>
                        </a:lnTo>
                        <a:lnTo>
                          <a:pt x="747" y="152"/>
                        </a:lnTo>
                        <a:lnTo>
                          <a:pt x="770" y="247"/>
                        </a:lnTo>
                        <a:lnTo>
                          <a:pt x="793" y="336"/>
                        </a:lnTo>
                        <a:lnTo>
                          <a:pt x="816" y="410"/>
                        </a:lnTo>
                        <a:lnTo>
                          <a:pt x="839" y="473"/>
                        </a:lnTo>
                        <a:lnTo>
                          <a:pt x="862" y="532"/>
                        </a:lnTo>
                        <a:lnTo>
                          <a:pt x="885" y="599"/>
                        </a:lnTo>
                        <a:lnTo>
                          <a:pt x="908" y="680"/>
                        </a:lnTo>
                        <a:lnTo>
                          <a:pt x="931" y="773"/>
                        </a:lnTo>
                        <a:lnTo>
                          <a:pt x="954" y="873"/>
                        </a:lnTo>
                        <a:lnTo>
                          <a:pt x="977" y="972"/>
                        </a:lnTo>
                        <a:lnTo>
                          <a:pt x="1000" y="1064"/>
                        </a:lnTo>
                        <a:lnTo>
                          <a:pt x="1023" y="1142"/>
                        </a:lnTo>
                        <a:lnTo>
                          <a:pt x="1047" y="1199"/>
                        </a:lnTo>
                        <a:lnTo>
                          <a:pt x="1069" y="1233"/>
                        </a:lnTo>
                        <a:lnTo>
                          <a:pt x="1093" y="1244"/>
                        </a:lnTo>
                        <a:lnTo>
                          <a:pt x="1116" y="1231"/>
                        </a:lnTo>
                        <a:lnTo>
                          <a:pt x="1138" y="1194"/>
                        </a:lnTo>
                        <a:lnTo>
                          <a:pt x="1162" y="1138"/>
                        </a:lnTo>
                        <a:lnTo>
                          <a:pt x="1185" y="1069"/>
                        </a:lnTo>
                        <a:lnTo>
                          <a:pt x="1208" y="992"/>
                        </a:lnTo>
                        <a:lnTo>
                          <a:pt x="1231" y="916"/>
                        </a:lnTo>
                        <a:lnTo>
                          <a:pt x="1254" y="851"/>
                        </a:lnTo>
                        <a:lnTo>
                          <a:pt x="1277" y="804"/>
                        </a:lnTo>
                        <a:lnTo>
                          <a:pt x="1300" y="771"/>
                        </a:lnTo>
                        <a:lnTo>
                          <a:pt x="1323" y="742"/>
                        </a:lnTo>
                        <a:lnTo>
                          <a:pt x="1346" y="706"/>
                        </a:lnTo>
                        <a:lnTo>
                          <a:pt x="1369" y="658"/>
                        </a:lnTo>
                        <a:lnTo>
                          <a:pt x="1392" y="599"/>
                        </a:lnTo>
                        <a:lnTo>
                          <a:pt x="1415" y="536"/>
                        </a:lnTo>
                        <a:lnTo>
                          <a:pt x="1438" y="480"/>
                        </a:lnTo>
                        <a:lnTo>
                          <a:pt x="1461" y="438"/>
                        </a:lnTo>
                        <a:lnTo>
                          <a:pt x="1484" y="413"/>
                        </a:lnTo>
                        <a:lnTo>
                          <a:pt x="1507" y="396"/>
                        </a:lnTo>
                        <a:lnTo>
                          <a:pt x="1530" y="379"/>
                        </a:lnTo>
                        <a:lnTo>
                          <a:pt x="1553" y="353"/>
                        </a:lnTo>
                        <a:lnTo>
                          <a:pt x="1576" y="318"/>
                        </a:lnTo>
                        <a:lnTo>
                          <a:pt x="1599" y="277"/>
                        </a:lnTo>
                        <a:lnTo>
                          <a:pt x="1622" y="237"/>
                        </a:lnTo>
                        <a:lnTo>
                          <a:pt x="1645" y="206"/>
                        </a:lnTo>
                        <a:lnTo>
                          <a:pt x="1668" y="190"/>
                        </a:lnTo>
                        <a:lnTo>
                          <a:pt x="1692" y="187"/>
                        </a:lnTo>
                        <a:lnTo>
                          <a:pt x="1714" y="197"/>
                        </a:lnTo>
                        <a:lnTo>
                          <a:pt x="1738" y="217"/>
                        </a:lnTo>
                        <a:lnTo>
                          <a:pt x="1761" y="244"/>
                        </a:lnTo>
                        <a:lnTo>
                          <a:pt x="1783" y="274"/>
                        </a:lnTo>
                        <a:lnTo>
                          <a:pt x="1807" y="301"/>
                        </a:lnTo>
                        <a:lnTo>
                          <a:pt x="1830" y="321"/>
                        </a:lnTo>
                        <a:lnTo>
                          <a:pt x="1853" y="333"/>
                        </a:lnTo>
                        <a:lnTo>
                          <a:pt x="1876" y="340"/>
                        </a:lnTo>
                        <a:lnTo>
                          <a:pt x="1899" y="346"/>
                        </a:lnTo>
                        <a:lnTo>
                          <a:pt x="1922" y="359"/>
                        </a:lnTo>
                        <a:lnTo>
                          <a:pt x="1945" y="387"/>
                        </a:lnTo>
                        <a:lnTo>
                          <a:pt x="1968" y="428"/>
                        </a:lnTo>
                        <a:lnTo>
                          <a:pt x="1991" y="474"/>
                        </a:lnTo>
                        <a:lnTo>
                          <a:pt x="2014" y="509"/>
                        </a:lnTo>
                        <a:lnTo>
                          <a:pt x="2037" y="523"/>
                        </a:lnTo>
                        <a:lnTo>
                          <a:pt x="2060" y="511"/>
                        </a:lnTo>
                        <a:lnTo>
                          <a:pt x="2083" y="475"/>
                        </a:lnTo>
                        <a:lnTo>
                          <a:pt x="2106" y="429"/>
                        </a:lnTo>
                        <a:lnTo>
                          <a:pt x="2129" y="391"/>
                        </a:lnTo>
                        <a:lnTo>
                          <a:pt x="2152" y="377"/>
                        </a:lnTo>
                        <a:lnTo>
                          <a:pt x="2175" y="391"/>
                        </a:lnTo>
                        <a:lnTo>
                          <a:pt x="2198" y="431"/>
                        </a:lnTo>
                        <a:lnTo>
                          <a:pt x="2221" y="481"/>
                        </a:lnTo>
                        <a:lnTo>
                          <a:pt x="2244" y="525"/>
                        </a:lnTo>
                        <a:lnTo>
                          <a:pt x="2267" y="548"/>
                        </a:lnTo>
                        <a:lnTo>
                          <a:pt x="2290" y="544"/>
                        </a:lnTo>
                        <a:lnTo>
                          <a:pt x="2313" y="520"/>
                        </a:lnTo>
                        <a:lnTo>
                          <a:pt x="2336" y="491"/>
                        </a:lnTo>
                        <a:lnTo>
                          <a:pt x="2359" y="474"/>
                        </a:lnTo>
                        <a:lnTo>
                          <a:pt x="2383" y="472"/>
                        </a:lnTo>
                        <a:lnTo>
                          <a:pt x="2405" y="481"/>
                        </a:lnTo>
                        <a:lnTo>
                          <a:pt x="2429" y="486"/>
                        </a:lnTo>
                        <a:lnTo>
                          <a:pt x="2452" y="472"/>
                        </a:lnTo>
                        <a:lnTo>
                          <a:pt x="2474" y="435"/>
                        </a:lnTo>
                        <a:lnTo>
                          <a:pt x="2498" y="388"/>
                        </a:lnTo>
                        <a:lnTo>
                          <a:pt x="2521" y="359"/>
                        </a:lnTo>
                        <a:lnTo>
                          <a:pt x="2544" y="371"/>
                        </a:lnTo>
                        <a:lnTo>
                          <a:pt x="2567" y="428"/>
                        </a:lnTo>
                        <a:lnTo>
                          <a:pt x="2590" y="506"/>
                        </a:lnTo>
                        <a:lnTo>
                          <a:pt x="2611" y="561"/>
                        </a:lnTo>
                      </a:path>
                    </a:pathLst>
                  </a:custGeom>
                  <a:noFill/>
                  <a:ln w="28575" cap="flat">
                    <a:solidFill>
                      <a:srgbClr val="FF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8" name="Freeform 81">
                    <a:extLst>
                      <a:ext uri="{FF2B5EF4-FFF2-40B4-BE49-F238E27FC236}">
                        <a16:creationId xmlns:a16="http://schemas.microsoft.com/office/drawing/2014/main" id="{9E1E8C0B-446A-4A05-B757-DE537C0F38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7" y="1265"/>
                    <a:ext cx="2611" cy="1464"/>
                  </a:xfrm>
                  <a:custGeom>
                    <a:avLst/>
                    <a:gdLst>
                      <a:gd name="T0" fmla="*/ 10 w 2611"/>
                      <a:gd name="T1" fmla="*/ 899 h 1464"/>
                      <a:gd name="T2" fmla="*/ 56 w 2611"/>
                      <a:gd name="T3" fmla="*/ 991 h 1464"/>
                      <a:gd name="T4" fmla="*/ 102 w 2611"/>
                      <a:gd name="T5" fmla="*/ 1041 h 1464"/>
                      <a:gd name="T6" fmla="*/ 148 w 2611"/>
                      <a:gd name="T7" fmla="*/ 966 h 1464"/>
                      <a:gd name="T8" fmla="*/ 194 w 2611"/>
                      <a:gd name="T9" fmla="*/ 822 h 1464"/>
                      <a:gd name="T10" fmla="*/ 240 w 2611"/>
                      <a:gd name="T11" fmla="*/ 741 h 1464"/>
                      <a:gd name="T12" fmla="*/ 286 w 2611"/>
                      <a:gd name="T13" fmla="*/ 801 h 1464"/>
                      <a:gd name="T14" fmla="*/ 332 w 2611"/>
                      <a:gd name="T15" fmla="*/ 925 h 1464"/>
                      <a:gd name="T16" fmla="*/ 378 w 2611"/>
                      <a:gd name="T17" fmla="*/ 983 h 1464"/>
                      <a:gd name="T18" fmla="*/ 425 w 2611"/>
                      <a:gd name="T19" fmla="*/ 913 h 1464"/>
                      <a:gd name="T20" fmla="*/ 471 w 2611"/>
                      <a:gd name="T21" fmla="*/ 725 h 1464"/>
                      <a:gd name="T22" fmla="*/ 517 w 2611"/>
                      <a:gd name="T23" fmla="*/ 474 h 1464"/>
                      <a:gd name="T24" fmla="*/ 563 w 2611"/>
                      <a:gd name="T25" fmla="*/ 266 h 1464"/>
                      <a:gd name="T26" fmla="*/ 609 w 2611"/>
                      <a:gd name="T27" fmla="*/ 145 h 1464"/>
                      <a:gd name="T28" fmla="*/ 655 w 2611"/>
                      <a:gd name="T29" fmla="*/ 51 h 1464"/>
                      <a:gd name="T30" fmla="*/ 701 w 2611"/>
                      <a:gd name="T31" fmla="*/ 0 h 1464"/>
                      <a:gd name="T32" fmla="*/ 747 w 2611"/>
                      <a:gd name="T33" fmla="*/ 132 h 1464"/>
                      <a:gd name="T34" fmla="*/ 793 w 2611"/>
                      <a:gd name="T35" fmla="*/ 421 h 1464"/>
                      <a:gd name="T36" fmla="*/ 839 w 2611"/>
                      <a:gd name="T37" fmla="*/ 664 h 1464"/>
                      <a:gd name="T38" fmla="*/ 885 w 2611"/>
                      <a:gd name="T39" fmla="*/ 818 h 1464"/>
                      <a:gd name="T40" fmla="*/ 931 w 2611"/>
                      <a:gd name="T41" fmla="*/ 1014 h 1464"/>
                      <a:gd name="T42" fmla="*/ 977 w 2611"/>
                      <a:gd name="T43" fmla="*/ 1236 h 1464"/>
                      <a:gd name="T44" fmla="*/ 1023 w 2611"/>
                      <a:gd name="T45" fmla="*/ 1328 h 1464"/>
                      <a:gd name="T46" fmla="*/ 1069 w 2611"/>
                      <a:gd name="T47" fmla="*/ 1325 h 1464"/>
                      <a:gd name="T48" fmla="*/ 1116 w 2611"/>
                      <a:gd name="T49" fmla="*/ 1375 h 1464"/>
                      <a:gd name="T50" fmla="*/ 1162 w 2611"/>
                      <a:gd name="T51" fmla="*/ 1459 h 1464"/>
                      <a:gd name="T52" fmla="*/ 1208 w 2611"/>
                      <a:gd name="T53" fmla="*/ 1427 h 1464"/>
                      <a:gd name="T54" fmla="*/ 1254 w 2611"/>
                      <a:gd name="T55" fmla="*/ 1238 h 1464"/>
                      <a:gd name="T56" fmla="*/ 1300 w 2611"/>
                      <a:gd name="T57" fmla="*/ 1012 h 1464"/>
                      <a:gd name="T58" fmla="*/ 1346 w 2611"/>
                      <a:gd name="T59" fmla="*/ 880 h 1464"/>
                      <a:gd name="T60" fmla="*/ 1392 w 2611"/>
                      <a:gd name="T61" fmla="*/ 821 h 1464"/>
                      <a:gd name="T62" fmla="*/ 1438 w 2611"/>
                      <a:gd name="T63" fmla="*/ 734 h 1464"/>
                      <a:gd name="T64" fmla="*/ 1484 w 2611"/>
                      <a:gd name="T65" fmla="*/ 623 h 1464"/>
                      <a:gd name="T66" fmla="*/ 1530 w 2611"/>
                      <a:gd name="T67" fmla="*/ 556 h 1464"/>
                      <a:gd name="T68" fmla="*/ 1576 w 2611"/>
                      <a:gd name="T69" fmla="*/ 545 h 1464"/>
                      <a:gd name="T70" fmla="*/ 1622 w 2611"/>
                      <a:gd name="T71" fmla="*/ 597 h 1464"/>
                      <a:gd name="T72" fmla="*/ 1668 w 2611"/>
                      <a:gd name="T73" fmla="*/ 613 h 1464"/>
                      <a:gd name="T74" fmla="*/ 1714 w 2611"/>
                      <a:gd name="T75" fmla="*/ 445 h 1464"/>
                      <a:gd name="T76" fmla="*/ 1761 w 2611"/>
                      <a:gd name="T77" fmla="*/ 199 h 1464"/>
                      <a:gd name="T78" fmla="*/ 1807 w 2611"/>
                      <a:gd name="T79" fmla="*/ 127 h 1464"/>
                      <a:gd name="T80" fmla="*/ 1853 w 2611"/>
                      <a:gd name="T81" fmla="*/ 200 h 1464"/>
                      <a:gd name="T82" fmla="*/ 1899 w 2611"/>
                      <a:gd name="T83" fmla="*/ 241 h 1464"/>
                      <a:gd name="T84" fmla="*/ 1945 w 2611"/>
                      <a:gd name="T85" fmla="*/ 266 h 1464"/>
                      <a:gd name="T86" fmla="*/ 1991 w 2611"/>
                      <a:gd name="T87" fmla="*/ 349 h 1464"/>
                      <a:gd name="T88" fmla="*/ 2037 w 2611"/>
                      <a:gd name="T89" fmla="*/ 402 h 1464"/>
                      <a:gd name="T90" fmla="*/ 2083 w 2611"/>
                      <a:gd name="T91" fmla="*/ 331 h 1464"/>
                      <a:gd name="T92" fmla="*/ 2129 w 2611"/>
                      <a:gd name="T93" fmla="*/ 253 h 1464"/>
                      <a:gd name="T94" fmla="*/ 2175 w 2611"/>
                      <a:gd name="T95" fmla="*/ 316 h 1464"/>
                      <a:gd name="T96" fmla="*/ 2221 w 2611"/>
                      <a:gd name="T97" fmla="*/ 447 h 1464"/>
                      <a:gd name="T98" fmla="*/ 2267 w 2611"/>
                      <a:gd name="T99" fmla="*/ 506 h 1464"/>
                      <a:gd name="T100" fmla="*/ 2313 w 2611"/>
                      <a:gd name="T101" fmla="*/ 532 h 1464"/>
                      <a:gd name="T102" fmla="*/ 2359 w 2611"/>
                      <a:gd name="T103" fmla="*/ 638 h 1464"/>
                      <a:gd name="T104" fmla="*/ 2405 w 2611"/>
                      <a:gd name="T105" fmla="*/ 783 h 1464"/>
                      <a:gd name="T106" fmla="*/ 2452 w 2611"/>
                      <a:gd name="T107" fmla="*/ 865 h 1464"/>
                      <a:gd name="T108" fmla="*/ 2498 w 2611"/>
                      <a:gd name="T109" fmla="*/ 899 h 1464"/>
                      <a:gd name="T110" fmla="*/ 2544 w 2611"/>
                      <a:gd name="T111" fmla="*/ 943 h 1464"/>
                      <a:gd name="T112" fmla="*/ 2590 w 2611"/>
                      <a:gd name="T113" fmla="*/ 1006 h 14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611" h="1464">
                        <a:moveTo>
                          <a:pt x="0" y="893"/>
                        </a:moveTo>
                        <a:lnTo>
                          <a:pt x="10" y="899"/>
                        </a:lnTo>
                        <a:lnTo>
                          <a:pt x="33" y="940"/>
                        </a:lnTo>
                        <a:lnTo>
                          <a:pt x="56" y="991"/>
                        </a:lnTo>
                        <a:lnTo>
                          <a:pt x="79" y="1029"/>
                        </a:lnTo>
                        <a:lnTo>
                          <a:pt x="102" y="1041"/>
                        </a:lnTo>
                        <a:lnTo>
                          <a:pt x="125" y="1018"/>
                        </a:lnTo>
                        <a:lnTo>
                          <a:pt x="148" y="966"/>
                        </a:lnTo>
                        <a:lnTo>
                          <a:pt x="171" y="895"/>
                        </a:lnTo>
                        <a:lnTo>
                          <a:pt x="194" y="822"/>
                        </a:lnTo>
                        <a:lnTo>
                          <a:pt x="217" y="766"/>
                        </a:lnTo>
                        <a:lnTo>
                          <a:pt x="240" y="741"/>
                        </a:lnTo>
                        <a:lnTo>
                          <a:pt x="263" y="755"/>
                        </a:lnTo>
                        <a:lnTo>
                          <a:pt x="286" y="801"/>
                        </a:lnTo>
                        <a:lnTo>
                          <a:pt x="309" y="864"/>
                        </a:lnTo>
                        <a:lnTo>
                          <a:pt x="332" y="925"/>
                        </a:lnTo>
                        <a:lnTo>
                          <a:pt x="356" y="968"/>
                        </a:lnTo>
                        <a:lnTo>
                          <a:pt x="378" y="983"/>
                        </a:lnTo>
                        <a:lnTo>
                          <a:pt x="402" y="964"/>
                        </a:lnTo>
                        <a:lnTo>
                          <a:pt x="425" y="913"/>
                        </a:lnTo>
                        <a:lnTo>
                          <a:pt x="447" y="832"/>
                        </a:lnTo>
                        <a:lnTo>
                          <a:pt x="471" y="725"/>
                        </a:lnTo>
                        <a:lnTo>
                          <a:pt x="494" y="601"/>
                        </a:lnTo>
                        <a:lnTo>
                          <a:pt x="517" y="474"/>
                        </a:lnTo>
                        <a:lnTo>
                          <a:pt x="540" y="358"/>
                        </a:lnTo>
                        <a:lnTo>
                          <a:pt x="563" y="266"/>
                        </a:lnTo>
                        <a:lnTo>
                          <a:pt x="586" y="197"/>
                        </a:lnTo>
                        <a:lnTo>
                          <a:pt x="609" y="145"/>
                        </a:lnTo>
                        <a:lnTo>
                          <a:pt x="632" y="99"/>
                        </a:lnTo>
                        <a:lnTo>
                          <a:pt x="655" y="51"/>
                        </a:lnTo>
                        <a:lnTo>
                          <a:pt x="678" y="12"/>
                        </a:lnTo>
                        <a:lnTo>
                          <a:pt x="701" y="0"/>
                        </a:lnTo>
                        <a:lnTo>
                          <a:pt x="724" y="38"/>
                        </a:lnTo>
                        <a:lnTo>
                          <a:pt x="747" y="132"/>
                        </a:lnTo>
                        <a:lnTo>
                          <a:pt x="770" y="270"/>
                        </a:lnTo>
                        <a:lnTo>
                          <a:pt x="793" y="421"/>
                        </a:lnTo>
                        <a:lnTo>
                          <a:pt x="816" y="558"/>
                        </a:lnTo>
                        <a:lnTo>
                          <a:pt x="839" y="664"/>
                        </a:lnTo>
                        <a:lnTo>
                          <a:pt x="862" y="744"/>
                        </a:lnTo>
                        <a:lnTo>
                          <a:pt x="885" y="818"/>
                        </a:lnTo>
                        <a:lnTo>
                          <a:pt x="908" y="905"/>
                        </a:lnTo>
                        <a:lnTo>
                          <a:pt x="931" y="1014"/>
                        </a:lnTo>
                        <a:lnTo>
                          <a:pt x="954" y="1133"/>
                        </a:lnTo>
                        <a:lnTo>
                          <a:pt x="977" y="1236"/>
                        </a:lnTo>
                        <a:lnTo>
                          <a:pt x="1000" y="1302"/>
                        </a:lnTo>
                        <a:lnTo>
                          <a:pt x="1023" y="1328"/>
                        </a:lnTo>
                        <a:lnTo>
                          <a:pt x="1047" y="1328"/>
                        </a:lnTo>
                        <a:lnTo>
                          <a:pt x="1069" y="1325"/>
                        </a:lnTo>
                        <a:lnTo>
                          <a:pt x="1093" y="1339"/>
                        </a:lnTo>
                        <a:lnTo>
                          <a:pt x="1116" y="1375"/>
                        </a:lnTo>
                        <a:lnTo>
                          <a:pt x="1138" y="1422"/>
                        </a:lnTo>
                        <a:lnTo>
                          <a:pt x="1162" y="1459"/>
                        </a:lnTo>
                        <a:lnTo>
                          <a:pt x="1185" y="1464"/>
                        </a:lnTo>
                        <a:lnTo>
                          <a:pt x="1208" y="1427"/>
                        </a:lnTo>
                        <a:lnTo>
                          <a:pt x="1231" y="1347"/>
                        </a:lnTo>
                        <a:lnTo>
                          <a:pt x="1254" y="1238"/>
                        </a:lnTo>
                        <a:lnTo>
                          <a:pt x="1277" y="1119"/>
                        </a:lnTo>
                        <a:lnTo>
                          <a:pt x="1300" y="1012"/>
                        </a:lnTo>
                        <a:lnTo>
                          <a:pt x="1323" y="931"/>
                        </a:lnTo>
                        <a:lnTo>
                          <a:pt x="1346" y="880"/>
                        </a:lnTo>
                        <a:lnTo>
                          <a:pt x="1369" y="848"/>
                        </a:lnTo>
                        <a:lnTo>
                          <a:pt x="1392" y="821"/>
                        </a:lnTo>
                        <a:lnTo>
                          <a:pt x="1415" y="784"/>
                        </a:lnTo>
                        <a:lnTo>
                          <a:pt x="1438" y="734"/>
                        </a:lnTo>
                        <a:lnTo>
                          <a:pt x="1461" y="677"/>
                        </a:lnTo>
                        <a:lnTo>
                          <a:pt x="1484" y="623"/>
                        </a:lnTo>
                        <a:lnTo>
                          <a:pt x="1507" y="583"/>
                        </a:lnTo>
                        <a:lnTo>
                          <a:pt x="1530" y="556"/>
                        </a:lnTo>
                        <a:lnTo>
                          <a:pt x="1553" y="543"/>
                        </a:lnTo>
                        <a:lnTo>
                          <a:pt x="1576" y="545"/>
                        </a:lnTo>
                        <a:lnTo>
                          <a:pt x="1599" y="565"/>
                        </a:lnTo>
                        <a:lnTo>
                          <a:pt x="1622" y="597"/>
                        </a:lnTo>
                        <a:lnTo>
                          <a:pt x="1645" y="621"/>
                        </a:lnTo>
                        <a:lnTo>
                          <a:pt x="1668" y="613"/>
                        </a:lnTo>
                        <a:lnTo>
                          <a:pt x="1692" y="554"/>
                        </a:lnTo>
                        <a:lnTo>
                          <a:pt x="1714" y="445"/>
                        </a:lnTo>
                        <a:lnTo>
                          <a:pt x="1738" y="313"/>
                        </a:lnTo>
                        <a:lnTo>
                          <a:pt x="1761" y="199"/>
                        </a:lnTo>
                        <a:lnTo>
                          <a:pt x="1783" y="134"/>
                        </a:lnTo>
                        <a:lnTo>
                          <a:pt x="1807" y="127"/>
                        </a:lnTo>
                        <a:lnTo>
                          <a:pt x="1830" y="159"/>
                        </a:lnTo>
                        <a:lnTo>
                          <a:pt x="1853" y="200"/>
                        </a:lnTo>
                        <a:lnTo>
                          <a:pt x="1876" y="229"/>
                        </a:lnTo>
                        <a:lnTo>
                          <a:pt x="1899" y="241"/>
                        </a:lnTo>
                        <a:lnTo>
                          <a:pt x="1922" y="248"/>
                        </a:lnTo>
                        <a:lnTo>
                          <a:pt x="1945" y="266"/>
                        </a:lnTo>
                        <a:lnTo>
                          <a:pt x="1968" y="302"/>
                        </a:lnTo>
                        <a:lnTo>
                          <a:pt x="1991" y="349"/>
                        </a:lnTo>
                        <a:lnTo>
                          <a:pt x="2014" y="389"/>
                        </a:lnTo>
                        <a:lnTo>
                          <a:pt x="2037" y="402"/>
                        </a:lnTo>
                        <a:lnTo>
                          <a:pt x="2060" y="380"/>
                        </a:lnTo>
                        <a:lnTo>
                          <a:pt x="2083" y="331"/>
                        </a:lnTo>
                        <a:lnTo>
                          <a:pt x="2106" y="280"/>
                        </a:lnTo>
                        <a:lnTo>
                          <a:pt x="2129" y="253"/>
                        </a:lnTo>
                        <a:lnTo>
                          <a:pt x="2152" y="266"/>
                        </a:lnTo>
                        <a:lnTo>
                          <a:pt x="2175" y="316"/>
                        </a:lnTo>
                        <a:lnTo>
                          <a:pt x="2198" y="385"/>
                        </a:lnTo>
                        <a:lnTo>
                          <a:pt x="2221" y="447"/>
                        </a:lnTo>
                        <a:lnTo>
                          <a:pt x="2244" y="488"/>
                        </a:lnTo>
                        <a:lnTo>
                          <a:pt x="2267" y="506"/>
                        </a:lnTo>
                        <a:lnTo>
                          <a:pt x="2290" y="514"/>
                        </a:lnTo>
                        <a:lnTo>
                          <a:pt x="2313" y="532"/>
                        </a:lnTo>
                        <a:lnTo>
                          <a:pt x="2336" y="573"/>
                        </a:lnTo>
                        <a:lnTo>
                          <a:pt x="2359" y="638"/>
                        </a:lnTo>
                        <a:lnTo>
                          <a:pt x="2383" y="713"/>
                        </a:lnTo>
                        <a:lnTo>
                          <a:pt x="2405" y="783"/>
                        </a:lnTo>
                        <a:lnTo>
                          <a:pt x="2429" y="834"/>
                        </a:lnTo>
                        <a:lnTo>
                          <a:pt x="2452" y="865"/>
                        </a:lnTo>
                        <a:lnTo>
                          <a:pt x="2474" y="884"/>
                        </a:lnTo>
                        <a:lnTo>
                          <a:pt x="2498" y="899"/>
                        </a:lnTo>
                        <a:lnTo>
                          <a:pt x="2521" y="918"/>
                        </a:lnTo>
                        <a:lnTo>
                          <a:pt x="2544" y="943"/>
                        </a:lnTo>
                        <a:lnTo>
                          <a:pt x="2567" y="974"/>
                        </a:lnTo>
                        <a:lnTo>
                          <a:pt x="2590" y="1006"/>
                        </a:lnTo>
                        <a:lnTo>
                          <a:pt x="2611" y="1034"/>
                        </a:lnTo>
                      </a:path>
                    </a:pathLst>
                  </a:custGeom>
                  <a:noFill/>
                  <a:ln w="28575" cap="flat">
                    <a:solidFill>
                      <a:srgbClr val="00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85" name="Rectangle 93">
                  <a:extLst>
                    <a:ext uri="{FF2B5EF4-FFF2-40B4-BE49-F238E27FC236}">
                      <a16:creationId xmlns:a16="http://schemas.microsoft.com/office/drawing/2014/main" id="{F59FAEAC-DAC6-4A6E-AEDA-2AD5F219C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5833" y="6305142"/>
                  <a:ext cx="586608" cy="1348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Time (ms)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" name="Rectangle 131">
                  <a:extLst>
                    <a:ext uri="{FF2B5EF4-FFF2-40B4-BE49-F238E27FC236}">
                      <a16:creationId xmlns:a16="http://schemas.microsoft.com/office/drawing/2014/main" id="{D5055A43-FA3B-42A9-9C98-E97610923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8602" y="5089176"/>
                  <a:ext cx="1546224" cy="1348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AD Patients Recognition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0EDB387-33F4-48C3-B69A-2679C47F54D3}"/>
              </a:ext>
            </a:extLst>
          </p:cNvPr>
          <p:cNvGrpSpPr/>
          <p:nvPr/>
        </p:nvGrpSpPr>
        <p:grpSpPr>
          <a:xfrm>
            <a:off x="4664170" y="1308726"/>
            <a:ext cx="2138926" cy="4240547"/>
            <a:chOff x="0" y="0"/>
            <a:chExt cx="1439545" cy="2853055"/>
          </a:xfrm>
        </p:grpSpPr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19E37BA3-FF7E-4A1E-A1D5-50FD4AE11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7" t="11191" r="15129" b="10458"/>
            <a:stretch/>
          </p:blipFill>
          <p:spPr bwMode="auto">
            <a:xfrm>
              <a:off x="0" y="1318260"/>
              <a:ext cx="1439545" cy="15347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21E7A628-D3BB-40B9-9CAF-5A54C38A3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4" t="7560" r="7605" b="11984"/>
            <a:stretch/>
          </p:blipFill>
          <p:spPr bwMode="auto">
            <a:xfrm>
              <a:off x="0" y="0"/>
              <a:ext cx="1439545" cy="13023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B31C2F23-3BB9-4B2B-853C-715D770AFFC9}"/>
              </a:ext>
            </a:extLst>
          </p:cNvPr>
          <p:cNvSpPr txBox="1"/>
          <p:nvPr/>
        </p:nvSpPr>
        <p:spPr>
          <a:xfrm>
            <a:off x="10306639" y="6006740"/>
            <a:ext cx="188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Tyrer, </a:t>
            </a:r>
            <a:r>
              <a:rPr lang="en-GB" i="1" dirty="0"/>
              <a:t>et al</a:t>
            </a:r>
            <a:r>
              <a:rPr lang="en-GB" dirty="0"/>
              <a:t>. 2020</a:t>
            </a:r>
          </a:p>
        </p:txBody>
      </p:sp>
      <p:sp>
        <p:nvSpPr>
          <p:cNvPr id="156" name="Rectangle 93">
            <a:extLst>
              <a:ext uri="{FF2B5EF4-FFF2-40B4-BE49-F238E27FC236}">
                <a16:creationId xmlns:a16="http://schemas.microsoft.com/office/drawing/2014/main" id="{CB0CDFBD-F812-43BF-9C39-12AF1565439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505565" y="3104486"/>
            <a:ext cx="22211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Amplitude (</a:t>
            </a: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μ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V)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0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Arrow: Right 285">
            <a:extLst>
              <a:ext uri="{FF2B5EF4-FFF2-40B4-BE49-F238E27FC236}">
                <a16:creationId xmlns:a16="http://schemas.microsoft.com/office/drawing/2014/main" id="{7A148FA1-6262-4FE6-BEFC-D0E136519F98}"/>
              </a:ext>
            </a:extLst>
          </p:cNvPr>
          <p:cNvSpPr/>
          <p:nvPr/>
        </p:nvSpPr>
        <p:spPr>
          <a:xfrm rot="5400000">
            <a:off x="3056376" y="3698668"/>
            <a:ext cx="518330" cy="268021"/>
          </a:xfrm>
          <a:prstGeom prst="rightArrow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9533ED6B-23E9-4354-BEF3-1F8A9ECE8392}"/>
              </a:ext>
            </a:extLst>
          </p:cNvPr>
          <p:cNvGrpSpPr/>
          <p:nvPr/>
        </p:nvGrpSpPr>
        <p:grpSpPr>
          <a:xfrm>
            <a:off x="691903" y="1508402"/>
            <a:ext cx="5533542" cy="2151953"/>
            <a:chOff x="691903" y="1508402"/>
            <a:chExt cx="5533542" cy="2151953"/>
          </a:xfrm>
        </p:grpSpPr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C8F03778-F1EF-4FA6-88CB-06E9EF822BDC}"/>
                </a:ext>
              </a:extLst>
            </p:cNvPr>
            <p:cNvSpPr txBox="1"/>
            <p:nvPr/>
          </p:nvSpPr>
          <p:spPr>
            <a:xfrm>
              <a:off x="5209050" y="3236716"/>
              <a:ext cx="10163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R. IFG</a:t>
              </a:r>
            </a:p>
          </p:txBody>
        </p: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830A1C92-1156-4110-A9C5-D10B83E35D8E}"/>
                </a:ext>
              </a:extLst>
            </p:cNvPr>
            <p:cNvGrpSpPr/>
            <p:nvPr/>
          </p:nvGrpSpPr>
          <p:grpSpPr>
            <a:xfrm>
              <a:off x="691903" y="1508402"/>
              <a:ext cx="5259790" cy="2151953"/>
              <a:chOff x="654790" y="2368778"/>
              <a:chExt cx="5259790" cy="2151953"/>
            </a:xfrm>
          </p:grpSpPr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212275A-82A7-441F-846E-78E350BA8BD8}"/>
                  </a:ext>
                </a:extLst>
              </p:cNvPr>
              <p:cNvSpPr txBox="1"/>
              <p:nvPr/>
            </p:nvSpPr>
            <p:spPr>
              <a:xfrm>
                <a:off x="2098390" y="4212954"/>
                <a:ext cx="8996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L. ITG</a:t>
                </a:r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8E13EE13-A1D2-413E-9274-4F2EF2A114D6}"/>
                  </a:ext>
                </a:extLst>
              </p:cNvPr>
              <p:cNvSpPr txBox="1"/>
              <p:nvPr/>
            </p:nvSpPr>
            <p:spPr>
              <a:xfrm>
                <a:off x="3661261" y="4150450"/>
                <a:ext cx="967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R. ITG</a:t>
                </a:r>
              </a:p>
            </p:txBody>
          </p:sp>
          <p:pic>
            <p:nvPicPr>
              <p:cNvPr id="290" name="Picture 289" descr="A picture containing food, chocolate, black, cake&#10;&#10;Description automatically generated">
                <a:extLst>
                  <a:ext uri="{FF2B5EF4-FFF2-40B4-BE49-F238E27FC236}">
                    <a16:creationId xmlns:a16="http://schemas.microsoft.com/office/drawing/2014/main" id="{C01C9BAA-72F4-4AAD-B7F1-76665DD41E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695" b="24934"/>
              <a:stretch/>
            </p:blipFill>
            <p:spPr>
              <a:xfrm>
                <a:off x="778828" y="2810818"/>
                <a:ext cx="2567876" cy="1437086"/>
              </a:xfrm>
              <a:prstGeom prst="rect">
                <a:avLst/>
              </a:prstGeom>
            </p:spPr>
          </p:pic>
          <p:pic>
            <p:nvPicPr>
              <p:cNvPr id="291" name="Picture 290" descr="A close up of food&#10;&#10;Description automatically generated">
                <a:extLst>
                  <a:ext uri="{FF2B5EF4-FFF2-40B4-BE49-F238E27FC236}">
                    <a16:creationId xmlns:a16="http://schemas.microsoft.com/office/drawing/2014/main" id="{922792C2-4D59-4FAF-A9E2-06A574B38A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695" b="24934"/>
              <a:stretch/>
            </p:blipFill>
            <p:spPr>
              <a:xfrm>
                <a:off x="3346704" y="2810821"/>
                <a:ext cx="2567876" cy="1437085"/>
              </a:xfrm>
              <a:prstGeom prst="rect">
                <a:avLst/>
              </a:prstGeom>
            </p:spPr>
          </p:pic>
          <p:pic>
            <p:nvPicPr>
              <p:cNvPr id="294" name="Picture 293" descr="A close up of food&#10;&#10;Description automatically generated">
                <a:extLst>
                  <a:ext uri="{FF2B5EF4-FFF2-40B4-BE49-F238E27FC236}">
                    <a16:creationId xmlns:a16="http://schemas.microsoft.com/office/drawing/2014/main" id="{44A6AAE6-0FA9-4768-A6D5-15E7B942A5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1370"/>
              <a:stretch/>
            </p:blipFill>
            <p:spPr>
              <a:xfrm>
                <a:off x="1121463" y="2368778"/>
                <a:ext cx="4451894" cy="410532"/>
              </a:xfrm>
              <a:prstGeom prst="rect">
                <a:avLst/>
              </a:prstGeom>
            </p:spPr>
          </p:pic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A3F20464-F869-4B0E-A65C-F293B879E015}"/>
                  </a:ext>
                </a:extLst>
              </p:cNvPr>
              <p:cNvCxnSpPr>
                <a:cxnSpLocks/>
                <a:endCxn id="273" idx="2"/>
              </p:cNvCxnSpPr>
              <p:nvPr/>
            </p:nvCxnSpPr>
            <p:spPr>
              <a:xfrm flipH="1" flipV="1">
                <a:off x="3481285" y="3337570"/>
                <a:ext cx="321543" cy="4489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3EEF6C5B-CBDB-41F0-B90E-A1F3129A595C}"/>
                  </a:ext>
                </a:extLst>
              </p:cNvPr>
              <p:cNvCxnSpPr>
                <a:cxnSpLocks/>
                <a:endCxn id="272" idx="0"/>
              </p:cNvCxnSpPr>
              <p:nvPr/>
            </p:nvCxnSpPr>
            <p:spPr>
              <a:xfrm>
                <a:off x="2856830" y="3732533"/>
                <a:ext cx="368768" cy="1869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93FAA961-E456-4ABD-A114-59BFFD34460C}"/>
                  </a:ext>
                </a:extLst>
              </p:cNvPr>
              <p:cNvSpPr txBox="1"/>
              <p:nvPr/>
            </p:nvSpPr>
            <p:spPr>
              <a:xfrm>
                <a:off x="2775795" y="3919491"/>
                <a:ext cx="8996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L. OCG</a:t>
                </a:r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9C502F65-21DF-419C-A599-820EA037FBC6}"/>
                  </a:ext>
                </a:extLst>
              </p:cNvPr>
              <p:cNvSpPr txBox="1"/>
              <p:nvPr/>
            </p:nvSpPr>
            <p:spPr>
              <a:xfrm>
                <a:off x="2989496" y="3029792"/>
                <a:ext cx="9835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R. OCP</a:t>
                </a:r>
              </a:p>
            </p:txBody>
          </p: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5950051-8664-40D0-99F7-3DEBCDFB91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9824" y="3760403"/>
                <a:ext cx="313260" cy="3317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6E6DCB7D-5608-44A5-A33C-74D3358EA3B1}"/>
                  </a:ext>
                </a:extLst>
              </p:cNvPr>
              <p:cNvCxnSpPr>
                <a:cxnSpLocks/>
                <a:endCxn id="265" idx="0"/>
              </p:cNvCxnSpPr>
              <p:nvPr/>
            </p:nvCxnSpPr>
            <p:spPr>
              <a:xfrm flipH="1">
                <a:off x="1121462" y="3732533"/>
                <a:ext cx="337559" cy="3645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8A038732-101F-444E-9343-63CBA2B82CE5}"/>
                  </a:ext>
                </a:extLst>
              </p:cNvPr>
              <p:cNvSpPr txBox="1"/>
              <p:nvPr/>
            </p:nvSpPr>
            <p:spPr>
              <a:xfrm>
                <a:off x="654790" y="4097092"/>
                <a:ext cx="9333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L. IFG</a:t>
                </a:r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2D313208-5371-459E-BC4D-5C25EBCA4EBA}"/>
                  </a:ext>
                </a:extLst>
              </p:cNvPr>
              <p:cNvSpPr txBox="1"/>
              <p:nvPr/>
            </p:nvSpPr>
            <p:spPr>
              <a:xfrm>
                <a:off x="2792542" y="2524360"/>
                <a:ext cx="11215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</a:rPr>
                  <a:t>Z score</a:t>
                </a:r>
              </a:p>
            </p:txBody>
          </p: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4774CAC2-91A0-460B-8D3C-0033A48C448A}"/>
                  </a:ext>
                </a:extLst>
              </p:cNvPr>
              <p:cNvCxnSpPr>
                <a:cxnSpLocks/>
                <a:endCxn id="258" idx="0"/>
              </p:cNvCxnSpPr>
              <p:nvPr/>
            </p:nvCxnSpPr>
            <p:spPr>
              <a:xfrm>
                <a:off x="1979230" y="3971293"/>
                <a:ext cx="568963" cy="2416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E8942F54-BEF2-4E13-8FF5-A656234EFE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45075" y="4014073"/>
                <a:ext cx="557245" cy="1332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7AB5ECEC-3AFB-42A9-AFD5-8BA580FAC935}"/>
              </a:ext>
            </a:extLst>
          </p:cNvPr>
          <p:cNvGrpSpPr/>
          <p:nvPr/>
        </p:nvGrpSpPr>
        <p:grpSpPr>
          <a:xfrm>
            <a:off x="2316712" y="4162294"/>
            <a:ext cx="2147425" cy="1437088"/>
            <a:chOff x="6905096" y="2860403"/>
            <a:chExt cx="2147425" cy="1437088"/>
          </a:xfrm>
        </p:grpSpPr>
        <p:pic>
          <p:nvPicPr>
            <p:cNvPr id="288" name="Picture 287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42E20781-F545-4D5E-9545-1D8F94AFE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9" t="5764" r="6015" b="10674"/>
            <a:stretch/>
          </p:blipFill>
          <p:spPr>
            <a:xfrm>
              <a:off x="6905096" y="2860403"/>
              <a:ext cx="1940068" cy="1437088"/>
            </a:xfrm>
            <a:prstGeom prst="rect">
              <a:avLst/>
            </a:prstGeom>
          </p:spPr>
        </p:pic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4C4717E3-DDAD-4B0E-B69A-D584A881B646}"/>
                </a:ext>
              </a:extLst>
            </p:cNvPr>
            <p:cNvSpPr txBox="1"/>
            <p:nvPr/>
          </p:nvSpPr>
          <p:spPr>
            <a:xfrm>
              <a:off x="7463858" y="3719565"/>
              <a:ext cx="566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ITG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DC336E39-504E-4884-85AE-E238E9C20340}"/>
                </a:ext>
              </a:extLst>
            </p:cNvPr>
            <p:cNvSpPr txBox="1"/>
            <p:nvPr/>
          </p:nvSpPr>
          <p:spPr>
            <a:xfrm>
              <a:off x="8370496" y="3431587"/>
              <a:ext cx="68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OCG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1096BFAE-DC31-4BEA-93B7-043EF3D2B291}"/>
                </a:ext>
              </a:extLst>
            </p:cNvPr>
            <p:cNvSpPr txBox="1"/>
            <p:nvPr/>
          </p:nvSpPr>
          <p:spPr>
            <a:xfrm>
              <a:off x="6913358" y="3431587"/>
              <a:ext cx="6004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IFG</a:t>
              </a:r>
            </a:p>
          </p:txBody>
        </p:sp>
      </p:grpSp>
      <p:sp>
        <p:nvSpPr>
          <p:cNvPr id="9" name="Rectangle 116">
            <a:extLst>
              <a:ext uri="{FF2B5EF4-FFF2-40B4-BE49-F238E27FC236}">
                <a16:creationId xmlns:a16="http://schemas.microsoft.com/office/drawing/2014/main" id="{5FC3A572-8DAC-4E65-8E12-560B02C8BCE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045152" y="5786793"/>
            <a:ext cx="59247" cy="1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0">
            <a:extLst>
              <a:ext uri="{FF2B5EF4-FFF2-40B4-BE49-F238E27FC236}">
                <a16:creationId xmlns:a16="http://schemas.microsoft.com/office/drawing/2014/main" id="{337C345B-8BAD-482E-AE1F-090692A79E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074776" y="5314778"/>
            <a:ext cx="0" cy="11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5547749C-BAA3-4C68-A2AE-B44BB9C884EB}"/>
              </a:ext>
            </a:extLst>
          </p:cNvPr>
          <p:cNvSpPr txBox="1"/>
          <p:nvPr/>
        </p:nvSpPr>
        <p:spPr>
          <a:xfrm>
            <a:off x="654790" y="508115"/>
            <a:ext cx="414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Source Identification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E445679A-C0FC-488D-A960-CA5BB0E4B98D}"/>
              </a:ext>
            </a:extLst>
          </p:cNvPr>
          <p:cNvSpPr txBox="1"/>
          <p:nvPr/>
        </p:nvSpPr>
        <p:spPr>
          <a:xfrm>
            <a:off x="6462950" y="215740"/>
            <a:ext cx="25678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(forward) =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[ 0    0    0    0    0    0</a:t>
            </a:r>
          </a:p>
          <a:p>
            <a:r>
              <a:rPr lang="en-GB" dirty="0"/>
              <a:t>  0    0    0    0    0    0</a:t>
            </a:r>
          </a:p>
          <a:p>
            <a:r>
              <a:rPr lang="en-GB" dirty="0"/>
              <a:t>  1    0    0    0    0    0</a:t>
            </a:r>
          </a:p>
          <a:p>
            <a:r>
              <a:rPr lang="en-GB" dirty="0"/>
              <a:t>  0    1    0    0    0    0</a:t>
            </a:r>
          </a:p>
          <a:p>
            <a:r>
              <a:rPr lang="en-GB" dirty="0"/>
              <a:t>  0    0    1    0    0    0</a:t>
            </a:r>
          </a:p>
          <a:p>
            <a:r>
              <a:rPr lang="en-GB" dirty="0"/>
              <a:t>  0    0    0    1    0    0 ]</a:t>
            </a:r>
          </a:p>
          <a:p>
            <a:endParaRPr lang="en-GB" dirty="0"/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A85E3497-8BB7-4C72-8FA7-137D1A2A8665}"/>
              </a:ext>
            </a:extLst>
          </p:cNvPr>
          <p:cNvSpPr txBox="1"/>
          <p:nvPr/>
        </p:nvSpPr>
        <p:spPr>
          <a:xfrm>
            <a:off x="6555438" y="3031090"/>
            <a:ext cx="2567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(backward) = </a:t>
            </a:r>
          </a:p>
          <a:p>
            <a:endParaRPr lang="en-GB" dirty="0"/>
          </a:p>
          <a:p>
            <a:r>
              <a:rPr lang="en-GB" dirty="0"/>
              <a:t>[ 0    0    1    0    0    0</a:t>
            </a:r>
          </a:p>
          <a:p>
            <a:r>
              <a:rPr lang="en-GB" dirty="0"/>
              <a:t>  0    0    0    1    0    0</a:t>
            </a:r>
          </a:p>
          <a:p>
            <a:r>
              <a:rPr lang="en-GB" dirty="0"/>
              <a:t>  0    0    0    0    1    0</a:t>
            </a:r>
          </a:p>
          <a:p>
            <a:r>
              <a:rPr lang="en-GB" dirty="0"/>
              <a:t>  0    0    0    0    0    1</a:t>
            </a:r>
          </a:p>
          <a:p>
            <a:r>
              <a:rPr lang="en-GB" dirty="0"/>
              <a:t>  0    0    0    0    0    0</a:t>
            </a:r>
          </a:p>
          <a:p>
            <a:r>
              <a:rPr lang="en-GB" dirty="0"/>
              <a:t>  0    0    0    0    0    0 ]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D012580F-9420-4C4F-BD55-C0143F05791B}"/>
              </a:ext>
            </a:extLst>
          </p:cNvPr>
          <p:cNvSpPr txBox="1"/>
          <p:nvPr/>
        </p:nvSpPr>
        <p:spPr>
          <a:xfrm>
            <a:off x="10306639" y="6006740"/>
            <a:ext cx="188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Tyrer, </a:t>
            </a:r>
            <a:r>
              <a:rPr lang="en-GB" i="1" dirty="0"/>
              <a:t>et al</a:t>
            </a:r>
            <a:r>
              <a:rPr lang="en-GB" dirty="0"/>
              <a:t>. 2020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B477F769-377C-4FC4-A7AE-B3BD9F7B31FF}"/>
              </a:ext>
            </a:extLst>
          </p:cNvPr>
          <p:cNvSpPr txBox="1"/>
          <p:nvPr/>
        </p:nvSpPr>
        <p:spPr>
          <a:xfrm>
            <a:off x="9278120" y="215740"/>
            <a:ext cx="2567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 (modulatory) = </a:t>
            </a:r>
          </a:p>
          <a:p>
            <a:endParaRPr lang="en-GB" dirty="0"/>
          </a:p>
          <a:p>
            <a:r>
              <a:rPr lang="en-GB" dirty="0"/>
              <a:t>[ 1    0    1    0    0    0</a:t>
            </a:r>
          </a:p>
          <a:p>
            <a:r>
              <a:rPr lang="en-GB" dirty="0"/>
              <a:t>  0    1    0    1    0    0</a:t>
            </a:r>
          </a:p>
          <a:p>
            <a:r>
              <a:rPr lang="en-GB" dirty="0"/>
              <a:t>  1    0    1    0    1    0</a:t>
            </a:r>
          </a:p>
          <a:p>
            <a:r>
              <a:rPr lang="en-GB" dirty="0"/>
              <a:t>  0    1    0    1    0    1</a:t>
            </a:r>
          </a:p>
          <a:p>
            <a:r>
              <a:rPr lang="en-GB" dirty="0"/>
              <a:t>  0    0    1    0    1    0</a:t>
            </a:r>
          </a:p>
          <a:p>
            <a:r>
              <a:rPr lang="en-GB" dirty="0"/>
              <a:t>  0    0    0    1    0    1 ]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F1965840-AADF-46A3-8019-9F5D8E1DCE1D}"/>
              </a:ext>
            </a:extLst>
          </p:cNvPr>
          <p:cNvSpPr txBox="1"/>
          <p:nvPr/>
        </p:nvSpPr>
        <p:spPr>
          <a:xfrm>
            <a:off x="9278120" y="3031090"/>
            <a:ext cx="2376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 (inputs) = </a:t>
            </a:r>
          </a:p>
          <a:p>
            <a:endParaRPr lang="en-GB" dirty="0"/>
          </a:p>
          <a:p>
            <a:r>
              <a:rPr lang="en-GB" dirty="0"/>
              <a:t>[ 1    1    0    0    0    0 ]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5B2B7BE8-7C56-44F6-8444-D00D6F87B7C8}"/>
              </a:ext>
            </a:extLst>
          </p:cNvPr>
          <p:cNvSpPr txBox="1"/>
          <p:nvPr/>
        </p:nvSpPr>
        <p:spPr>
          <a:xfrm>
            <a:off x="-12105" y="5972413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0000"/>
                </a:solidFill>
              </a:rPr>
              <a:t>Source selection in line with previous analyses (Gilbert and Moran, 2016) </a:t>
            </a:r>
            <a:endParaRPr lang="en-GB" sz="1400" dirty="0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D9062C53-75E8-4DE5-88B0-600825D91F99}"/>
              </a:ext>
            </a:extLst>
          </p:cNvPr>
          <p:cNvGrpSpPr/>
          <p:nvPr/>
        </p:nvGrpSpPr>
        <p:grpSpPr>
          <a:xfrm>
            <a:off x="6594657" y="293515"/>
            <a:ext cx="4666238" cy="5213023"/>
            <a:chOff x="5209050" y="867266"/>
            <a:chExt cx="4666238" cy="5213023"/>
          </a:xfrm>
        </p:grpSpPr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7ACB5129-D2E4-4EEA-82A9-DDBDE9A8BC9A}"/>
                </a:ext>
              </a:extLst>
            </p:cNvPr>
            <p:cNvGrpSpPr/>
            <p:nvPr/>
          </p:nvGrpSpPr>
          <p:grpSpPr>
            <a:xfrm>
              <a:off x="5209050" y="867266"/>
              <a:ext cx="4666238" cy="5213023"/>
              <a:chOff x="5209050" y="867266"/>
              <a:chExt cx="4666238" cy="5213023"/>
            </a:xfrm>
          </p:grpSpPr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9E01FD2B-9E40-4409-AF46-BD8940BD300D}"/>
                  </a:ext>
                </a:extLst>
              </p:cNvPr>
              <p:cNvGrpSpPr/>
              <p:nvPr/>
            </p:nvGrpSpPr>
            <p:grpSpPr>
              <a:xfrm>
                <a:off x="5209050" y="867266"/>
                <a:ext cx="4666238" cy="5213023"/>
                <a:chOff x="5209050" y="867266"/>
                <a:chExt cx="4666238" cy="5213023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BC013603-3F05-4077-A59E-9F2049CFD8E6}"/>
                    </a:ext>
                  </a:extLst>
                </p:cNvPr>
                <p:cNvSpPr/>
                <p:nvPr/>
              </p:nvSpPr>
              <p:spPr>
                <a:xfrm>
                  <a:off x="5209050" y="867266"/>
                  <a:ext cx="4666238" cy="52130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B6741F11-6C50-47EC-975A-3609321CBB1F}"/>
                    </a:ext>
                  </a:extLst>
                </p:cNvPr>
                <p:cNvSpPr/>
                <p:nvPr/>
              </p:nvSpPr>
              <p:spPr>
                <a:xfrm>
                  <a:off x="6376277" y="1663984"/>
                  <a:ext cx="860080" cy="86008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400" b="1" dirty="0"/>
                    <a:t>IFG</a:t>
                  </a:r>
                </a:p>
              </p:txBody>
            </p: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A88B5A6E-CB33-4CF0-874A-B7B13DE80073}"/>
                    </a:ext>
                  </a:extLst>
                </p:cNvPr>
                <p:cNvSpPr/>
                <p:nvPr/>
              </p:nvSpPr>
              <p:spPr>
                <a:xfrm>
                  <a:off x="7978828" y="1663984"/>
                  <a:ext cx="860080" cy="86008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400" b="1" dirty="0"/>
                    <a:t>IFG</a:t>
                  </a:r>
                </a:p>
              </p:txBody>
            </p:sp>
            <p:sp>
              <p:nvSpPr>
                <p:cNvPr id="314" name="Oval 313">
                  <a:extLst>
                    <a:ext uri="{FF2B5EF4-FFF2-40B4-BE49-F238E27FC236}">
                      <a16:creationId xmlns:a16="http://schemas.microsoft.com/office/drawing/2014/main" id="{84CC89B9-A038-4A10-BB07-EFEA7DB79202}"/>
                    </a:ext>
                  </a:extLst>
                </p:cNvPr>
                <p:cNvSpPr/>
                <p:nvPr/>
              </p:nvSpPr>
              <p:spPr>
                <a:xfrm>
                  <a:off x="5697743" y="3167811"/>
                  <a:ext cx="860080" cy="86008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400" b="1" dirty="0"/>
                    <a:t>ITG</a:t>
                  </a: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2DAAF97A-CD88-4568-BBBE-D9A7A2741C42}"/>
                    </a:ext>
                  </a:extLst>
                </p:cNvPr>
                <p:cNvSpPr/>
                <p:nvPr/>
              </p:nvSpPr>
              <p:spPr>
                <a:xfrm>
                  <a:off x="8600786" y="3167811"/>
                  <a:ext cx="860080" cy="86008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400" b="1" dirty="0"/>
                    <a:t>ITG</a:t>
                  </a:r>
                </a:p>
              </p:txBody>
            </p:sp>
            <p:sp>
              <p:nvSpPr>
                <p:cNvPr id="316" name="Oval 315">
                  <a:extLst>
                    <a:ext uri="{FF2B5EF4-FFF2-40B4-BE49-F238E27FC236}">
                      <a16:creationId xmlns:a16="http://schemas.microsoft.com/office/drawing/2014/main" id="{3465AC53-D09A-4659-8E64-E18F51F5C10D}"/>
                    </a:ext>
                  </a:extLst>
                </p:cNvPr>
                <p:cNvSpPr/>
                <p:nvPr/>
              </p:nvSpPr>
              <p:spPr>
                <a:xfrm>
                  <a:off x="6376740" y="4583031"/>
                  <a:ext cx="860080" cy="86008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b="1" dirty="0"/>
                    <a:t>OCG</a:t>
                  </a:r>
                </a:p>
              </p:txBody>
            </p:sp>
            <p:sp>
              <p:nvSpPr>
                <p:cNvPr id="317" name="Oval 316">
                  <a:extLst>
                    <a:ext uri="{FF2B5EF4-FFF2-40B4-BE49-F238E27FC236}">
                      <a16:creationId xmlns:a16="http://schemas.microsoft.com/office/drawing/2014/main" id="{68EEB066-95F1-49C5-8F20-ED49DB4CAD11}"/>
                    </a:ext>
                  </a:extLst>
                </p:cNvPr>
                <p:cNvSpPr/>
                <p:nvPr/>
              </p:nvSpPr>
              <p:spPr>
                <a:xfrm>
                  <a:off x="7978828" y="4583031"/>
                  <a:ext cx="860080" cy="86008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b="1" dirty="0"/>
                    <a:t>OCP</a:t>
                  </a:r>
                </a:p>
              </p:txBody>
            </p:sp>
          </p:grpSp>
          <p:cxnSp>
            <p:nvCxnSpPr>
              <p:cNvPr id="321" name="Straight Arrow Connector 320">
                <a:extLst>
                  <a:ext uri="{FF2B5EF4-FFF2-40B4-BE49-F238E27FC236}">
                    <a16:creationId xmlns:a16="http://schemas.microsoft.com/office/drawing/2014/main" id="{9309A2EC-7D83-4702-A44F-570752C22786}"/>
                  </a:ext>
                </a:extLst>
              </p:cNvPr>
              <p:cNvCxnSpPr/>
              <p:nvPr/>
            </p:nvCxnSpPr>
            <p:spPr>
              <a:xfrm flipV="1">
                <a:off x="6131079" y="2519386"/>
                <a:ext cx="305407" cy="5350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Arrow Connector 321">
                <a:extLst>
                  <a:ext uri="{FF2B5EF4-FFF2-40B4-BE49-F238E27FC236}">
                    <a16:creationId xmlns:a16="http://schemas.microsoft.com/office/drawing/2014/main" id="{4379263E-F456-4A66-BBB1-C1FE65DBA53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310246" y="2602207"/>
                <a:ext cx="305407" cy="5350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Arrow Connector 323">
                <a:extLst>
                  <a:ext uri="{FF2B5EF4-FFF2-40B4-BE49-F238E27FC236}">
                    <a16:creationId xmlns:a16="http://schemas.microsoft.com/office/drawing/2014/main" id="{4023DB3D-0715-440F-9095-831834D5CB9B}"/>
                  </a:ext>
                </a:extLst>
              </p:cNvPr>
              <p:cNvCxnSpPr/>
              <p:nvPr/>
            </p:nvCxnSpPr>
            <p:spPr>
              <a:xfrm flipV="1">
                <a:off x="8464129" y="3989743"/>
                <a:ext cx="305407" cy="5350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Arrow Connector 324">
                <a:extLst>
                  <a:ext uri="{FF2B5EF4-FFF2-40B4-BE49-F238E27FC236}">
                    <a16:creationId xmlns:a16="http://schemas.microsoft.com/office/drawing/2014/main" id="{1B030FFE-5F4A-4604-8678-E1C153724A9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8706181" y="4130803"/>
                <a:ext cx="305407" cy="5350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Arrow Connector 325">
                <a:extLst>
                  <a:ext uri="{FF2B5EF4-FFF2-40B4-BE49-F238E27FC236}">
                    <a16:creationId xmlns:a16="http://schemas.microsoft.com/office/drawing/2014/main" id="{1ADA0D27-6B4B-4A65-8C8D-F91D12F977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02334" y="5523146"/>
                <a:ext cx="0" cy="48359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Arrow Connector 328">
                <a:extLst>
                  <a:ext uri="{FF2B5EF4-FFF2-40B4-BE49-F238E27FC236}">
                    <a16:creationId xmlns:a16="http://schemas.microsoft.com/office/drawing/2014/main" id="{A55BCBF2-72D9-44B3-B10F-19A48880F7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08868" y="5523146"/>
                <a:ext cx="0" cy="48359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D1601A27-9187-41E5-AE9C-2032E6A4B60C}"/>
                </a:ext>
              </a:extLst>
            </p:cNvPr>
            <p:cNvSpPr txBox="1"/>
            <p:nvPr/>
          </p:nvSpPr>
          <p:spPr>
            <a:xfrm>
              <a:off x="6104282" y="5187821"/>
              <a:ext cx="3568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89F6CE93-4BEC-4196-B92F-F439D0CFCB9C}"/>
                </a:ext>
              </a:extLst>
            </p:cNvPr>
            <p:cNvSpPr txBox="1"/>
            <p:nvPr/>
          </p:nvSpPr>
          <p:spPr>
            <a:xfrm>
              <a:off x="8796922" y="5184236"/>
              <a:ext cx="3568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892C843C-F259-4111-B113-C2A3CC8E7213}"/>
                </a:ext>
              </a:extLst>
            </p:cNvPr>
            <p:cNvSpPr txBox="1"/>
            <p:nvPr/>
          </p:nvSpPr>
          <p:spPr>
            <a:xfrm>
              <a:off x="5514024" y="3859731"/>
              <a:ext cx="3568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3</a:t>
              </a: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6BC4E8E8-B57E-4846-BA33-097A55D90C6B}"/>
                </a:ext>
              </a:extLst>
            </p:cNvPr>
            <p:cNvSpPr txBox="1"/>
            <p:nvPr/>
          </p:nvSpPr>
          <p:spPr>
            <a:xfrm>
              <a:off x="9311217" y="3859731"/>
              <a:ext cx="3568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6CA2DCCD-3A47-4B35-B89B-8231DCF77164}"/>
                </a:ext>
              </a:extLst>
            </p:cNvPr>
            <p:cNvSpPr txBox="1"/>
            <p:nvPr/>
          </p:nvSpPr>
          <p:spPr>
            <a:xfrm>
              <a:off x="6663070" y="2560105"/>
              <a:ext cx="3568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5</a:t>
              </a: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AFE82407-079D-498A-AFA9-90EB3B7EB744}"/>
                </a:ext>
              </a:extLst>
            </p:cNvPr>
            <p:cNvSpPr txBox="1"/>
            <p:nvPr/>
          </p:nvSpPr>
          <p:spPr>
            <a:xfrm>
              <a:off x="8254326" y="2546745"/>
              <a:ext cx="3568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6</a:t>
              </a:r>
            </a:p>
          </p:txBody>
        </p:sp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7FF15A8D-3E97-4931-A5E2-884B6A63A757}"/>
                </a:ext>
              </a:extLst>
            </p:cNvPr>
            <p:cNvCxnSpPr>
              <a:cxnSpLocks/>
            </p:cNvCxnSpPr>
            <p:nvPr/>
          </p:nvCxnSpPr>
          <p:spPr>
            <a:xfrm>
              <a:off x="8718318" y="2520688"/>
              <a:ext cx="257034" cy="5517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>
              <a:extLst>
                <a:ext uri="{FF2B5EF4-FFF2-40B4-BE49-F238E27FC236}">
                  <a16:creationId xmlns:a16="http://schemas.microsoft.com/office/drawing/2014/main" id="{F0349122-3D44-448A-9846-45416DF4EA6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558662" y="2559173"/>
              <a:ext cx="257034" cy="5517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340">
              <a:extLst>
                <a:ext uri="{FF2B5EF4-FFF2-40B4-BE49-F238E27FC236}">
                  <a16:creationId xmlns:a16="http://schemas.microsoft.com/office/drawing/2014/main" id="{5C6BAB67-AE19-4B74-BA02-4EE377E4BF74}"/>
                </a:ext>
              </a:extLst>
            </p:cNvPr>
            <p:cNvCxnSpPr>
              <a:cxnSpLocks/>
            </p:cNvCxnSpPr>
            <p:nvPr/>
          </p:nvCxnSpPr>
          <p:spPr>
            <a:xfrm>
              <a:off x="6400632" y="4021316"/>
              <a:ext cx="257034" cy="5517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Arrow Connector 341">
              <a:extLst>
                <a:ext uri="{FF2B5EF4-FFF2-40B4-BE49-F238E27FC236}">
                  <a16:creationId xmlns:a16="http://schemas.microsoft.com/office/drawing/2014/main" id="{26950CBA-5745-41FF-9AF2-AF8980FFBC0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240976" y="4059801"/>
              <a:ext cx="257034" cy="5517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24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  <p:bldP spid="307" grpId="0"/>
      <p:bldP spid="309" grpId="0"/>
      <p:bldP spid="3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EE7BB6-4691-4E42-9CE2-D9DCA2693A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52" t="13878" r="54388" b="43946"/>
          <a:stretch/>
        </p:blipFill>
        <p:spPr>
          <a:xfrm>
            <a:off x="8399410" y="1150329"/>
            <a:ext cx="2913771" cy="284942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69DF461-CFD2-417D-AC13-3AEB8464F80D}"/>
              </a:ext>
            </a:extLst>
          </p:cNvPr>
          <p:cNvGrpSpPr/>
          <p:nvPr/>
        </p:nvGrpSpPr>
        <p:grpSpPr>
          <a:xfrm>
            <a:off x="6844047" y="4074563"/>
            <a:ext cx="3398754" cy="1575666"/>
            <a:chOff x="947396" y="1885360"/>
            <a:chExt cx="3398754" cy="15756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66B4A2-8BF9-4152-86CE-8B49AA6172EC}"/>
                </a:ext>
              </a:extLst>
            </p:cNvPr>
            <p:cNvSpPr txBox="1"/>
            <p:nvPr/>
          </p:nvSpPr>
          <p:spPr>
            <a:xfrm>
              <a:off x="1926212" y="1885360"/>
              <a:ext cx="1800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GB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GB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C8399F7-A3B9-4797-89AE-9FCBFB824D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8527" y="2403835"/>
              <a:ext cx="678731" cy="4548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FB30B15-ADF7-4DA3-B85C-75C269E0E491}"/>
                </a:ext>
              </a:extLst>
            </p:cNvPr>
            <p:cNvCxnSpPr>
              <a:cxnSpLocks/>
            </p:cNvCxnSpPr>
            <p:nvPr/>
          </p:nvCxnSpPr>
          <p:spPr>
            <a:xfrm>
              <a:off x="3195687" y="2403835"/>
              <a:ext cx="441487" cy="2605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11859C6-F4B7-42F7-8BDD-CF235E78805A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2826472" y="2408580"/>
              <a:ext cx="0" cy="6470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A0751B-9EAF-4B4C-A2C1-5DCFEAC650B2}"/>
                </a:ext>
              </a:extLst>
            </p:cNvPr>
            <p:cNvSpPr txBox="1"/>
            <p:nvPr/>
          </p:nvSpPr>
          <p:spPr>
            <a:xfrm>
              <a:off x="3488310" y="2648794"/>
              <a:ext cx="857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model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859C5C-1CE1-4E6D-BC48-BB1B8C690646}"/>
                </a:ext>
              </a:extLst>
            </p:cNvPr>
            <p:cNvSpPr txBox="1"/>
            <p:nvPr/>
          </p:nvSpPr>
          <p:spPr>
            <a:xfrm>
              <a:off x="2123389" y="3054910"/>
              <a:ext cx="1406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observed data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358FFE-54A7-4DDE-B66C-7E9B10738533}"/>
                </a:ext>
              </a:extLst>
            </p:cNvPr>
            <p:cNvSpPr txBox="1"/>
            <p:nvPr/>
          </p:nvSpPr>
          <p:spPr>
            <a:xfrm>
              <a:off x="947396" y="2876251"/>
              <a:ext cx="12694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model parameters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8F9D649-163C-4BE6-99FB-7174A11E44C2}"/>
              </a:ext>
            </a:extLst>
          </p:cNvPr>
          <p:cNvSpPr txBox="1"/>
          <p:nvPr/>
        </p:nvSpPr>
        <p:spPr>
          <a:xfrm>
            <a:off x="10096107" y="6006740"/>
            <a:ext cx="209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Moran, </a:t>
            </a:r>
            <a:r>
              <a:rPr lang="en-GB" i="1" dirty="0"/>
              <a:t>et al</a:t>
            </a:r>
            <a:r>
              <a:rPr lang="en-GB" dirty="0"/>
              <a:t>. 2013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DDF3A9-60C9-4135-803E-3840CAB1484F}"/>
              </a:ext>
            </a:extLst>
          </p:cNvPr>
          <p:cNvGrpSpPr/>
          <p:nvPr/>
        </p:nvGrpSpPr>
        <p:grpSpPr>
          <a:xfrm>
            <a:off x="424269" y="1393583"/>
            <a:ext cx="2193008" cy="1721223"/>
            <a:chOff x="8199025" y="874712"/>
            <a:chExt cx="2193008" cy="1721223"/>
          </a:xfrm>
        </p:grpSpPr>
        <p:grpSp>
          <p:nvGrpSpPr>
            <p:cNvPr id="22" name="50 Grupo">
              <a:extLst>
                <a:ext uri="{FF2B5EF4-FFF2-40B4-BE49-F238E27FC236}">
                  <a16:creationId xmlns:a16="http://schemas.microsoft.com/office/drawing/2014/main" id="{8AF39AC0-889B-4EA2-B6D0-3D74937284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99025" y="874712"/>
              <a:ext cx="2193008" cy="1721223"/>
              <a:chOff x="7800169" y="1018550"/>
              <a:chExt cx="992184" cy="965694"/>
            </a:xfrm>
          </p:grpSpPr>
          <p:sp>
            <p:nvSpPr>
              <p:cNvPr id="24" name="Rectangle 243">
                <a:extLst>
                  <a:ext uri="{FF2B5EF4-FFF2-40B4-BE49-F238E27FC236}">
                    <a16:creationId xmlns:a16="http://schemas.microsoft.com/office/drawing/2014/main" id="{0979BA85-63C7-47E0-87EA-5B238D443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9553" y="1386850"/>
                <a:ext cx="812800" cy="42227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 b="1">
                  <a:latin typeface="Calibri" pitchFamily="34" charset="0"/>
                </a:endParaRPr>
              </a:p>
            </p:txBody>
          </p:sp>
          <p:sp>
            <p:nvSpPr>
              <p:cNvPr id="25" name="Line 246">
                <a:extLst>
                  <a:ext uri="{FF2B5EF4-FFF2-40B4-BE49-F238E27FC236}">
                    <a16:creationId xmlns:a16="http://schemas.microsoft.com/office/drawing/2014/main" id="{19E5AB28-2FF5-4142-A9A5-F4F7428E6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9553" y="1386850"/>
                <a:ext cx="0" cy="4222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247">
                <a:extLst>
                  <a:ext uri="{FF2B5EF4-FFF2-40B4-BE49-F238E27FC236}">
                    <a16:creationId xmlns:a16="http://schemas.microsoft.com/office/drawing/2014/main" id="{F5F16A4C-532E-4E78-AA8A-E91993AF7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79553" y="1809125"/>
                <a:ext cx="8128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Line 248">
                <a:extLst>
                  <a:ext uri="{FF2B5EF4-FFF2-40B4-BE49-F238E27FC236}">
                    <a16:creationId xmlns:a16="http://schemas.microsoft.com/office/drawing/2014/main" id="{A7C85B7E-76AD-4DD0-BCE9-273A1383C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9553" y="1386850"/>
                <a:ext cx="0" cy="4222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Line 250">
                <a:extLst>
                  <a:ext uri="{FF2B5EF4-FFF2-40B4-BE49-F238E27FC236}">
                    <a16:creationId xmlns:a16="http://schemas.microsoft.com/office/drawing/2014/main" id="{D0F8AC27-CD62-45C4-99CD-F051F08AC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79553" y="1386850"/>
                <a:ext cx="0" cy="47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Line 252">
                <a:extLst>
                  <a:ext uri="{FF2B5EF4-FFF2-40B4-BE49-F238E27FC236}">
                    <a16:creationId xmlns:a16="http://schemas.microsoft.com/office/drawing/2014/main" id="{DFB3F020-8ED8-40A1-9A31-FC507B704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14490" y="1802775"/>
                <a:ext cx="0" cy="63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Rectangle 254">
                <a:extLst>
                  <a:ext uri="{FF2B5EF4-FFF2-40B4-BE49-F238E27FC236}">
                    <a16:creationId xmlns:a16="http://schemas.microsoft.com/office/drawing/2014/main" id="{334DDF5E-78FE-45AC-8293-AC5DDD8C9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8140" y="1813888"/>
                <a:ext cx="29" cy="6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latin typeface="Calibri" pitchFamily="34" charset="0"/>
                </a:endParaRPr>
              </a:p>
            </p:txBody>
          </p:sp>
          <p:sp>
            <p:nvSpPr>
              <p:cNvPr id="31" name="Line 255">
                <a:extLst>
                  <a:ext uri="{FF2B5EF4-FFF2-40B4-BE49-F238E27FC236}">
                    <a16:creationId xmlns:a16="http://schemas.microsoft.com/office/drawing/2014/main" id="{E99ECE09-E7E2-46F9-868C-532D9F289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49428" y="1802775"/>
                <a:ext cx="0" cy="63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Rectangle 257">
                <a:extLst>
                  <a:ext uri="{FF2B5EF4-FFF2-40B4-BE49-F238E27FC236}">
                    <a16:creationId xmlns:a16="http://schemas.microsoft.com/office/drawing/2014/main" id="{ACD8F523-DB64-42EF-AAF4-96AB8FA6B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3553" y="1813888"/>
                <a:ext cx="29" cy="6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latin typeface="Calibri" pitchFamily="34" charset="0"/>
                </a:endParaRPr>
              </a:p>
            </p:txBody>
          </p:sp>
          <p:sp>
            <p:nvSpPr>
              <p:cNvPr id="33" name="Line 258">
                <a:extLst>
                  <a:ext uri="{FF2B5EF4-FFF2-40B4-BE49-F238E27FC236}">
                    <a16:creationId xmlns:a16="http://schemas.microsoft.com/office/drawing/2014/main" id="{C1F7149F-3964-4C63-8192-F24C9C589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85953" y="1802775"/>
                <a:ext cx="0" cy="63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Rectangle 260">
                <a:extLst>
                  <a:ext uri="{FF2B5EF4-FFF2-40B4-BE49-F238E27FC236}">
                    <a16:creationId xmlns:a16="http://schemas.microsoft.com/office/drawing/2014/main" id="{248E85D0-FCBC-4B91-8221-C3C240504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0078" y="1813888"/>
                <a:ext cx="29" cy="6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latin typeface="Calibri" pitchFamily="34" charset="0"/>
                </a:endParaRPr>
              </a:p>
            </p:txBody>
          </p:sp>
          <p:sp>
            <p:nvSpPr>
              <p:cNvPr id="35" name="Line 261">
                <a:extLst>
                  <a:ext uri="{FF2B5EF4-FFF2-40B4-BE49-F238E27FC236}">
                    <a16:creationId xmlns:a16="http://schemas.microsoft.com/office/drawing/2014/main" id="{2E6C499B-6215-48A6-A9CC-2BD618540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22478" y="1802775"/>
                <a:ext cx="0" cy="63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Rectangle 263">
                <a:extLst>
                  <a:ext uri="{FF2B5EF4-FFF2-40B4-BE49-F238E27FC236}">
                    <a16:creationId xmlns:a16="http://schemas.microsoft.com/office/drawing/2014/main" id="{4A5F23F2-28B8-470A-B5EA-5F005FF8F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5015" y="1813888"/>
                <a:ext cx="34925" cy="6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>
                  <a:latin typeface="Calibri" pitchFamily="34" charset="0"/>
                </a:endParaRPr>
              </a:p>
            </p:txBody>
          </p:sp>
          <p:sp>
            <p:nvSpPr>
              <p:cNvPr id="37" name="Line 264">
                <a:extLst>
                  <a:ext uri="{FF2B5EF4-FFF2-40B4-BE49-F238E27FC236}">
                    <a16:creationId xmlns:a16="http://schemas.microsoft.com/office/drawing/2014/main" id="{0E39BB4D-78AB-4F54-8ECA-9AB53253A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57415" y="1802775"/>
                <a:ext cx="0" cy="63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Rectangle 266">
                <a:extLst>
                  <a:ext uri="{FF2B5EF4-FFF2-40B4-BE49-F238E27FC236}">
                    <a16:creationId xmlns:a16="http://schemas.microsoft.com/office/drawing/2014/main" id="{33526DD4-7076-43E0-A6DE-B869F6FC4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1540" y="1813888"/>
                <a:ext cx="29" cy="6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latin typeface="Calibri" pitchFamily="34" charset="0"/>
                </a:endParaRPr>
              </a:p>
            </p:txBody>
          </p:sp>
          <p:sp>
            <p:nvSpPr>
              <p:cNvPr id="39" name="Rectangle 269">
                <a:extLst>
                  <a:ext uri="{FF2B5EF4-FFF2-40B4-BE49-F238E27FC236}">
                    <a16:creationId xmlns:a16="http://schemas.microsoft.com/office/drawing/2014/main" id="{5E84B791-C594-445F-BC4C-87B92C5ED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6478" y="1813888"/>
                <a:ext cx="29" cy="6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latin typeface="Calibri" pitchFamily="34" charset="0"/>
                </a:endParaRPr>
              </a:p>
            </p:txBody>
          </p:sp>
          <p:sp>
            <p:nvSpPr>
              <p:cNvPr id="40" name="Rectangle 290">
                <a:extLst>
                  <a:ext uri="{FF2B5EF4-FFF2-40B4-BE49-F238E27FC236}">
                    <a16:creationId xmlns:a16="http://schemas.microsoft.com/office/drawing/2014/main" id="{FC0850CE-97B1-4E14-8B1D-E95CC14FE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5103" y="1372563"/>
                <a:ext cx="29" cy="6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latin typeface="Calibri" pitchFamily="34" charset="0"/>
                </a:endParaRPr>
              </a:p>
            </p:txBody>
          </p:sp>
          <p:sp>
            <p:nvSpPr>
              <p:cNvPr id="41" name="Line 293">
                <a:extLst>
                  <a:ext uri="{FF2B5EF4-FFF2-40B4-BE49-F238E27FC236}">
                    <a16:creationId xmlns:a16="http://schemas.microsoft.com/office/drawing/2014/main" id="{F6C1C57F-907B-4CD8-B8A6-5C5F63FBF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977965" y="1018550"/>
                <a:ext cx="1588" cy="790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TextBox 360">
                <a:extLst>
                  <a:ext uri="{FF2B5EF4-FFF2-40B4-BE49-F238E27FC236}">
                    <a16:creationId xmlns:a16="http://schemas.microsoft.com/office/drawing/2014/main" id="{92D24480-3711-4D89-A40C-98409107CB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18925" y="1828833"/>
                <a:ext cx="370747" cy="155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1" dirty="0">
                    <a:latin typeface="Calibri" pitchFamily="34" charset="0"/>
                  </a:rPr>
                  <a:t>Time (ms)</a:t>
                </a:r>
              </a:p>
            </p:txBody>
          </p:sp>
          <p:sp>
            <p:nvSpPr>
              <p:cNvPr id="43" name="TextBox 365">
                <a:extLst>
                  <a:ext uri="{FF2B5EF4-FFF2-40B4-BE49-F238E27FC236}">
                    <a16:creationId xmlns:a16="http://schemas.microsoft.com/office/drawing/2014/main" id="{7FC9BAD1-386D-4FA9-AC0F-57006BABA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7515136" y="1370340"/>
                <a:ext cx="695390" cy="125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1" dirty="0">
                    <a:latin typeface="Calibri" pitchFamily="34" charset="0"/>
                  </a:rPr>
                  <a:t>  Amplitude (</a:t>
                </a:r>
                <a:r>
                  <a:rPr lang="en-GB" sz="1200" b="1" dirty="0" err="1">
                    <a:latin typeface="Calibri" pitchFamily="34" charset="0"/>
                  </a:rPr>
                  <a:t>μV</a:t>
                </a:r>
                <a:r>
                  <a:rPr lang="en-GB" sz="1200" b="1" dirty="0">
                    <a:latin typeface="Calibri" pitchFamily="34" charset="0"/>
                  </a:rPr>
                  <a:t>)</a:t>
                </a: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8CA68FA-210A-46D1-B9EE-5E9E9BE8B1E4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9" t="30542" r="1" b="28990"/>
            <a:stretch/>
          </p:blipFill>
          <p:spPr>
            <a:xfrm>
              <a:off x="8630768" y="906219"/>
              <a:ext cx="1735611" cy="1342463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0BE112F-6A88-45CC-A7FB-53D0FFDFD20D}"/>
              </a:ext>
            </a:extLst>
          </p:cNvPr>
          <p:cNvGrpSpPr/>
          <p:nvPr/>
        </p:nvGrpSpPr>
        <p:grpSpPr>
          <a:xfrm>
            <a:off x="646808" y="3688288"/>
            <a:ext cx="4384149" cy="1622401"/>
            <a:chOff x="3415108" y="5422276"/>
            <a:chExt cx="4384149" cy="162240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7486D24-4371-44A9-85A1-9BB2DBE2ACA7}"/>
                </a:ext>
              </a:extLst>
            </p:cNvPr>
            <p:cNvGrpSpPr/>
            <p:nvPr/>
          </p:nvGrpSpPr>
          <p:grpSpPr>
            <a:xfrm>
              <a:off x="3415108" y="5422276"/>
              <a:ext cx="4384149" cy="1622401"/>
              <a:chOff x="3415108" y="5422276"/>
              <a:chExt cx="4384149" cy="1622401"/>
            </a:xfrm>
          </p:grpSpPr>
          <p:pic>
            <p:nvPicPr>
              <p:cNvPr id="63" name="Picture 62" descr="A close up of food&#10;&#10;Description automatically generated">
                <a:extLst>
                  <a:ext uri="{FF2B5EF4-FFF2-40B4-BE49-F238E27FC236}">
                    <a16:creationId xmlns:a16="http://schemas.microsoft.com/office/drawing/2014/main" id="{0B20A8BA-6FF9-4C2D-8225-50AB927E9B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66" t="22313" r="13082" b="25315"/>
              <a:stretch/>
            </p:blipFill>
            <p:spPr>
              <a:xfrm>
                <a:off x="5929266" y="5677188"/>
                <a:ext cx="1467721" cy="1087200"/>
              </a:xfrm>
              <a:prstGeom prst="rect">
                <a:avLst/>
              </a:prstGeom>
            </p:spPr>
          </p:pic>
          <p:pic>
            <p:nvPicPr>
              <p:cNvPr id="64" name="Picture 63" descr="A picture containing food, chocolate, black, cake&#10;&#10;Description automatically generated">
                <a:extLst>
                  <a:ext uri="{FF2B5EF4-FFF2-40B4-BE49-F238E27FC236}">
                    <a16:creationId xmlns:a16="http://schemas.microsoft.com/office/drawing/2014/main" id="{D1EBE2B7-343A-4263-BD5E-CA1603DEF8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67" t="22695" r="12281" b="24934"/>
              <a:stretch/>
            </p:blipFill>
            <p:spPr>
              <a:xfrm>
                <a:off x="4486651" y="5691677"/>
                <a:ext cx="1467720" cy="1087200"/>
              </a:xfrm>
              <a:prstGeom prst="rect">
                <a:avLst/>
              </a:prstGeom>
            </p:spPr>
          </p:pic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5601684-92AB-422E-A0F8-2CD83378E203}"/>
                  </a:ext>
                </a:extLst>
              </p:cNvPr>
              <p:cNvGrpSpPr/>
              <p:nvPr/>
            </p:nvGrpSpPr>
            <p:grpSpPr>
              <a:xfrm>
                <a:off x="3415108" y="5422276"/>
                <a:ext cx="4384149" cy="1622401"/>
                <a:chOff x="1000918" y="3686571"/>
                <a:chExt cx="8554750" cy="3165775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B6CCB36A-09FB-4C5B-87D1-CB71FA05D03D}"/>
                    </a:ext>
                  </a:extLst>
                </p:cNvPr>
                <p:cNvGrpSpPr/>
                <p:nvPr/>
              </p:nvGrpSpPr>
              <p:grpSpPr>
                <a:xfrm>
                  <a:off x="1000918" y="3686571"/>
                  <a:ext cx="5883731" cy="2457623"/>
                  <a:chOff x="1000918" y="3686571"/>
                  <a:chExt cx="5883731" cy="2457623"/>
                </a:xfrm>
              </p:grpSpPr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6B5C5CC5-BA02-4372-AF01-0A942D41831F}"/>
                      </a:ext>
                    </a:extLst>
                  </p:cNvPr>
                  <p:cNvSpPr/>
                  <p:nvPr/>
                </p:nvSpPr>
                <p:spPr>
                  <a:xfrm>
                    <a:off x="3415477" y="5336771"/>
                    <a:ext cx="400405" cy="400405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BB58B204-E624-46C1-B839-7F1A45246306}"/>
                      </a:ext>
                    </a:extLst>
                  </p:cNvPr>
                  <p:cNvSpPr/>
                  <p:nvPr/>
                </p:nvSpPr>
                <p:spPr>
                  <a:xfrm>
                    <a:off x="4180194" y="5743789"/>
                    <a:ext cx="400405" cy="400405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72" name="Text Box 30">
                    <a:extLst>
                      <a:ext uri="{FF2B5EF4-FFF2-40B4-BE49-F238E27FC236}">
                        <a16:creationId xmlns:a16="http://schemas.microsoft.com/office/drawing/2014/main" id="{EE454359-B48E-4514-B152-E9A16ACA4108}"/>
                      </a:ext>
                    </a:extLst>
                  </p:cNvPr>
                  <p:cNvSpPr txBox="1"/>
                  <p:nvPr/>
                </p:nvSpPr>
                <p:spPr>
                  <a:xfrm>
                    <a:off x="1000918" y="4916099"/>
                    <a:ext cx="2236221" cy="82105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ITG-IFG connectivity </a:t>
                    </a:r>
                  </a:p>
                </p:txBody>
              </p:sp>
              <p:sp>
                <p:nvSpPr>
                  <p:cNvPr id="74" name="Text Box 32">
                    <a:extLst>
                      <a:ext uri="{FF2B5EF4-FFF2-40B4-BE49-F238E27FC236}">
                        <a16:creationId xmlns:a16="http://schemas.microsoft.com/office/drawing/2014/main" id="{ABA9DCA0-7464-4E31-8FEE-8EC13FC25751}"/>
                      </a:ext>
                    </a:extLst>
                  </p:cNvPr>
                  <p:cNvSpPr txBox="1"/>
                  <p:nvPr/>
                </p:nvSpPr>
                <p:spPr>
                  <a:xfrm>
                    <a:off x="4845877" y="3686571"/>
                    <a:ext cx="2038772" cy="56656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Subcortical input </a:t>
                    </a:r>
                  </a:p>
                </p:txBody>
              </p:sp>
            </p:grp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71438F13-B0FC-499F-A0E5-95B90963849F}"/>
                    </a:ext>
                  </a:extLst>
                </p:cNvPr>
                <p:cNvSpPr/>
                <p:nvPr/>
              </p:nvSpPr>
              <p:spPr>
                <a:xfrm>
                  <a:off x="6089782" y="5342627"/>
                  <a:ext cx="400405" cy="399839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83C77FCF-DAA5-4D2B-B802-75D23542518B}"/>
                    </a:ext>
                  </a:extLst>
                </p:cNvPr>
                <p:cNvSpPr/>
                <p:nvPr/>
              </p:nvSpPr>
              <p:spPr>
                <a:xfrm>
                  <a:off x="7314153" y="5737933"/>
                  <a:ext cx="400405" cy="399839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Text Box 30">
                  <a:extLst>
                    <a:ext uri="{FF2B5EF4-FFF2-40B4-BE49-F238E27FC236}">
                      <a16:creationId xmlns:a16="http://schemas.microsoft.com/office/drawing/2014/main" id="{88D4B1AE-0713-417F-9BD2-95C394A8A0B1}"/>
                    </a:ext>
                  </a:extLst>
                </p:cNvPr>
                <p:cNvSpPr txBox="1"/>
                <p:nvPr/>
              </p:nvSpPr>
              <p:spPr>
                <a:xfrm>
                  <a:off x="7338746" y="6107884"/>
                  <a:ext cx="2216922" cy="74446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400" dirty="0">
                      <a:ea typeface="Calibri" panose="020F0502020204030204" pitchFamily="34" charset="0"/>
                      <a:cs typeface="Arial" panose="020B0604020202020204" pitchFamily="34" charset="0"/>
                    </a:rPr>
                    <a:t>ITG-OCP connectivity</a:t>
                  </a:r>
                </a:p>
              </p:txBody>
            </p:sp>
          </p:grp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DAC3386C-9327-445D-844C-4015844DFDA8}"/>
                </a:ext>
              </a:extLst>
            </p:cNvPr>
            <p:cNvCxnSpPr>
              <a:cxnSpLocks/>
              <a:stCxn id="71" idx="1"/>
              <a:endCxn id="70" idx="6"/>
            </p:cNvCxnSpPr>
            <p:nvPr/>
          </p:nvCxnSpPr>
          <p:spPr>
            <a:xfrm flipH="1" flipV="1">
              <a:off x="4857724" y="6370574"/>
              <a:ext cx="216754" cy="13604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0C53C008-33E6-4011-94B3-BDE04B9DC720}"/>
                </a:ext>
              </a:extLst>
            </p:cNvPr>
            <p:cNvCxnSpPr>
              <a:cxnSpLocks/>
              <a:stCxn id="68" idx="2"/>
              <a:endCxn id="67" idx="6"/>
            </p:cNvCxnSpPr>
            <p:nvPr/>
          </p:nvCxnSpPr>
          <p:spPr>
            <a:xfrm flipH="1" flipV="1">
              <a:off x="6228255" y="6373430"/>
              <a:ext cx="422267" cy="202587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3B9303-61BC-42BD-A8E9-77762A63A182}"/>
              </a:ext>
            </a:extLst>
          </p:cNvPr>
          <p:cNvGrpSpPr/>
          <p:nvPr/>
        </p:nvGrpSpPr>
        <p:grpSpPr>
          <a:xfrm>
            <a:off x="4225298" y="1230705"/>
            <a:ext cx="2054087" cy="1991754"/>
            <a:chOff x="3822574" y="551578"/>
            <a:chExt cx="2054087" cy="1991754"/>
          </a:xfrm>
        </p:grpSpPr>
        <p:graphicFrame>
          <p:nvGraphicFramePr>
            <p:cNvPr id="44" name="Object 2">
              <a:extLst>
                <a:ext uri="{FF2B5EF4-FFF2-40B4-BE49-F238E27FC236}">
                  <a16:creationId xmlns:a16="http://schemas.microsoft.com/office/drawing/2014/main" id="{9F34D761-DE58-4D9A-876E-9094D353FCC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149866"/>
                </p:ext>
              </p:extLst>
            </p:nvPr>
          </p:nvGraphicFramePr>
          <p:xfrm>
            <a:off x="3862677" y="1006827"/>
            <a:ext cx="1939925" cy="801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52200" imgH="393480" progId="Equation.3">
                    <p:embed/>
                  </p:oleObj>
                </mc:Choice>
                <mc:Fallback>
                  <p:oleObj name="Equation" r:id="rId8" imgW="952200" imgH="393480" progId="Equation.3">
                    <p:embed/>
                    <p:pic>
                      <p:nvPicPr>
                        <p:cNvPr id="44" name="Object 2">
                          <a:extLst>
                            <a:ext uri="{FF2B5EF4-FFF2-40B4-BE49-F238E27FC236}">
                              <a16:creationId xmlns:a16="http://schemas.microsoft.com/office/drawing/2014/main" id="{9F34D761-DE58-4D9A-876E-9094D353FCC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2677" y="1006827"/>
                          <a:ext cx="1939925" cy="801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 Box 3">
              <a:extLst>
                <a:ext uri="{FF2B5EF4-FFF2-40B4-BE49-F238E27FC236}">
                  <a16:creationId xmlns:a16="http://schemas.microsoft.com/office/drawing/2014/main" id="{E0600797-F386-45F7-96BE-1F64C4582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574" y="551578"/>
              <a:ext cx="204190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406400" dist="50800" dir="5400000" sx="1000" sy="1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600" dirty="0"/>
                <a:t>Neural state equation:</a:t>
              </a:r>
              <a:endParaRPr lang="en-US" sz="16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5A02444-DAE9-42F9-81FE-6BCF0CE8F3DD}"/>
                </a:ext>
              </a:extLst>
            </p:cNvPr>
            <p:cNvSpPr txBox="1"/>
            <p:nvPr/>
          </p:nvSpPr>
          <p:spPr>
            <a:xfrm>
              <a:off x="4188759" y="1958557"/>
              <a:ext cx="1687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GB" sz="1600" dirty="0"/>
                <a:t> = states</a:t>
              </a:r>
            </a:p>
            <a:p>
              <a:r>
                <a:rPr lang="el-G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GB" sz="1600" dirty="0"/>
                <a:t> = parameters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AD783CE-E2A3-48F1-845C-50D01AAE3126}"/>
              </a:ext>
            </a:extLst>
          </p:cNvPr>
          <p:cNvCxnSpPr/>
          <p:nvPr/>
        </p:nvCxnSpPr>
        <p:spPr>
          <a:xfrm>
            <a:off x="2837468" y="2426354"/>
            <a:ext cx="12499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A15EB01-2186-4578-9540-CDD5BA3C9E43}"/>
              </a:ext>
            </a:extLst>
          </p:cNvPr>
          <p:cNvCxnSpPr/>
          <p:nvPr/>
        </p:nvCxnSpPr>
        <p:spPr>
          <a:xfrm flipH="1">
            <a:off x="3054285" y="4213781"/>
            <a:ext cx="103519" cy="422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2D06DBC-C24B-4BE6-8CA0-1EB54DC398AC}"/>
              </a:ext>
            </a:extLst>
          </p:cNvPr>
          <p:cNvGrpSpPr/>
          <p:nvPr/>
        </p:nvGrpSpPr>
        <p:grpSpPr>
          <a:xfrm>
            <a:off x="722511" y="309673"/>
            <a:ext cx="2263570" cy="881633"/>
            <a:chOff x="8391524" y="2686050"/>
            <a:chExt cx="1418400" cy="552450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03700B32-6C02-49CB-89DB-C91606D83674}"/>
                </a:ext>
              </a:extLst>
            </p:cNvPr>
            <p:cNvSpPr/>
            <p:nvPr/>
          </p:nvSpPr>
          <p:spPr>
            <a:xfrm>
              <a:off x="8391524" y="2686050"/>
              <a:ext cx="1418400" cy="55245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BB1038D-0105-4EBA-B130-36AA2C56E8FA}"/>
                </a:ext>
              </a:extLst>
            </p:cNvPr>
            <p:cNvGrpSpPr/>
            <p:nvPr/>
          </p:nvGrpSpPr>
          <p:grpSpPr>
            <a:xfrm>
              <a:off x="9116191" y="2950358"/>
              <a:ext cx="376081" cy="242159"/>
              <a:chOff x="10325866" y="6093608"/>
              <a:chExt cx="376081" cy="242159"/>
            </a:xfrm>
          </p:grpSpPr>
          <p:pic>
            <p:nvPicPr>
              <p:cNvPr id="87" name="Picture 86" descr="Image result for button">
                <a:extLst>
                  <a:ext uri="{FF2B5EF4-FFF2-40B4-BE49-F238E27FC236}">
                    <a16:creationId xmlns:a16="http://schemas.microsoft.com/office/drawing/2014/main" id="{D04D4DC6-1825-451A-AAE8-D0AE9493D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25890" y="6093608"/>
                <a:ext cx="149024" cy="148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7" descr="Image result for button">
                <a:extLst>
                  <a:ext uri="{FF2B5EF4-FFF2-40B4-BE49-F238E27FC236}">
                    <a16:creationId xmlns:a16="http://schemas.microsoft.com/office/drawing/2014/main" id="{C6682E86-C319-4E36-B994-CE081D9972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94473" y="6116478"/>
                <a:ext cx="107474" cy="1074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8" descr="Related image">
                <a:extLst>
                  <a:ext uri="{FF2B5EF4-FFF2-40B4-BE49-F238E27FC236}">
                    <a16:creationId xmlns:a16="http://schemas.microsoft.com/office/drawing/2014/main" id="{16DE48AD-5785-49AA-8034-09FF74E564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335645">
                <a:off x="10325866" y="6113253"/>
                <a:ext cx="222607" cy="222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270CBE5-DEFC-4C0E-934C-0E4EDE6D87B2}"/>
                </a:ext>
              </a:extLst>
            </p:cNvPr>
            <p:cNvSpPr txBox="1"/>
            <p:nvPr/>
          </p:nvSpPr>
          <p:spPr>
            <a:xfrm>
              <a:off x="8409025" y="2739997"/>
              <a:ext cx="1217424" cy="366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Old/New Judgement</a:t>
              </a:r>
            </a:p>
            <a:p>
              <a:r>
                <a:rPr lang="en-GB" sz="1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Naming</a:t>
              </a:r>
            </a:p>
          </p:txBody>
        </p:sp>
      </p:grpSp>
      <p:sp>
        <p:nvSpPr>
          <p:cNvPr id="90" name="Text Box 9">
            <a:extLst>
              <a:ext uri="{FF2B5EF4-FFF2-40B4-BE49-F238E27FC236}">
                <a16:creationId xmlns:a16="http://schemas.microsoft.com/office/drawing/2014/main" id="{40C746EB-AFC8-4FF3-9964-C974DB2F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171" y="5432768"/>
            <a:ext cx="1980414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400" dirty="0"/>
              <a:t>detailed neuronal model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GB" sz="1400" dirty="0"/>
              <a:t>(synaptic time scales)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5E15737-679A-4272-8F9F-0CA7414D6019}"/>
              </a:ext>
            </a:extLst>
          </p:cNvPr>
          <p:cNvSpPr txBox="1"/>
          <p:nvPr/>
        </p:nvSpPr>
        <p:spPr>
          <a:xfrm>
            <a:off x="6961833" y="331362"/>
            <a:ext cx="435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Conductance-based Neural Mass Model</a:t>
            </a:r>
          </a:p>
        </p:txBody>
      </p:sp>
      <p:sp>
        <p:nvSpPr>
          <p:cNvPr id="92" name="Text Box 5">
            <a:extLst>
              <a:ext uri="{FF2B5EF4-FFF2-40B4-BE49-F238E27FC236}">
                <a16:creationId xmlns:a16="http://schemas.microsoft.com/office/drawing/2014/main" id="{9D55B340-B047-41DA-B65A-7A40B9C5A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1" y="3069474"/>
            <a:ext cx="29645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 dirty="0"/>
              <a:t>Electromagnetic forward model: neural activity EEG</a:t>
            </a:r>
          </a:p>
        </p:txBody>
      </p:sp>
    </p:spTree>
    <p:extLst>
      <p:ext uri="{BB962C8B-B14F-4D97-AF65-F5344CB8AC3E}">
        <p14:creationId xmlns:p14="http://schemas.microsoft.com/office/powerpoint/2010/main" val="28265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45120-0574-47E0-A2F6-67EBFDBA5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F464B-7180-4723-952C-3396290BA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Pre-Processing</a:t>
            </a:r>
          </a:p>
          <a:p>
            <a:pPr lvl="1"/>
            <a:r>
              <a:rPr lang="en-GB" dirty="0"/>
              <a:t>Band-pass filtering (2-30 Hz)</a:t>
            </a:r>
          </a:p>
          <a:p>
            <a:pPr lvl="1"/>
            <a:r>
              <a:rPr lang="en-GB" dirty="0" err="1"/>
              <a:t>Epoching</a:t>
            </a:r>
            <a:r>
              <a:rPr lang="en-GB" dirty="0"/>
              <a:t> (-52-500ms PST)</a:t>
            </a:r>
          </a:p>
          <a:p>
            <a:pPr lvl="1"/>
            <a:r>
              <a:rPr lang="en-GB" dirty="0"/>
              <a:t>Artefact correcting</a:t>
            </a:r>
          </a:p>
          <a:p>
            <a:r>
              <a:rPr lang="en-GB" dirty="0"/>
              <a:t>Source Identification via 3D source reconstruction</a:t>
            </a:r>
          </a:p>
          <a:p>
            <a:r>
              <a:rPr lang="en-GB" dirty="0"/>
              <a:t>Dynamic Causal Modelling</a:t>
            </a:r>
          </a:p>
          <a:p>
            <a:r>
              <a:rPr lang="en-GB" dirty="0"/>
              <a:t>Bayesian Model Selection</a:t>
            </a:r>
          </a:p>
          <a:p>
            <a:r>
              <a:rPr lang="en-GB" dirty="0"/>
              <a:t>Further Analyses, e.g. Parametric Empirical Bayes</a:t>
            </a:r>
          </a:p>
          <a:p>
            <a:pPr lvl="1"/>
            <a:r>
              <a:rPr lang="en-GB" dirty="0"/>
              <a:t>Determine parameters associated with task performance, disease state, on the group level</a:t>
            </a:r>
          </a:p>
        </p:txBody>
      </p:sp>
    </p:spTree>
    <p:extLst>
      <p:ext uri="{BB962C8B-B14F-4D97-AF65-F5344CB8AC3E}">
        <p14:creationId xmlns:p14="http://schemas.microsoft.com/office/powerpoint/2010/main" val="283661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7C73E-7BC7-4F16-B331-636E9F4768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/>
              <a:t>Thank you for listening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78851-7CC3-4753-AD3C-1B8EBC46F1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5511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442</Words>
  <Application>Microsoft Office PowerPoint</Application>
  <PresentationFormat>Widescreen</PresentationFormat>
  <Paragraphs>125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Retrospect</vt:lpstr>
      <vt:lpstr>Equation</vt:lpstr>
      <vt:lpstr>DCM for EEG - Demo</vt:lpstr>
      <vt:lpstr>PowerPoint Presentation</vt:lpstr>
      <vt:lpstr>PowerPoint Presentation</vt:lpstr>
      <vt:lpstr>PowerPoint Presentation</vt:lpstr>
      <vt:lpstr>PowerPoint Presentation</vt:lpstr>
      <vt:lpstr>Summary of Analyses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DCM for EEG - Demo</dc:title>
  <dc:creator>Ashley Tyrer</dc:creator>
  <cp:lastModifiedBy>Ashley Tyrer</cp:lastModifiedBy>
  <cp:revision>2</cp:revision>
  <dcterms:created xsi:type="dcterms:W3CDTF">2021-04-28T18:04:05Z</dcterms:created>
  <dcterms:modified xsi:type="dcterms:W3CDTF">2021-04-30T14:00:40Z</dcterms:modified>
</cp:coreProperties>
</file>