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0" r:id="rId3"/>
    <p:sldId id="257" r:id="rId4"/>
    <p:sldId id="275" r:id="rId5"/>
    <p:sldId id="276" r:id="rId6"/>
    <p:sldId id="278" r:id="rId7"/>
    <p:sldId id="280" r:id="rId8"/>
    <p:sldId id="271" r:id="rId9"/>
    <p:sldId id="279" r:id="rId10"/>
    <p:sldId id="281" r:id="rId11"/>
    <p:sldId id="282" r:id="rId12"/>
    <p:sldId id="283" r:id="rId13"/>
    <p:sldId id="286" r:id="rId14"/>
    <p:sldId id="272" r:id="rId15"/>
    <p:sldId id="288" r:id="rId16"/>
    <p:sldId id="291" r:id="rId17"/>
    <p:sldId id="289" r:id="rId18"/>
    <p:sldId id="292" r:id="rId19"/>
    <p:sldId id="287" r:id="rId20"/>
    <p:sldId id="293" r:id="rId21"/>
    <p:sldId id="295" r:id="rId22"/>
    <p:sldId id="273" r:id="rId23"/>
    <p:sldId id="296" r:id="rId24"/>
    <p:sldId id="297" r:id="rId25"/>
    <p:sldId id="294" r:id="rId26"/>
    <p:sldId id="299" r:id="rId27"/>
    <p:sldId id="300" r:id="rId28"/>
    <p:sldId id="285" r:id="rId29"/>
    <p:sldId id="258" r:id="rId30"/>
    <p:sldId id="284" r:id="rId31"/>
    <p:sldId id="290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Lbaux/XhxTEpuXz9RiEE8LYT1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/>
    <p:restoredTop sz="94812"/>
  </p:normalViewPr>
  <p:slideViewPr>
    <p:cSldViewPr snapToGrid="0" snapToObjects="1">
      <p:cViewPr>
        <p:scale>
          <a:sx n="167" d="100"/>
          <a:sy n="167" d="100"/>
        </p:scale>
        <p:origin x="2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02829ce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c02829ced8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c02829ced8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02829ced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c02829ced8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gc02829ced8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935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55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E49FC86-CA11-E247-A382-B5CF9076B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6"/>
          <a:stretch/>
        </p:blipFill>
        <p:spPr>
          <a:xfrm>
            <a:off x="4934305" y="-3042824"/>
            <a:ext cx="9457213" cy="10082037"/>
          </a:xfrm>
          <a:prstGeom prst="rect">
            <a:avLst/>
          </a:prstGeom>
        </p:spPr>
      </p:pic>
      <p:sp>
        <p:nvSpPr>
          <p:cNvPr id="17" name="Google Shape;17;p18"/>
          <p:cNvSpPr/>
          <p:nvPr/>
        </p:nvSpPr>
        <p:spPr>
          <a:xfrm>
            <a:off x="636588" y="195263"/>
            <a:ext cx="1685925" cy="1116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8"/>
          <p:cNvSpPr/>
          <p:nvPr/>
        </p:nvSpPr>
        <p:spPr>
          <a:xfrm>
            <a:off x="8856663" y="211138"/>
            <a:ext cx="26416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1836" y="448378"/>
            <a:ext cx="1748741" cy="115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31985" y="5256408"/>
            <a:ext cx="1868179" cy="5252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1;p18"/>
          <p:cNvGrpSpPr/>
          <p:nvPr/>
        </p:nvGrpSpPr>
        <p:grpSpPr>
          <a:xfrm>
            <a:off x="9831985" y="5979980"/>
            <a:ext cx="1868181" cy="534707"/>
            <a:chOff x="6347970" y="348872"/>
            <a:chExt cx="2642089" cy="756214"/>
          </a:xfrm>
        </p:grpSpPr>
        <p:sp>
          <p:nvSpPr>
            <p:cNvPr id="22" name="Google Shape;22;p18"/>
            <p:cNvSpPr/>
            <p:nvPr/>
          </p:nvSpPr>
          <p:spPr>
            <a:xfrm>
              <a:off x="6347970" y="348872"/>
              <a:ext cx="2642089" cy="742869"/>
            </a:xfrm>
            <a:prstGeom prst="roundRect">
              <a:avLst>
                <a:gd name="adj" fmla="val 5964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" name="Google Shape;23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76923" y="348872"/>
              <a:ext cx="1884255" cy="756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2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91605" y="448378"/>
            <a:ext cx="2274621" cy="626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15D3C7-7802-4840-B835-9EC2D5E0EF10}"/>
              </a:ext>
            </a:extLst>
          </p:cNvPr>
          <p:cNvGrpSpPr/>
          <p:nvPr userDrawn="1"/>
        </p:nvGrpSpPr>
        <p:grpSpPr>
          <a:xfrm>
            <a:off x="9804515" y="4326396"/>
            <a:ext cx="1923118" cy="731711"/>
            <a:chOff x="4237507" y="4383157"/>
            <a:chExt cx="2481633" cy="944217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53FD1232-DC5F-DE4F-8545-C97EBAA40221}"/>
                </a:ext>
              </a:extLst>
            </p:cNvPr>
            <p:cNvSpPr/>
            <p:nvPr userDrawn="1"/>
          </p:nvSpPr>
          <p:spPr>
            <a:xfrm>
              <a:off x="4237507" y="4383157"/>
              <a:ext cx="2481633" cy="94421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The Wellcome Centre for Human Neuroimaging successfully renews its funding  until December 2023 | UCL Queen Square Institute of Neurology - UCL –  University College London">
              <a:extLst>
                <a:ext uri="{FF2B5EF4-FFF2-40B4-BE49-F238E27FC236}">
                  <a16:creationId xmlns:a16="http://schemas.microsoft.com/office/drawing/2014/main" id="{F36FCD58-4516-804D-B52B-F53E7765E8A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604" b="18088"/>
            <a:stretch/>
          </p:blipFill>
          <p:spPr bwMode="auto">
            <a:xfrm>
              <a:off x="4472608" y="4472609"/>
              <a:ext cx="2011432" cy="76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;p18">
            <a:extLst>
              <a:ext uri="{FF2B5EF4-FFF2-40B4-BE49-F238E27FC236}">
                <a16:creationId xmlns:a16="http://schemas.microsoft.com/office/drawing/2014/main" id="{4FBE394E-287B-ED4B-96D9-69711D5144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4275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8162925" y="0"/>
            <a:ext cx="4029075" cy="6858000"/>
          </a:xfrm>
          <a:prstGeom prst="rect">
            <a:avLst/>
          </a:prstGeom>
          <a:solidFill>
            <a:srgbClr val="75C5FB">
              <a:alpha val="635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0" y="0"/>
            <a:ext cx="12192000" cy="1152525"/>
          </a:xfrm>
          <a:prstGeom prst="rect">
            <a:avLst/>
          </a:prstGeom>
          <a:solidFill>
            <a:srgbClr val="2055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0" y="6473825"/>
            <a:ext cx="12192000" cy="384175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10628313" y="87313"/>
            <a:ext cx="1423987" cy="94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i.org/10.1523/JNEUROSCI.5095-14.2015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oi.org/10.1101/76884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rxiv.org/pdf/1805.07092.pdf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i.org/10.1016/j.schres.2011.12.024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hyperlink" Target="http://doi.org/10.1016/j.schres.2011.12.024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roschkoenig/Ketamine_DCM" TargetMode="External"/><Relationship Id="rId5" Type="http://schemas.openxmlformats.org/officeDocument/2006/relationships/hyperlink" Target="10.1016/j.bpsc.2018.07.003" TargetMode="Externa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4.jpe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18" Type="http://schemas.openxmlformats.org/officeDocument/2006/relationships/image" Target="../media/image62.png"/><Relationship Id="rId3" Type="http://schemas.openxmlformats.org/officeDocument/2006/relationships/image" Target="../media/image81.png"/><Relationship Id="rId21" Type="http://schemas.openxmlformats.org/officeDocument/2006/relationships/image" Target="../media/image96.pn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17" Type="http://schemas.openxmlformats.org/officeDocument/2006/relationships/image" Target="../media/image31.png"/><Relationship Id="rId25" Type="http://schemas.openxmlformats.org/officeDocument/2006/relationships/image" Target="../media/image100.png"/><Relationship Id="rId2" Type="http://schemas.openxmlformats.org/officeDocument/2006/relationships/image" Target="../media/image80.png"/><Relationship Id="rId16" Type="http://schemas.openxmlformats.org/officeDocument/2006/relationships/image" Target="../media/image93.png"/><Relationship Id="rId20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24" Type="http://schemas.openxmlformats.org/officeDocument/2006/relationships/image" Target="../media/image99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23" Type="http://schemas.openxmlformats.org/officeDocument/2006/relationships/image" Target="../media/image98.png"/><Relationship Id="rId10" Type="http://schemas.openxmlformats.org/officeDocument/2006/relationships/image" Target="../media/image87.png"/><Relationship Id="rId19" Type="http://schemas.openxmlformats.org/officeDocument/2006/relationships/image" Target="../media/image94.png"/><Relationship Id="rId4" Type="http://schemas.openxmlformats.org/officeDocument/2006/relationships/image" Target="../media/image82.png"/><Relationship Id="rId9" Type="http://schemas.openxmlformats.org/officeDocument/2006/relationships/image" Target="../media/image79.png"/><Relationship Id="rId14" Type="http://schemas.openxmlformats.org/officeDocument/2006/relationships/image" Target="../media/image91.png"/><Relationship Id="rId22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u.ethz.ch/fileadmin/user_upload/teaching/Methods_Models2018/Fra__ssle_MethodsAndModels.pdf" TargetMode="External"/><Relationship Id="rId2" Type="http://schemas.openxmlformats.org/officeDocument/2006/relationships/hyperlink" Target="https://www.fil.ion.ucl.ac.uk/spm/course/slides14-may/11_DCM_Advanced_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lab.com/tallie/edcm" TargetMode="External"/><Relationship Id="rId5" Type="http://schemas.openxmlformats.org/officeDocument/2006/relationships/hyperlink" Target="http://doi.org/10.1016/j.neuroimage.2009.11.015" TargetMode="External"/><Relationship Id="rId4" Type="http://schemas.openxmlformats.org/officeDocument/2006/relationships/hyperlink" Target="https://github.com/pzeidman/dcm-peb-example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1016/j.neuroimage.2009.11.015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hyperlink" Target="http://doi.org/10.1016/j.neuroimage.2008.05.01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i.org/10.1016/j.neuroimage.2008.05.018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000" y="1270000"/>
            <a:ext cx="63500" cy="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BDD75-54D6-0949-8D72-2F8D01E96097}"/>
              </a:ext>
            </a:extLst>
          </p:cNvPr>
          <p:cNvSpPr txBox="1"/>
          <p:nvPr/>
        </p:nvSpPr>
        <p:spPr>
          <a:xfrm>
            <a:off x="399394" y="2570530"/>
            <a:ext cx="10802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selection and averaging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B06D1-E989-4B40-999F-72C2F5EEF7A1}"/>
              </a:ext>
            </a:extLst>
          </p:cNvPr>
          <p:cNvSpPr txBox="1"/>
          <p:nvPr/>
        </p:nvSpPr>
        <p:spPr>
          <a:xfrm>
            <a:off x="399394" y="4941669"/>
            <a:ext cx="1996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Richard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Rosch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AE357D-590D-304D-9EB1-4BA72C0D0665}"/>
              </a:ext>
            </a:extLst>
          </p:cNvPr>
          <p:cNvSpPr txBox="1"/>
          <p:nvPr/>
        </p:nvSpPr>
        <p:spPr>
          <a:xfrm>
            <a:off x="2795753" y="4941669"/>
            <a:ext cx="4561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 Henry Wellcome Fellow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King’s College London, UK; University of Pennsylvania, US</a:t>
            </a: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Wellcome Centre Human Neuroimaging (</a:t>
            </a:r>
            <a:r>
              <a:rPr lang="en-GB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honorary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Fellow Epilepsy / Epilepsy Surgery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Children’s Hospital Zürich, 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1EE8E-E46D-DC42-99B4-29F1C482F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75844A-EF61-6F47-AB7C-3D30B8D99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16" y="2013528"/>
            <a:ext cx="6720135" cy="4417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42C6E2-63B0-C94C-8D7F-591EB05D0154}"/>
              </a:ext>
            </a:extLst>
          </p:cNvPr>
          <p:cNvSpPr txBox="1"/>
          <p:nvPr/>
        </p:nvSpPr>
        <p:spPr>
          <a:xfrm>
            <a:off x="8342382" y="1388962"/>
            <a:ext cx="37071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Free energy allows scoring of models against each other</a:t>
            </a:r>
          </a:p>
          <a:p>
            <a:endParaRPr lang="en-GB" sz="1600" b="1" dirty="0"/>
          </a:p>
          <a:p>
            <a:r>
              <a:rPr lang="en-GB" sz="1600" b="1" dirty="0"/>
              <a:t>We can convert free energy to measures of evidence for particular models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1E8FF-83F1-EF4E-8884-10D9507CE6A3}"/>
              </a:ext>
            </a:extLst>
          </p:cNvPr>
          <p:cNvSpPr txBox="1"/>
          <p:nvPr/>
        </p:nvSpPr>
        <p:spPr>
          <a:xfrm>
            <a:off x="8342382" y="377499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Selection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63FD65-379E-564F-93AF-2AA647E66B44}"/>
              </a:ext>
            </a:extLst>
          </p:cNvPr>
          <p:cNvSpPr/>
          <p:nvPr/>
        </p:nvSpPr>
        <p:spPr>
          <a:xfrm>
            <a:off x="5707614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E92385-AC37-FF4B-ABBE-4DC56B1503E5}"/>
              </a:ext>
            </a:extLst>
          </p:cNvPr>
          <p:cNvSpPr/>
          <p:nvPr/>
        </p:nvSpPr>
        <p:spPr>
          <a:xfrm>
            <a:off x="6089579" y="539565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D5325E-AE34-C546-9394-C798688E95AB}"/>
              </a:ext>
            </a:extLst>
          </p:cNvPr>
          <p:cNvSpPr/>
          <p:nvPr/>
        </p:nvSpPr>
        <p:spPr>
          <a:xfrm>
            <a:off x="6459969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9C1E2D-E964-E448-9046-51DF2AECA3BA}"/>
              </a:ext>
            </a:extLst>
          </p:cNvPr>
          <p:cNvSpPr/>
          <p:nvPr/>
        </p:nvSpPr>
        <p:spPr>
          <a:xfrm>
            <a:off x="684193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633BEF-3FC9-E54A-BA65-5E7354C019C6}"/>
              </a:ext>
            </a:extLst>
          </p:cNvPr>
          <p:cNvSpPr/>
          <p:nvPr/>
        </p:nvSpPr>
        <p:spPr>
          <a:xfrm>
            <a:off x="721232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201AF-B105-8B4D-BED9-8CFC8C1118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619"/>
          <a:stretch/>
        </p:blipFill>
        <p:spPr>
          <a:xfrm>
            <a:off x="1" y="1236677"/>
            <a:ext cx="5118652" cy="11851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644169-37EE-C449-B74A-4919E4B057AF}"/>
              </a:ext>
            </a:extLst>
          </p:cNvPr>
          <p:cNvSpPr txBox="1"/>
          <p:nvPr/>
        </p:nvSpPr>
        <p:spPr>
          <a:xfrm>
            <a:off x="204549" y="6530881"/>
            <a:ext cx="47804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Phillips et al. 2015 J </a:t>
            </a:r>
            <a:r>
              <a:rPr lang="en-GB" sz="1100" dirty="0" err="1">
                <a:solidFill>
                  <a:schemeClr val="bg1"/>
                </a:solidFill>
              </a:rPr>
              <a:t>Neurosci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>
                <a:solidFill>
                  <a:schemeClr val="bg1"/>
                </a:solidFill>
                <a:hlinkClick r:id="rId4"/>
              </a:rPr>
              <a:t>doi.org/10.1523/JNEUROSCI.5095-14.2015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567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42C6E2-63B0-C94C-8D7F-591EB05D0154}"/>
              </a:ext>
            </a:extLst>
          </p:cNvPr>
          <p:cNvSpPr txBox="1"/>
          <p:nvPr/>
        </p:nvSpPr>
        <p:spPr>
          <a:xfrm>
            <a:off x="8342382" y="1388962"/>
            <a:ext cx="37071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Free energy allows scoring of models against each other</a:t>
            </a:r>
          </a:p>
          <a:p>
            <a:endParaRPr lang="en-GB" sz="1600" b="1" dirty="0"/>
          </a:p>
          <a:p>
            <a:r>
              <a:rPr lang="en-GB" sz="1600" b="1" dirty="0"/>
              <a:t>We can convert free energy to measures of evidence for particular models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1E8FF-83F1-EF4E-8884-10D9507CE6A3}"/>
              </a:ext>
            </a:extLst>
          </p:cNvPr>
          <p:cNvSpPr txBox="1"/>
          <p:nvPr/>
        </p:nvSpPr>
        <p:spPr>
          <a:xfrm>
            <a:off x="8342382" y="377499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Selection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63FD65-379E-564F-93AF-2AA647E66B44}"/>
              </a:ext>
            </a:extLst>
          </p:cNvPr>
          <p:cNvSpPr/>
          <p:nvPr/>
        </p:nvSpPr>
        <p:spPr>
          <a:xfrm>
            <a:off x="5707614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E92385-AC37-FF4B-ABBE-4DC56B1503E5}"/>
              </a:ext>
            </a:extLst>
          </p:cNvPr>
          <p:cNvSpPr/>
          <p:nvPr/>
        </p:nvSpPr>
        <p:spPr>
          <a:xfrm>
            <a:off x="6089579" y="539565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D5325E-AE34-C546-9394-C798688E95AB}"/>
              </a:ext>
            </a:extLst>
          </p:cNvPr>
          <p:cNvSpPr/>
          <p:nvPr/>
        </p:nvSpPr>
        <p:spPr>
          <a:xfrm>
            <a:off x="6459969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9C1E2D-E964-E448-9046-51DF2AECA3BA}"/>
              </a:ext>
            </a:extLst>
          </p:cNvPr>
          <p:cNvSpPr/>
          <p:nvPr/>
        </p:nvSpPr>
        <p:spPr>
          <a:xfrm>
            <a:off x="684193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633BEF-3FC9-E54A-BA65-5E7354C019C6}"/>
              </a:ext>
            </a:extLst>
          </p:cNvPr>
          <p:cNvSpPr/>
          <p:nvPr/>
        </p:nvSpPr>
        <p:spPr>
          <a:xfrm>
            <a:off x="721232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5201AF-B105-8B4D-BED9-8CFC8C1118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19"/>
          <a:stretch/>
        </p:blipFill>
        <p:spPr>
          <a:xfrm>
            <a:off x="142480" y="1234874"/>
            <a:ext cx="5118652" cy="1185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EF92A9-FBEA-2940-9832-C2842B4E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0" y="2688752"/>
            <a:ext cx="3280394" cy="32747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5F2907-3F3F-8B49-A49A-ED573F327334}"/>
                  </a:ext>
                </a:extLst>
              </p:cNvPr>
              <p:cNvSpPr txBox="1"/>
              <p:nvPr/>
            </p:nvSpPr>
            <p:spPr>
              <a:xfrm>
                <a:off x="3623121" y="3032829"/>
                <a:ext cx="2610715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5F2907-3F3F-8B49-A49A-ED573F327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121" y="3032829"/>
                <a:ext cx="2610715" cy="576761"/>
              </a:xfrm>
              <a:prstGeom prst="rect">
                <a:avLst/>
              </a:prstGeom>
              <a:blipFill>
                <a:blip r:embed="rId4"/>
                <a:stretch>
                  <a:fillRect l="-1449" t="-6522" r="-1932"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1056B4-7A05-7141-AEB0-4636233F6984}"/>
                  </a:ext>
                </a:extLst>
              </p:cNvPr>
              <p:cNvSpPr txBox="1"/>
              <p:nvPr/>
            </p:nvSpPr>
            <p:spPr>
              <a:xfrm>
                <a:off x="4817549" y="3798260"/>
                <a:ext cx="2068644" cy="5695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GB" sz="18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𝐵𝑖𝑗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1056B4-7A05-7141-AEB0-4636233F6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549" y="3798260"/>
                <a:ext cx="2068644" cy="569580"/>
              </a:xfrm>
              <a:prstGeom prst="rect">
                <a:avLst/>
              </a:prstGeom>
              <a:blipFill>
                <a:blip r:embed="rId5"/>
                <a:stretch>
                  <a:fillRect l="-610" t="-4348" r="-3049" b="-173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B59DD0A4-892A-1C4E-8ED7-67558D1A6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128" y="3370429"/>
            <a:ext cx="2498699" cy="28775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DF2A90-C238-AF46-8479-E3899643C6CD}"/>
                  </a:ext>
                </a:extLst>
              </p:cNvPr>
              <p:cNvSpPr txBox="1"/>
              <p:nvPr/>
            </p:nvSpPr>
            <p:spPr>
              <a:xfrm>
                <a:off x="5003034" y="3806051"/>
                <a:ext cx="176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7DF2A90-C238-AF46-8479-E3899643C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3034" y="3806051"/>
                <a:ext cx="176330" cy="276999"/>
              </a:xfrm>
              <a:prstGeom prst="rect">
                <a:avLst/>
              </a:prstGeom>
              <a:blipFill>
                <a:blip r:embed="rId7"/>
                <a:stretch>
                  <a:fillRect l="-13333" r="-6667"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4A6336-1AFD-A54C-99C6-CA81A8FBF065}"/>
                  </a:ext>
                </a:extLst>
              </p:cNvPr>
              <p:cNvSpPr txBox="1"/>
              <p:nvPr/>
            </p:nvSpPr>
            <p:spPr>
              <a:xfrm>
                <a:off x="8577506" y="3282349"/>
                <a:ext cx="1763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4A6336-1AFD-A54C-99C6-CA81A8FBF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7506" y="3282349"/>
                <a:ext cx="176330" cy="276999"/>
              </a:xfrm>
              <a:prstGeom prst="rect">
                <a:avLst/>
              </a:prstGeom>
              <a:blipFill>
                <a:blip r:embed="rId8"/>
                <a:stretch>
                  <a:fillRect l="-13333" r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49E73EB-DF1F-684D-88A2-6B271836E3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507" y="4556510"/>
            <a:ext cx="2330727" cy="180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id="{2A8B96A1-8091-1D40-B483-7ADCC4D04B4C}"/>
              </a:ext>
            </a:extLst>
          </p:cNvPr>
          <p:cNvSpPr/>
          <p:nvPr/>
        </p:nvSpPr>
        <p:spPr>
          <a:xfrm rot="2685010">
            <a:off x="1271250" y="3134882"/>
            <a:ext cx="2390836" cy="2729067"/>
          </a:xfrm>
          <a:prstGeom prst="arc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1D00008-BAB5-184B-A46C-00C38D5C88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4559" y="4347090"/>
            <a:ext cx="1105763" cy="30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34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42C6E2-63B0-C94C-8D7F-591EB05D0154}"/>
              </a:ext>
            </a:extLst>
          </p:cNvPr>
          <p:cNvSpPr txBox="1"/>
          <p:nvPr/>
        </p:nvSpPr>
        <p:spPr>
          <a:xfrm>
            <a:off x="8342382" y="1388962"/>
            <a:ext cx="37071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Free energy allows scoring of models against each other</a:t>
            </a:r>
          </a:p>
          <a:p>
            <a:endParaRPr lang="en-GB" sz="1600" b="1" dirty="0"/>
          </a:p>
          <a:p>
            <a:r>
              <a:rPr lang="en-GB" sz="1600" dirty="0"/>
              <a:t>We can convert free energy to measures of evidence for particular models</a:t>
            </a:r>
          </a:p>
          <a:p>
            <a:endParaRPr lang="en-GB" sz="1600" b="1" dirty="0"/>
          </a:p>
          <a:p>
            <a:r>
              <a:rPr lang="en-GB" sz="1600" b="1" dirty="0"/>
              <a:t>By structuring the model space into families one can avoid evidence dilution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1E8FF-83F1-EF4E-8884-10D9507CE6A3}"/>
              </a:ext>
            </a:extLst>
          </p:cNvPr>
          <p:cNvSpPr txBox="1"/>
          <p:nvPr/>
        </p:nvSpPr>
        <p:spPr>
          <a:xfrm>
            <a:off x="8342382" y="377499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Selection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763FD65-379E-564F-93AF-2AA647E66B44}"/>
              </a:ext>
            </a:extLst>
          </p:cNvPr>
          <p:cNvSpPr/>
          <p:nvPr/>
        </p:nvSpPr>
        <p:spPr>
          <a:xfrm>
            <a:off x="5707614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E92385-AC37-FF4B-ABBE-4DC56B1503E5}"/>
              </a:ext>
            </a:extLst>
          </p:cNvPr>
          <p:cNvSpPr/>
          <p:nvPr/>
        </p:nvSpPr>
        <p:spPr>
          <a:xfrm>
            <a:off x="6089579" y="539565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DD5325E-AE34-C546-9394-C798688E95AB}"/>
              </a:ext>
            </a:extLst>
          </p:cNvPr>
          <p:cNvSpPr/>
          <p:nvPr/>
        </p:nvSpPr>
        <p:spPr>
          <a:xfrm>
            <a:off x="6459969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9C1E2D-E964-E448-9046-51DF2AECA3BA}"/>
              </a:ext>
            </a:extLst>
          </p:cNvPr>
          <p:cNvSpPr/>
          <p:nvPr/>
        </p:nvSpPr>
        <p:spPr>
          <a:xfrm>
            <a:off x="684193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633BEF-3FC9-E54A-BA65-5E7354C019C6}"/>
              </a:ext>
            </a:extLst>
          </p:cNvPr>
          <p:cNvSpPr/>
          <p:nvPr/>
        </p:nvSpPr>
        <p:spPr>
          <a:xfrm>
            <a:off x="721232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F92A9-FBEA-2940-9832-C2842B4EC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0" y="2688752"/>
            <a:ext cx="3280394" cy="3274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1C2FCF-45E3-0841-8F76-9911E505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19" y="2912456"/>
            <a:ext cx="4015047" cy="3167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3DA77-C52F-3F46-8EA1-2D5B8E032EAE}"/>
                  </a:ext>
                </a:extLst>
              </p:cNvPr>
              <p:cNvSpPr txBox="1"/>
              <p:nvPr/>
            </p:nvSpPr>
            <p:spPr>
              <a:xfrm>
                <a:off x="3506036" y="1652917"/>
                <a:ext cx="2345835" cy="736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18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 ∈ </m:t>
                          </m:r>
                          <m:sSub>
                            <m:sSub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nary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63DA77-C52F-3F46-8EA1-2D5B8E032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036" y="1652917"/>
                <a:ext cx="2345835" cy="736035"/>
              </a:xfrm>
              <a:prstGeom prst="rect">
                <a:avLst/>
              </a:prstGeom>
              <a:blipFill>
                <a:blip r:embed="rId4"/>
                <a:stretch>
                  <a:fillRect l="-2162" t="-133898" r="-3243" b="-1728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rc 21">
            <a:extLst>
              <a:ext uri="{FF2B5EF4-FFF2-40B4-BE49-F238E27FC236}">
                <a16:creationId xmlns:a16="http://schemas.microsoft.com/office/drawing/2014/main" id="{5A1164C5-47C9-0846-BF08-F6935C320658}"/>
              </a:ext>
            </a:extLst>
          </p:cNvPr>
          <p:cNvSpPr/>
          <p:nvPr/>
        </p:nvSpPr>
        <p:spPr>
          <a:xfrm rot="18900000">
            <a:off x="3524257" y="2386737"/>
            <a:ext cx="2390836" cy="2729067"/>
          </a:xfrm>
          <a:prstGeom prst="arc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65EFF1-F292-3A44-817C-6F559F0A8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456" y="2978749"/>
            <a:ext cx="3946363" cy="3163418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01F929F4-2D7F-114D-B011-09C8C389FC51}"/>
              </a:ext>
            </a:extLst>
          </p:cNvPr>
          <p:cNvSpPr/>
          <p:nvPr/>
        </p:nvSpPr>
        <p:spPr>
          <a:xfrm>
            <a:off x="973893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E4F79F5-9A53-E544-A9C9-9EB11D371660}"/>
              </a:ext>
            </a:extLst>
          </p:cNvPr>
          <p:cNvSpPr/>
          <p:nvPr/>
        </p:nvSpPr>
        <p:spPr>
          <a:xfrm>
            <a:off x="1300795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CA24504-1B59-B744-935D-78464484A8CB}"/>
              </a:ext>
            </a:extLst>
          </p:cNvPr>
          <p:cNvSpPr/>
          <p:nvPr/>
        </p:nvSpPr>
        <p:spPr>
          <a:xfrm>
            <a:off x="1634293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05E17E3-260B-E94A-BE43-E02A7CC8C0CA}"/>
              </a:ext>
            </a:extLst>
          </p:cNvPr>
          <p:cNvSpPr/>
          <p:nvPr/>
        </p:nvSpPr>
        <p:spPr>
          <a:xfrm>
            <a:off x="1961195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E842596-B6D0-E34F-BD84-B12D1506D36E}"/>
              </a:ext>
            </a:extLst>
          </p:cNvPr>
          <p:cNvSpPr/>
          <p:nvPr/>
        </p:nvSpPr>
        <p:spPr>
          <a:xfrm>
            <a:off x="2362426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BA6BFCC-634C-6243-859A-3FD5E12877CA}"/>
              </a:ext>
            </a:extLst>
          </p:cNvPr>
          <p:cNvSpPr/>
          <p:nvPr/>
        </p:nvSpPr>
        <p:spPr>
          <a:xfrm>
            <a:off x="2689328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A6511C-71C9-E441-8ACC-CCA880F8806C}"/>
              </a:ext>
            </a:extLst>
          </p:cNvPr>
          <p:cNvSpPr/>
          <p:nvPr/>
        </p:nvSpPr>
        <p:spPr>
          <a:xfrm>
            <a:off x="3022826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3F376B-F6D7-7A4B-93B0-0D75A48957EC}"/>
              </a:ext>
            </a:extLst>
          </p:cNvPr>
          <p:cNvSpPr/>
          <p:nvPr/>
        </p:nvSpPr>
        <p:spPr>
          <a:xfrm>
            <a:off x="3349728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8E8F9E6-463C-DA4D-A126-FF97D95698BF}"/>
              </a:ext>
            </a:extLst>
          </p:cNvPr>
          <p:cNvSpPr/>
          <p:nvPr/>
        </p:nvSpPr>
        <p:spPr>
          <a:xfrm>
            <a:off x="4944981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477E0A6-58E8-4842-888C-74772B7E6921}"/>
              </a:ext>
            </a:extLst>
          </p:cNvPr>
          <p:cNvSpPr/>
          <p:nvPr/>
        </p:nvSpPr>
        <p:spPr>
          <a:xfrm>
            <a:off x="5271883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204F0F9-BC50-6345-8929-798F240703E3}"/>
              </a:ext>
            </a:extLst>
          </p:cNvPr>
          <p:cNvSpPr/>
          <p:nvPr/>
        </p:nvSpPr>
        <p:spPr>
          <a:xfrm>
            <a:off x="5605381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8922C1-518C-0543-9E04-9A631B1D61DD}"/>
              </a:ext>
            </a:extLst>
          </p:cNvPr>
          <p:cNvSpPr/>
          <p:nvPr/>
        </p:nvSpPr>
        <p:spPr>
          <a:xfrm>
            <a:off x="5932283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958F0DF-31DE-5C44-AC53-21A8173186FA}"/>
              </a:ext>
            </a:extLst>
          </p:cNvPr>
          <p:cNvSpPr/>
          <p:nvPr/>
        </p:nvSpPr>
        <p:spPr>
          <a:xfrm>
            <a:off x="6571356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B0CFBE2-755E-864E-A654-EBD744AFFDBE}"/>
              </a:ext>
            </a:extLst>
          </p:cNvPr>
          <p:cNvSpPr/>
          <p:nvPr/>
        </p:nvSpPr>
        <p:spPr>
          <a:xfrm>
            <a:off x="6898258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B570528-9895-744D-84DD-DA74E1BC1BD7}"/>
              </a:ext>
            </a:extLst>
          </p:cNvPr>
          <p:cNvSpPr/>
          <p:nvPr/>
        </p:nvSpPr>
        <p:spPr>
          <a:xfrm>
            <a:off x="7231756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DC2644E-8AF3-7147-85F4-C3BD9B4D8451}"/>
              </a:ext>
            </a:extLst>
          </p:cNvPr>
          <p:cNvSpPr/>
          <p:nvPr/>
        </p:nvSpPr>
        <p:spPr>
          <a:xfrm>
            <a:off x="7558658" y="6075498"/>
            <a:ext cx="218066" cy="218066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0F16C62-0D24-644E-A355-EE867B3DE7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484" t="16083" r="-329" b="72750"/>
          <a:stretch/>
        </p:blipFill>
        <p:spPr>
          <a:xfrm>
            <a:off x="8500030" y="5001181"/>
            <a:ext cx="3445163" cy="61883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3CCF720-C441-B143-9375-BB4F272154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155" t="-251" b="93417"/>
          <a:stretch/>
        </p:blipFill>
        <p:spPr>
          <a:xfrm>
            <a:off x="8500030" y="4483946"/>
            <a:ext cx="3445163" cy="37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ight Arrow 41">
            <a:extLst>
              <a:ext uri="{FF2B5EF4-FFF2-40B4-BE49-F238E27FC236}">
                <a16:creationId xmlns:a16="http://schemas.microsoft.com/office/drawing/2014/main" id="{5F9FE99E-E46D-344C-B86C-A22DBE222513}"/>
              </a:ext>
            </a:extLst>
          </p:cNvPr>
          <p:cNvSpPr/>
          <p:nvPr/>
        </p:nvSpPr>
        <p:spPr>
          <a:xfrm>
            <a:off x="771275" y="4589062"/>
            <a:ext cx="2111497" cy="289367"/>
          </a:xfrm>
          <a:prstGeom prst="rightArrow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74EB3F-1BE5-F343-9AE6-EBD04108AADD}"/>
              </a:ext>
            </a:extLst>
          </p:cNvPr>
          <p:cNvCxnSpPr>
            <a:cxnSpLocks/>
          </p:cNvCxnSpPr>
          <p:nvPr/>
        </p:nvCxnSpPr>
        <p:spPr>
          <a:xfrm flipH="1">
            <a:off x="829104" y="3769895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646345-EDF3-4546-9AA1-A50E6D98EB0A}"/>
              </a:ext>
            </a:extLst>
          </p:cNvPr>
          <p:cNvSpPr txBox="1"/>
          <p:nvPr/>
        </p:nvSpPr>
        <p:spPr>
          <a:xfrm>
            <a:off x="3261786" y="25341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F19C-8BC0-FC49-A520-A1028BF8DD01}"/>
              </a:ext>
            </a:extLst>
          </p:cNvPr>
          <p:cNvSpPr txBox="1"/>
          <p:nvPr/>
        </p:nvSpPr>
        <p:spPr>
          <a:xfrm>
            <a:off x="3261786" y="349484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724F-C98C-6A48-BA2B-EB5F3BCD3D67}"/>
              </a:ext>
            </a:extLst>
          </p:cNvPr>
          <p:cNvSpPr txBox="1"/>
          <p:nvPr/>
        </p:nvSpPr>
        <p:spPr>
          <a:xfrm>
            <a:off x="3261786" y="4409246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D5DCA-6EE8-5948-972B-7E3B1E92D83A}"/>
              </a:ext>
            </a:extLst>
          </p:cNvPr>
          <p:cNvSpPr txBox="1"/>
          <p:nvPr/>
        </p:nvSpPr>
        <p:spPr>
          <a:xfrm>
            <a:off x="3261786" y="5369945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5D0-6A9B-5B44-B932-E2CC8E9797A6}"/>
              </a:ext>
            </a:extLst>
          </p:cNvPr>
          <p:cNvSpPr txBox="1"/>
          <p:nvPr/>
        </p:nvSpPr>
        <p:spPr>
          <a:xfrm>
            <a:off x="9949510" y="1633737"/>
            <a:ext cx="199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03A9C1-ED2B-704E-AE2E-E811E6C3CAF4}"/>
              </a:ext>
            </a:extLst>
          </p:cNvPr>
          <p:cNvSpPr/>
          <p:nvPr/>
        </p:nvSpPr>
        <p:spPr>
          <a:xfrm>
            <a:off x="627018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360DAA-9D0F-3C4A-8875-02D645B87063}"/>
              </a:ext>
            </a:extLst>
          </p:cNvPr>
          <p:cNvSpPr/>
          <p:nvPr/>
        </p:nvSpPr>
        <p:spPr>
          <a:xfrm>
            <a:off x="1008983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FBE47-D33C-544B-9830-D69F933C8395}"/>
              </a:ext>
            </a:extLst>
          </p:cNvPr>
          <p:cNvSpPr/>
          <p:nvPr/>
        </p:nvSpPr>
        <p:spPr>
          <a:xfrm>
            <a:off x="1379373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2F8E2-2D6B-6F43-BD1C-651447D8DFC4}"/>
              </a:ext>
            </a:extLst>
          </p:cNvPr>
          <p:cNvSpPr/>
          <p:nvPr/>
        </p:nvSpPr>
        <p:spPr>
          <a:xfrm>
            <a:off x="1761337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E719C-3F6C-884F-92A5-91D8BE91385A}"/>
              </a:ext>
            </a:extLst>
          </p:cNvPr>
          <p:cNvSpPr/>
          <p:nvPr/>
        </p:nvSpPr>
        <p:spPr>
          <a:xfrm>
            <a:off x="2131727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541C87-BD5A-F244-B78C-1654B4E071F5}"/>
              </a:ext>
            </a:extLst>
          </p:cNvPr>
          <p:cNvSpPr/>
          <p:nvPr/>
        </p:nvSpPr>
        <p:spPr>
          <a:xfrm>
            <a:off x="636001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2986C-654B-CD46-9FA8-25E3E84A86D3}"/>
              </a:ext>
            </a:extLst>
          </p:cNvPr>
          <p:cNvSpPr/>
          <p:nvPr/>
        </p:nvSpPr>
        <p:spPr>
          <a:xfrm>
            <a:off x="1017966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947D95-E9A3-714D-942C-0237C411A7E7}"/>
              </a:ext>
            </a:extLst>
          </p:cNvPr>
          <p:cNvSpPr/>
          <p:nvPr/>
        </p:nvSpPr>
        <p:spPr>
          <a:xfrm>
            <a:off x="1388356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09FBA-26B4-8F4A-954A-BB38F21F9BD2}"/>
              </a:ext>
            </a:extLst>
          </p:cNvPr>
          <p:cNvSpPr/>
          <p:nvPr/>
        </p:nvSpPr>
        <p:spPr>
          <a:xfrm>
            <a:off x="1770320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A45D9-218D-9D4F-AE1C-AFE11117E8A1}"/>
              </a:ext>
            </a:extLst>
          </p:cNvPr>
          <p:cNvSpPr/>
          <p:nvPr/>
        </p:nvSpPr>
        <p:spPr>
          <a:xfrm>
            <a:off x="2140710" y="3625211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9E4199-1108-994B-98AF-32AE4A807994}"/>
              </a:ext>
            </a:extLst>
          </p:cNvPr>
          <p:cNvSpPr/>
          <p:nvPr/>
        </p:nvSpPr>
        <p:spPr>
          <a:xfrm>
            <a:off x="627018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470BC-6D54-6E46-B69A-9CB56D44445A}"/>
              </a:ext>
            </a:extLst>
          </p:cNvPr>
          <p:cNvSpPr/>
          <p:nvPr/>
        </p:nvSpPr>
        <p:spPr>
          <a:xfrm>
            <a:off x="1008983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77ADEC-D945-F34F-99FB-A20F597C6BDA}"/>
              </a:ext>
            </a:extLst>
          </p:cNvPr>
          <p:cNvSpPr/>
          <p:nvPr/>
        </p:nvSpPr>
        <p:spPr>
          <a:xfrm>
            <a:off x="1379373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145E35-6769-724F-B9E4-71D7D86602B3}"/>
              </a:ext>
            </a:extLst>
          </p:cNvPr>
          <p:cNvSpPr/>
          <p:nvPr/>
        </p:nvSpPr>
        <p:spPr>
          <a:xfrm>
            <a:off x="1761337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2DE3B-F576-AA44-BCA6-081EC083751A}"/>
              </a:ext>
            </a:extLst>
          </p:cNvPr>
          <p:cNvSpPr/>
          <p:nvPr/>
        </p:nvSpPr>
        <p:spPr>
          <a:xfrm>
            <a:off x="2131727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D04C93-00FF-624F-B3E9-A44A4C92C03D}"/>
              </a:ext>
            </a:extLst>
          </p:cNvPr>
          <p:cNvSpPr/>
          <p:nvPr/>
        </p:nvSpPr>
        <p:spPr>
          <a:xfrm>
            <a:off x="2882772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FEE64F-72A8-6E4F-A675-1AFD59DDF6CA}"/>
              </a:ext>
            </a:extLst>
          </p:cNvPr>
          <p:cNvSpPr/>
          <p:nvPr/>
        </p:nvSpPr>
        <p:spPr>
          <a:xfrm>
            <a:off x="384400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ED64D6-9F94-174F-94E1-D19E6B488B2A}"/>
              </a:ext>
            </a:extLst>
          </p:cNvPr>
          <p:cNvSpPr/>
          <p:nvPr/>
        </p:nvSpPr>
        <p:spPr>
          <a:xfrm>
            <a:off x="766365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1E32DA-F08F-A143-ACE8-B56A41191C64}"/>
              </a:ext>
            </a:extLst>
          </p:cNvPr>
          <p:cNvSpPr/>
          <p:nvPr/>
        </p:nvSpPr>
        <p:spPr>
          <a:xfrm>
            <a:off x="1136755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2440AC-54ED-B149-8D72-86C737ABB519}"/>
              </a:ext>
            </a:extLst>
          </p:cNvPr>
          <p:cNvSpPr/>
          <p:nvPr/>
        </p:nvSpPr>
        <p:spPr>
          <a:xfrm>
            <a:off x="1518719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CFD0AE-A582-B445-88A7-B6A25B121458}"/>
              </a:ext>
            </a:extLst>
          </p:cNvPr>
          <p:cNvSpPr/>
          <p:nvPr/>
        </p:nvSpPr>
        <p:spPr>
          <a:xfrm>
            <a:off x="1889109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6D7508F-19F7-9249-ADF5-42863A088A66}"/>
              </a:ext>
            </a:extLst>
          </p:cNvPr>
          <p:cNvSpPr/>
          <p:nvPr/>
        </p:nvSpPr>
        <p:spPr>
          <a:xfrm>
            <a:off x="479816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0F44BE4-5CCD-8448-A76F-8385FF3FB32F}"/>
              </a:ext>
            </a:extLst>
          </p:cNvPr>
          <p:cNvSpPr/>
          <p:nvPr/>
        </p:nvSpPr>
        <p:spPr>
          <a:xfrm>
            <a:off x="861781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924720C-C7CC-CB4C-8C73-CD819B6870D9}"/>
              </a:ext>
            </a:extLst>
          </p:cNvPr>
          <p:cNvSpPr/>
          <p:nvPr/>
        </p:nvSpPr>
        <p:spPr>
          <a:xfrm>
            <a:off x="1232171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3BC11B-213C-EB46-9B6B-097DBDA3B69F}"/>
              </a:ext>
            </a:extLst>
          </p:cNvPr>
          <p:cNvSpPr/>
          <p:nvPr/>
        </p:nvSpPr>
        <p:spPr>
          <a:xfrm>
            <a:off x="1614135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A96C854-F3FF-4245-87E5-8E1A79DE201B}"/>
              </a:ext>
            </a:extLst>
          </p:cNvPr>
          <p:cNvSpPr/>
          <p:nvPr/>
        </p:nvSpPr>
        <p:spPr>
          <a:xfrm>
            <a:off x="1984525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21911C-BF69-DD48-839E-7606CDB0841D}"/>
              </a:ext>
            </a:extLst>
          </p:cNvPr>
          <p:cNvSpPr/>
          <p:nvPr/>
        </p:nvSpPr>
        <p:spPr>
          <a:xfrm>
            <a:off x="575232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F4FD77-ACEC-F845-8114-93F7CB63328E}"/>
              </a:ext>
            </a:extLst>
          </p:cNvPr>
          <p:cNvSpPr/>
          <p:nvPr/>
        </p:nvSpPr>
        <p:spPr>
          <a:xfrm>
            <a:off x="957197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A959F26-AA25-A241-A097-C76E2F5E288F}"/>
              </a:ext>
            </a:extLst>
          </p:cNvPr>
          <p:cNvSpPr/>
          <p:nvPr/>
        </p:nvSpPr>
        <p:spPr>
          <a:xfrm>
            <a:off x="1327587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81213B-75F9-9F4D-9C4E-9B6BD31C08D0}"/>
              </a:ext>
            </a:extLst>
          </p:cNvPr>
          <p:cNvSpPr/>
          <p:nvPr/>
        </p:nvSpPr>
        <p:spPr>
          <a:xfrm>
            <a:off x="1709551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481D665-2462-F14A-8552-23C7A550E3E0}"/>
              </a:ext>
            </a:extLst>
          </p:cNvPr>
          <p:cNvSpPr/>
          <p:nvPr/>
        </p:nvSpPr>
        <p:spPr>
          <a:xfrm>
            <a:off x="2079941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E796E3-2EBC-3B47-94B9-37741EF49AC6}"/>
              </a:ext>
            </a:extLst>
          </p:cNvPr>
          <p:cNvSpPr txBox="1"/>
          <p:nvPr/>
        </p:nvSpPr>
        <p:spPr>
          <a:xfrm>
            <a:off x="3261786" y="157218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546CB41-9D36-1D4B-89D0-6B61F20F0319}"/>
              </a:ext>
            </a:extLst>
          </p:cNvPr>
          <p:cNvSpPr/>
          <p:nvPr/>
        </p:nvSpPr>
        <p:spPr>
          <a:xfrm>
            <a:off x="2079941" y="1719885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76114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47D7CE-B6B9-1D41-A71E-ADFAC8870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40" y="1182254"/>
            <a:ext cx="5530069" cy="5252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D5DEB9-6C3D-154A-95B0-B80A1C45D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715" y="4413117"/>
            <a:ext cx="4332285" cy="20564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246E76-B3A7-AA4C-91A8-26413B98653F}"/>
              </a:ext>
            </a:extLst>
          </p:cNvPr>
          <p:cNvSpPr txBox="1"/>
          <p:nvPr/>
        </p:nvSpPr>
        <p:spPr>
          <a:xfrm>
            <a:off x="8342382" y="1388962"/>
            <a:ext cx="3707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Model spaces can quickly become very large when considering multiple factors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E92771-BC97-5047-9FFA-B0D05D9FA168}"/>
              </a:ext>
            </a:extLst>
          </p:cNvPr>
          <p:cNvSpPr txBox="1"/>
          <p:nvPr/>
        </p:nvSpPr>
        <p:spPr>
          <a:xfrm>
            <a:off x="204549" y="6530881"/>
            <a:ext cx="35317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Fitzgerald et al. 2019 </a:t>
            </a:r>
            <a:r>
              <a:rPr lang="en-GB" sz="1100" dirty="0" err="1">
                <a:solidFill>
                  <a:schemeClr val="bg1"/>
                </a:solidFill>
              </a:rPr>
              <a:t>bioRxiv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>
                <a:solidFill>
                  <a:schemeClr val="bg1"/>
                </a:solidFill>
                <a:hlinkClick r:id="rId4"/>
              </a:rPr>
              <a:t>doi.org/10.1101/768846</a:t>
            </a:r>
            <a:endParaRPr lang="en-GB" sz="1100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52939A-AF3B-234C-9948-8C7964B0B415}"/>
              </a:ext>
            </a:extLst>
          </p:cNvPr>
          <p:cNvCxnSpPr>
            <a:cxnSpLocks/>
          </p:cNvCxnSpPr>
          <p:nvPr/>
        </p:nvCxnSpPr>
        <p:spPr>
          <a:xfrm flipH="1">
            <a:off x="5909700" y="698677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AA9961-E11C-B144-BB8A-6759027B6D07}"/>
              </a:ext>
            </a:extLst>
          </p:cNvPr>
          <p:cNvSpPr txBox="1"/>
          <p:nvPr/>
        </p:nvSpPr>
        <p:spPr>
          <a:xfrm>
            <a:off x="8342382" y="423628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C8DA30-186B-474D-A835-53202DA361B7}"/>
              </a:ext>
            </a:extLst>
          </p:cNvPr>
          <p:cNvSpPr/>
          <p:nvPr/>
        </p:nvSpPr>
        <p:spPr>
          <a:xfrm>
            <a:off x="5716597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2C1B15-51DD-F942-9DE1-448DB95D2366}"/>
              </a:ext>
            </a:extLst>
          </p:cNvPr>
          <p:cNvSpPr/>
          <p:nvPr/>
        </p:nvSpPr>
        <p:spPr>
          <a:xfrm>
            <a:off x="609856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128AF8-2D75-6F4C-8C4D-1C03EB0082E7}"/>
              </a:ext>
            </a:extLst>
          </p:cNvPr>
          <p:cNvSpPr/>
          <p:nvPr/>
        </p:nvSpPr>
        <p:spPr>
          <a:xfrm>
            <a:off x="646895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0516DD-0FE0-DA4D-A645-E635DB46FD14}"/>
              </a:ext>
            </a:extLst>
          </p:cNvPr>
          <p:cNvSpPr/>
          <p:nvPr/>
        </p:nvSpPr>
        <p:spPr>
          <a:xfrm>
            <a:off x="6850916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D896BE-6A60-B244-BDC1-66D32C8395F0}"/>
              </a:ext>
            </a:extLst>
          </p:cNvPr>
          <p:cNvSpPr/>
          <p:nvPr/>
        </p:nvSpPr>
        <p:spPr>
          <a:xfrm>
            <a:off x="7221306" y="55399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20477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D2F6E763-92A7-874F-9983-9DF94269A341}"/>
              </a:ext>
            </a:extLst>
          </p:cNvPr>
          <p:cNvCxnSpPr>
            <a:cxnSpLocks/>
            <a:endCxn id="97" idx="6"/>
          </p:cNvCxnSpPr>
          <p:nvPr/>
        </p:nvCxnSpPr>
        <p:spPr>
          <a:xfrm flipH="1">
            <a:off x="810702" y="5472268"/>
            <a:ext cx="593488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D6A7FE4-63F4-6345-B2FE-74CDC28F4EE4}"/>
              </a:ext>
            </a:extLst>
          </p:cNvPr>
          <p:cNvCxnSpPr/>
          <p:nvPr/>
        </p:nvCxnSpPr>
        <p:spPr>
          <a:xfrm>
            <a:off x="2186059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0B0EB6D-795E-EC42-B334-37A1D3CE7091}"/>
              </a:ext>
            </a:extLst>
          </p:cNvPr>
          <p:cNvCxnSpPr>
            <a:cxnSpLocks/>
          </p:cNvCxnSpPr>
          <p:nvPr/>
        </p:nvCxnSpPr>
        <p:spPr>
          <a:xfrm>
            <a:off x="2568024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3A12D0F-C0F6-C340-8853-7826D0A49E95}"/>
              </a:ext>
            </a:extLst>
          </p:cNvPr>
          <p:cNvCxnSpPr>
            <a:cxnSpLocks/>
          </p:cNvCxnSpPr>
          <p:nvPr/>
        </p:nvCxnSpPr>
        <p:spPr>
          <a:xfrm>
            <a:off x="2938414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73F3613-5DE7-6248-9939-3EC870058E93}"/>
              </a:ext>
            </a:extLst>
          </p:cNvPr>
          <p:cNvCxnSpPr>
            <a:cxnSpLocks/>
          </p:cNvCxnSpPr>
          <p:nvPr/>
        </p:nvCxnSpPr>
        <p:spPr>
          <a:xfrm>
            <a:off x="3320378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246E76-B3A7-AA4C-91A8-26413B98653F}"/>
              </a:ext>
            </a:extLst>
          </p:cNvPr>
          <p:cNvSpPr txBox="1"/>
          <p:nvPr/>
        </p:nvSpPr>
        <p:spPr>
          <a:xfrm>
            <a:off x="8342382" y="1388962"/>
            <a:ext cx="3707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Model spaces can quickly become very large when considering multiple factors</a:t>
            </a:r>
          </a:p>
          <a:p>
            <a:endParaRPr lang="en-GB" sz="1600" b="1" dirty="0"/>
          </a:p>
          <a:p>
            <a:r>
              <a:rPr lang="en-GB" sz="1600" b="1" dirty="0"/>
              <a:t>Bayesian model reduction allows estimation of parameters and free energy from a single inverted model</a:t>
            </a:r>
          </a:p>
          <a:p>
            <a:endParaRPr lang="en-GB" sz="1600" b="1" dirty="0"/>
          </a:p>
          <a:p>
            <a:endParaRPr lang="en-GB" sz="16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52939A-AF3B-234C-9948-8C7964B0B415}"/>
              </a:ext>
            </a:extLst>
          </p:cNvPr>
          <p:cNvCxnSpPr>
            <a:cxnSpLocks/>
          </p:cNvCxnSpPr>
          <p:nvPr/>
        </p:nvCxnSpPr>
        <p:spPr>
          <a:xfrm flipH="1">
            <a:off x="5909700" y="698677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AA9961-E11C-B144-BB8A-6759027B6D07}"/>
              </a:ext>
            </a:extLst>
          </p:cNvPr>
          <p:cNvSpPr txBox="1"/>
          <p:nvPr/>
        </p:nvSpPr>
        <p:spPr>
          <a:xfrm>
            <a:off x="8342382" y="423628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C8DA30-186B-474D-A835-53202DA361B7}"/>
              </a:ext>
            </a:extLst>
          </p:cNvPr>
          <p:cNvSpPr/>
          <p:nvPr/>
        </p:nvSpPr>
        <p:spPr>
          <a:xfrm>
            <a:off x="5716597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2C1B15-51DD-F942-9DE1-448DB95D2366}"/>
              </a:ext>
            </a:extLst>
          </p:cNvPr>
          <p:cNvSpPr/>
          <p:nvPr/>
        </p:nvSpPr>
        <p:spPr>
          <a:xfrm>
            <a:off x="609856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128AF8-2D75-6F4C-8C4D-1C03EB0082E7}"/>
              </a:ext>
            </a:extLst>
          </p:cNvPr>
          <p:cNvSpPr/>
          <p:nvPr/>
        </p:nvSpPr>
        <p:spPr>
          <a:xfrm>
            <a:off x="646895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0516DD-0FE0-DA4D-A645-E635DB46FD14}"/>
              </a:ext>
            </a:extLst>
          </p:cNvPr>
          <p:cNvSpPr/>
          <p:nvPr/>
        </p:nvSpPr>
        <p:spPr>
          <a:xfrm>
            <a:off x="6850916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D896BE-6A60-B244-BDC1-66D32C8395F0}"/>
              </a:ext>
            </a:extLst>
          </p:cNvPr>
          <p:cNvSpPr/>
          <p:nvPr/>
        </p:nvSpPr>
        <p:spPr>
          <a:xfrm>
            <a:off x="7221306" y="55399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31FE7C2-1DAF-7C4C-A33F-BA3984C17B0E}"/>
              </a:ext>
            </a:extLst>
          </p:cNvPr>
          <p:cNvSpPr/>
          <p:nvPr/>
        </p:nvSpPr>
        <p:spPr>
          <a:xfrm>
            <a:off x="522188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549CF72-B681-BA4E-86B6-A87E5AA5D47F}"/>
              </a:ext>
            </a:extLst>
          </p:cNvPr>
          <p:cNvSpPr/>
          <p:nvPr/>
        </p:nvSpPr>
        <p:spPr>
          <a:xfrm>
            <a:off x="904153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6D5321C-4381-1F41-9A01-8C9F0DDD2656}"/>
              </a:ext>
            </a:extLst>
          </p:cNvPr>
          <p:cNvSpPr/>
          <p:nvPr/>
        </p:nvSpPr>
        <p:spPr>
          <a:xfrm>
            <a:off x="1274543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2F4C9CD-E55C-6244-894D-8AB3CEC642CC}"/>
              </a:ext>
            </a:extLst>
          </p:cNvPr>
          <p:cNvSpPr/>
          <p:nvPr/>
        </p:nvSpPr>
        <p:spPr>
          <a:xfrm>
            <a:off x="1656507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9C3BFB-5AF7-FD40-84C2-D2A56F6637FE}"/>
              </a:ext>
            </a:extLst>
          </p:cNvPr>
          <p:cNvSpPr/>
          <p:nvPr/>
        </p:nvSpPr>
        <p:spPr>
          <a:xfrm>
            <a:off x="2038471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1424835-2E71-A248-94C3-2F7B9044067C}"/>
              </a:ext>
            </a:extLst>
          </p:cNvPr>
          <p:cNvSpPr/>
          <p:nvPr/>
        </p:nvSpPr>
        <p:spPr>
          <a:xfrm>
            <a:off x="2420436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409A78-937F-4E41-8E8F-619343102004}"/>
              </a:ext>
            </a:extLst>
          </p:cNvPr>
          <p:cNvSpPr/>
          <p:nvPr/>
        </p:nvSpPr>
        <p:spPr>
          <a:xfrm>
            <a:off x="2790826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5F6F3E-F41A-694C-B318-8CC18E36AEEA}"/>
              </a:ext>
            </a:extLst>
          </p:cNvPr>
          <p:cNvSpPr/>
          <p:nvPr/>
        </p:nvSpPr>
        <p:spPr>
          <a:xfrm>
            <a:off x="3172790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9E7DAF-DF5B-974A-B54A-2F475EAE20DE}"/>
              </a:ext>
            </a:extLst>
          </p:cNvPr>
          <p:cNvSpPr/>
          <p:nvPr/>
        </p:nvSpPr>
        <p:spPr>
          <a:xfrm>
            <a:off x="3558662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BB7E56-A1EB-634C-98D2-95B86456A59D}"/>
              </a:ext>
            </a:extLst>
          </p:cNvPr>
          <p:cNvSpPr/>
          <p:nvPr/>
        </p:nvSpPr>
        <p:spPr>
          <a:xfrm>
            <a:off x="3940627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8F4510-AD0C-4841-BE4C-DB9D7CAAC8BF}"/>
              </a:ext>
            </a:extLst>
          </p:cNvPr>
          <p:cNvSpPr/>
          <p:nvPr/>
        </p:nvSpPr>
        <p:spPr>
          <a:xfrm>
            <a:off x="4311017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C61FD0-19E3-2240-8665-7431CDC43332}"/>
              </a:ext>
            </a:extLst>
          </p:cNvPr>
          <p:cNvSpPr/>
          <p:nvPr/>
        </p:nvSpPr>
        <p:spPr>
          <a:xfrm>
            <a:off x="4692981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C3E52E-4F4A-414E-976C-1C8C2DBE61FF}"/>
              </a:ext>
            </a:extLst>
          </p:cNvPr>
          <p:cNvSpPr/>
          <p:nvPr/>
        </p:nvSpPr>
        <p:spPr>
          <a:xfrm>
            <a:off x="5074945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744E1B-12BD-8040-A7FB-C5AB5EBBBE91}"/>
              </a:ext>
            </a:extLst>
          </p:cNvPr>
          <p:cNvSpPr/>
          <p:nvPr/>
        </p:nvSpPr>
        <p:spPr>
          <a:xfrm>
            <a:off x="5456910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ACDCA7-415B-804C-8647-460BAEA6B14A}"/>
              </a:ext>
            </a:extLst>
          </p:cNvPr>
          <p:cNvSpPr/>
          <p:nvPr/>
        </p:nvSpPr>
        <p:spPr>
          <a:xfrm>
            <a:off x="5827300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D583020-EC9D-E041-A581-A6F32AF28660}"/>
              </a:ext>
            </a:extLst>
          </p:cNvPr>
          <p:cNvSpPr/>
          <p:nvPr/>
        </p:nvSpPr>
        <p:spPr>
          <a:xfrm>
            <a:off x="6745582" y="221862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6B02B-2E75-A34A-84FE-DA477B72CAC1}"/>
              </a:ext>
            </a:extLst>
          </p:cNvPr>
          <p:cNvSpPr txBox="1"/>
          <p:nvPr/>
        </p:nvSpPr>
        <p:spPr>
          <a:xfrm>
            <a:off x="6248597" y="2200215"/>
            <a:ext cx="364202" cy="307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/>
              <a:t>…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B35C7DC-8E56-9E41-A4EC-2F8D18D1C998}"/>
              </a:ext>
            </a:extLst>
          </p:cNvPr>
          <p:cNvSpPr/>
          <p:nvPr/>
        </p:nvSpPr>
        <p:spPr>
          <a:xfrm>
            <a:off x="522188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EE9738-4BA5-244F-B680-BACA82CAD913}"/>
              </a:ext>
            </a:extLst>
          </p:cNvPr>
          <p:cNvSpPr/>
          <p:nvPr/>
        </p:nvSpPr>
        <p:spPr>
          <a:xfrm>
            <a:off x="904153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0FD50DC-08DF-544F-9016-CF28CE66D6E0}"/>
              </a:ext>
            </a:extLst>
          </p:cNvPr>
          <p:cNvSpPr/>
          <p:nvPr/>
        </p:nvSpPr>
        <p:spPr>
          <a:xfrm>
            <a:off x="1274543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F8EED4-F4A0-DF40-A210-4052BE71EFFF}"/>
              </a:ext>
            </a:extLst>
          </p:cNvPr>
          <p:cNvSpPr/>
          <p:nvPr/>
        </p:nvSpPr>
        <p:spPr>
          <a:xfrm>
            <a:off x="1656507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6F81954-4E78-6249-96C9-DB9715DB16F4}"/>
              </a:ext>
            </a:extLst>
          </p:cNvPr>
          <p:cNvSpPr/>
          <p:nvPr/>
        </p:nvSpPr>
        <p:spPr>
          <a:xfrm>
            <a:off x="2038471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90C5AB9-A5CA-FE4D-821D-2E8DAAD4FD26}"/>
              </a:ext>
            </a:extLst>
          </p:cNvPr>
          <p:cNvSpPr/>
          <p:nvPr/>
        </p:nvSpPr>
        <p:spPr>
          <a:xfrm>
            <a:off x="2420436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7C0F6B-063F-4F4F-AB04-D7CF6744D416}"/>
              </a:ext>
            </a:extLst>
          </p:cNvPr>
          <p:cNvSpPr/>
          <p:nvPr/>
        </p:nvSpPr>
        <p:spPr>
          <a:xfrm>
            <a:off x="2790826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2B4042C-51F9-4141-BFE5-F5E0AA09CD74}"/>
              </a:ext>
            </a:extLst>
          </p:cNvPr>
          <p:cNvSpPr/>
          <p:nvPr/>
        </p:nvSpPr>
        <p:spPr>
          <a:xfrm>
            <a:off x="3172790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8ECD638-2A17-B64D-BC95-D247F87ACDF0}"/>
              </a:ext>
            </a:extLst>
          </p:cNvPr>
          <p:cNvSpPr/>
          <p:nvPr/>
        </p:nvSpPr>
        <p:spPr>
          <a:xfrm>
            <a:off x="3558662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FF40DB0-C89D-CD43-AD41-286E42154F6D}"/>
              </a:ext>
            </a:extLst>
          </p:cNvPr>
          <p:cNvSpPr/>
          <p:nvPr/>
        </p:nvSpPr>
        <p:spPr>
          <a:xfrm>
            <a:off x="3940627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874B4F9-1E98-BA4C-8DB7-24AF535EFDB8}"/>
              </a:ext>
            </a:extLst>
          </p:cNvPr>
          <p:cNvSpPr/>
          <p:nvPr/>
        </p:nvSpPr>
        <p:spPr>
          <a:xfrm>
            <a:off x="4311017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FDE1242-3715-7F47-A1EB-C0BF262655C2}"/>
              </a:ext>
            </a:extLst>
          </p:cNvPr>
          <p:cNvSpPr/>
          <p:nvPr/>
        </p:nvSpPr>
        <p:spPr>
          <a:xfrm>
            <a:off x="4692981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3659BE7-694F-6A40-9294-4F2446560442}"/>
              </a:ext>
            </a:extLst>
          </p:cNvPr>
          <p:cNvSpPr/>
          <p:nvPr/>
        </p:nvSpPr>
        <p:spPr>
          <a:xfrm>
            <a:off x="5074945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74E7B91-FB3D-6348-A73E-DC15AA28B97B}"/>
              </a:ext>
            </a:extLst>
          </p:cNvPr>
          <p:cNvSpPr/>
          <p:nvPr/>
        </p:nvSpPr>
        <p:spPr>
          <a:xfrm>
            <a:off x="5456910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DF98CB-21F0-8441-A2E7-A3F70EC4F257}"/>
              </a:ext>
            </a:extLst>
          </p:cNvPr>
          <p:cNvSpPr/>
          <p:nvPr/>
        </p:nvSpPr>
        <p:spPr>
          <a:xfrm>
            <a:off x="5827300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1D33321-0A99-D04A-9BAB-6B93A8E7145D}"/>
              </a:ext>
            </a:extLst>
          </p:cNvPr>
          <p:cNvSpPr/>
          <p:nvPr/>
        </p:nvSpPr>
        <p:spPr>
          <a:xfrm>
            <a:off x="6745582" y="290442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34D8539-96A4-2942-9290-CA54D55D70F5}"/>
              </a:ext>
            </a:extLst>
          </p:cNvPr>
          <p:cNvSpPr txBox="1"/>
          <p:nvPr/>
        </p:nvSpPr>
        <p:spPr>
          <a:xfrm>
            <a:off x="6248597" y="2898046"/>
            <a:ext cx="364202" cy="307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/>
              <a:t>…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A5F9020-DBF7-F346-ADA2-A899EF32F082}"/>
              </a:ext>
            </a:extLst>
          </p:cNvPr>
          <p:cNvCxnSpPr>
            <a:stCxn id="18" idx="4"/>
            <a:endCxn id="34" idx="0"/>
          </p:cNvCxnSpPr>
          <p:nvPr/>
        </p:nvCxnSpPr>
        <p:spPr>
          <a:xfrm>
            <a:off x="666445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BB49A90-370A-8D4A-9ACB-31B20C16ECA2}"/>
              </a:ext>
            </a:extLst>
          </p:cNvPr>
          <p:cNvCxnSpPr>
            <a:cxnSpLocks/>
            <a:stCxn id="19" idx="4"/>
            <a:endCxn id="35" idx="0"/>
          </p:cNvCxnSpPr>
          <p:nvPr/>
        </p:nvCxnSpPr>
        <p:spPr>
          <a:xfrm>
            <a:off x="1048410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E2F7795-D8EB-804D-883E-784071135D11}"/>
              </a:ext>
            </a:extLst>
          </p:cNvPr>
          <p:cNvCxnSpPr>
            <a:cxnSpLocks/>
            <a:stCxn id="20" idx="4"/>
            <a:endCxn id="36" idx="0"/>
          </p:cNvCxnSpPr>
          <p:nvPr/>
        </p:nvCxnSpPr>
        <p:spPr>
          <a:xfrm>
            <a:off x="1418800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E47A3B3-6BBC-6144-B45B-4562099F6D62}"/>
              </a:ext>
            </a:extLst>
          </p:cNvPr>
          <p:cNvCxnSpPr>
            <a:cxnSpLocks/>
            <a:stCxn id="21" idx="4"/>
            <a:endCxn id="37" idx="0"/>
          </p:cNvCxnSpPr>
          <p:nvPr/>
        </p:nvCxnSpPr>
        <p:spPr>
          <a:xfrm>
            <a:off x="1800764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879DF8F-5DF0-DB43-A005-88944C8D2E77}"/>
              </a:ext>
            </a:extLst>
          </p:cNvPr>
          <p:cNvCxnSpPr/>
          <p:nvPr/>
        </p:nvCxnSpPr>
        <p:spPr>
          <a:xfrm>
            <a:off x="5225288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BE01D32-5E2C-8349-ABB4-99CC98E053CA}"/>
              </a:ext>
            </a:extLst>
          </p:cNvPr>
          <p:cNvCxnSpPr>
            <a:cxnSpLocks/>
          </p:cNvCxnSpPr>
          <p:nvPr/>
        </p:nvCxnSpPr>
        <p:spPr>
          <a:xfrm>
            <a:off x="5607253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AEE58CD5-E63A-B348-8AF0-1E078D007F7E}"/>
              </a:ext>
            </a:extLst>
          </p:cNvPr>
          <p:cNvCxnSpPr>
            <a:cxnSpLocks/>
          </p:cNvCxnSpPr>
          <p:nvPr/>
        </p:nvCxnSpPr>
        <p:spPr>
          <a:xfrm>
            <a:off x="5977643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E99E6DD-3EA5-6B40-B516-34E91AEC36BB}"/>
              </a:ext>
            </a:extLst>
          </p:cNvPr>
          <p:cNvCxnSpPr>
            <a:cxnSpLocks/>
          </p:cNvCxnSpPr>
          <p:nvPr/>
        </p:nvCxnSpPr>
        <p:spPr>
          <a:xfrm>
            <a:off x="6889839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2D548AC-8175-2249-BF8C-92FC24D54BCC}"/>
              </a:ext>
            </a:extLst>
          </p:cNvPr>
          <p:cNvCxnSpPr/>
          <p:nvPr/>
        </p:nvCxnSpPr>
        <p:spPr>
          <a:xfrm>
            <a:off x="3705674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EBCB60E-7549-FD4C-BA53-F59F955BEA7D}"/>
              </a:ext>
            </a:extLst>
          </p:cNvPr>
          <p:cNvCxnSpPr>
            <a:cxnSpLocks/>
          </p:cNvCxnSpPr>
          <p:nvPr/>
        </p:nvCxnSpPr>
        <p:spPr>
          <a:xfrm>
            <a:off x="4087639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ED557BB-5E81-A14F-A830-51D4C1A7D8D9}"/>
              </a:ext>
            </a:extLst>
          </p:cNvPr>
          <p:cNvCxnSpPr>
            <a:cxnSpLocks/>
          </p:cNvCxnSpPr>
          <p:nvPr/>
        </p:nvCxnSpPr>
        <p:spPr>
          <a:xfrm>
            <a:off x="4458029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D2C179F-E25F-184D-855B-E7F0E17D1AC3}"/>
              </a:ext>
            </a:extLst>
          </p:cNvPr>
          <p:cNvCxnSpPr>
            <a:cxnSpLocks/>
          </p:cNvCxnSpPr>
          <p:nvPr/>
        </p:nvCxnSpPr>
        <p:spPr>
          <a:xfrm>
            <a:off x="4839993" y="250799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4F116E1-A1CE-754D-9E36-91813AF3F2AA}"/>
                  </a:ext>
                </a:extLst>
              </p:cNvPr>
              <p:cNvSpPr/>
              <p:nvPr/>
            </p:nvSpPr>
            <p:spPr>
              <a:xfrm>
                <a:off x="451087" y="1818833"/>
                <a:ext cx="46756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800" b="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800" baseline="-25000" dirty="0"/>
                  <a:t>1</a:t>
                </a:r>
              </a:p>
            </p:txBody>
          </p:sp>
        </mc:Choice>
        <mc:Fallback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4F116E1-A1CE-754D-9E36-91813AF3F2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87" y="1818833"/>
                <a:ext cx="467564" cy="362984"/>
              </a:xfrm>
              <a:prstGeom prst="rect">
                <a:avLst/>
              </a:prstGeom>
              <a:blipFill>
                <a:blip r:embed="rId2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DF13EF6-83BB-5344-BF9E-A167D99DD01B}"/>
                  </a:ext>
                </a:extLst>
              </p:cNvPr>
              <p:cNvSpPr/>
              <p:nvPr/>
            </p:nvSpPr>
            <p:spPr>
              <a:xfrm>
                <a:off x="6678151" y="1818833"/>
                <a:ext cx="591829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800" b="0" i="0" baseline="-25000" smtClean="0">
                          <a:latin typeface="Cambria Math" panose="02040503050406030204" pitchFamily="18" charset="0"/>
                        </a:rPr>
                        <m:t>64</m:t>
                      </m:r>
                    </m:oMath>
                  </m:oMathPara>
                </a14:m>
                <a:endParaRPr lang="en-GB" sz="1800" baseline="-25000" dirty="0"/>
              </a:p>
            </p:txBody>
          </p:sp>
        </mc:Choice>
        <mc:Fallback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DF13EF6-83BB-5344-BF9E-A167D99DD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151" y="1818833"/>
                <a:ext cx="591829" cy="3629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>
            <a:extLst>
              <a:ext uri="{FF2B5EF4-FFF2-40B4-BE49-F238E27FC236}">
                <a16:creationId xmlns:a16="http://schemas.microsoft.com/office/drawing/2014/main" id="{6966A16E-5AA7-874E-AFF5-7140CFED9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340" y="2569360"/>
            <a:ext cx="1208042" cy="273697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8DA4E26A-6490-8A49-A19D-DEB979F8A59B}"/>
              </a:ext>
            </a:extLst>
          </p:cNvPr>
          <p:cNvSpPr txBox="1"/>
          <p:nvPr/>
        </p:nvSpPr>
        <p:spPr>
          <a:xfrm>
            <a:off x="423470" y="1474095"/>
            <a:ext cx="542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model inversions</a:t>
            </a:r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5620ACE-5A9D-4547-86AD-D567A89A8B0E}"/>
              </a:ext>
            </a:extLst>
          </p:cNvPr>
          <p:cNvSpPr/>
          <p:nvPr/>
        </p:nvSpPr>
        <p:spPr>
          <a:xfrm>
            <a:off x="522188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63418DE-9EFD-A248-95FC-B131E9A9D4B4}"/>
              </a:ext>
            </a:extLst>
          </p:cNvPr>
          <p:cNvSpPr/>
          <p:nvPr/>
        </p:nvSpPr>
        <p:spPr>
          <a:xfrm>
            <a:off x="904153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C371B1C-9833-E948-8423-15A3132967A8}"/>
              </a:ext>
            </a:extLst>
          </p:cNvPr>
          <p:cNvSpPr/>
          <p:nvPr/>
        </p:nvSpPr>
        <p:spPr>
          <a:xfrm>
            <a:off x="1274543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B0A63FD-5FC5-4346-AEE8-D262CCDD3288}"/>
              </a:ext>
            </a:extLst>
          </p:cNvPr>
          <p:cNvSpPr/>
          <p:nvPr/>
        </p:nvSpPr>
        <p:spPr>
          <a:xfrm>
            <a:off x="1656507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C2A81FA-3750-3442-B7C4-3D53CABBB19B}"/>
              </a:ext>
            </a:extLst>
          </p:cNvPr>
          <p:cNvSpPr/>
          <p:nvPr/>
        </p:nvSpPr>
        <p:spPr>
          <a:xfrm>
            <a:off x="2038471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58ABB95-FF72-5B41-86F2-63302A62B6ED}"/>
              </a:ext>
            </a:extLst>
          </p:cNvPr>
          <p:cNvSpPr/>
          <p:nvPr/>
        </p:nvSpPr>
        <p:spPr>
          <a:xfrm>
            <a:off x="2420436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F9F46C8-4857-6545-A446-75712AE1B466}"/>
              </a:ext>
            </a:extLst>
          </p:cNvPr>
          <p:cNvSpPr/>
          <p:nvPr/>
        </p:nvSpPr>
        <p:spPr>
          <a:xfrm>
            <a:off x="2790826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28C604-9A6A-614C-B315-98D199C2E3D2}"/>
              </a:ext>
            </a:extLst>
          </p:cNvPr>
          <p:cNvSpPr/>
          <p:nvPr/>
        </p:nvSpPr>
        <p:spPr>
          <a:xfrm>
            <a:off x="3172790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FB5F58B-32A4-F44A-9CF8-5ABA931168A8}"/>
              </a:ext>
            </a:extLst>
          </p:cNvPr>
          <p:cNvSpPr/>
          <p:nvPr/>
        </p:nvSpPr>
        <p:spPr>
          <a:xfrm>
            <a:off x="3558662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5DFFA66-DD38-6545-96DD-5F3E326660DD}"/>
              </a:ext>
            </a:extLst>
          </p:cNvPr>
          <p:cNvSpPr/>
          <p:nvPr/>
        </p:nvSpPr>
        <p:spPr>
          <a:xfrm>
            <a:off x="3940627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BADE30E-8873-F145-9369-D789FA3A00A6}"/>
              </a:ext>
            </a:extLst>
          </p:cNvPr>
          <p:cNvSpPr/>
          <p:nvPr/>
        </p:nvSpPr>
        <p:spPr>
          <a:xfrm>
            <a:off x="4311017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F03AF5F-0540-674D-96D4-BB0C4A1126CD}"/>
              </a:ext>
            </a:extLst>
          </p:cNvPr>
          <p:cNvSpPr/>
          <p:nvPr/>
        </p:nvSpPr>
        <p:spPr>
          <a:xfrm>
            <a:off x="4692981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458A829-6F94-284D-8DBE-697127F86570}"/>
              </a:ext>
            </a:extLst>
          </p:cNvPr>
          <p:cNvSpPr/>
          <p:nvPr/>
        </p:nvSpPr>
        <p:spPr>
          <a:xfrm>
            <a:off x="5074945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60914F4-80BF-6948-B084-76F5FEBC0575}"/>
              </a:ext>
            </a:extLst>
          </p:cNvPr>
          <p:cNvSpPr/>
          <p:nvPr/>
        </p:nvSpPr>
        <p:spPr>
          <a:xfrm>
            <a:off x="5456910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E112886-3DB4-9748-B60A-4996AF8F96BB}"/>
              </a:ext>
            </a:extLst>
          </p:cNvPr>
          <p:cNvSpPr/>
          <p:nvPr/>
        </p:nvSpPr>
        <p:spPr>
          <a:xfrm>
            <a:off x="5827300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30CC72D-229A-494E-8AAE-2640A3D28284}"/>
              </a:ext>
            </a:extLst>
          </p:cNvPr>
          <p:cNvSpPr/>
          <p:nvPr/>
        </p:nvSpPr>
        <p:spPr>
          <a:xfrm>
            <a:off x="6745582" y="4641785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7B4B7D0-E0F0-3A4D-9267-281DAA50C144}"/>
              </a:ext>
            </a:extLst>
          </p:cNvPr>
          <p:cNvSpPr txBox="1"/>
          <p:nvPr/>
        </p:nvSpPr>
        <p:spPr>
          <a:xfrm>
            <a:off x="6248597" y="4623375"/>
            <a:ext cx="364202" cy="307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/>
              <a:t>…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6C7E7ED-7BD2-1F49-88D8-2BAD85148A2D}"/>
              </a:ext>
            </a:extLst>
          </p:cNvPr>
          <p:cNvSpPr/>
          <p:nvPr/>
        </p:nvSpPr>
        <p:spPr>
          <a:xfrm>
            <a:off x="522188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4DC01BCE-6D85-A446-BEB2-48DEEC089C80}"/>
              </a:ext>
            </a:extLst>
          </p:cNvPr>
          <p:cNvSpPr/>
          <p:nvPr/>
        </p:nvSpPr>
        <p:spPr>
          <a:xfrm>
            <a:off x="904153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60E750F-17C1-3C44-99B1-200736268836}"/>
              </a:ext>
            </a:extLst>
          </p:cNvPr>
          <p:cNvSpPr/>
          <p:nvPr/>
        </p:nvSpPr>
        <p:spPr>
          <a:xfrm>
            <a:off x="1274543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8B50BD4-7BBA-8447-965E-10C09D48F6C4}"/>
              </a:ext>
            </a:extLst>
          </p:cNvPr>
          <p:cNvSpPr/>
          <p:nvPr/>
        </p:nvSpPr>
        <p:spPr>
          <a:xfrm>
            <a:off x="1656507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ADF9834-3621-C947-BDE2-DED1C67B99AD}"/>
              </a:ext>
            </a:extLst>
          </p:cNvPr>
          <p:cNvSpPr/>
          <p:nvPr/>
        </p:nvSpPr>
        <p:spPr>
          <a:xfrm>
            <a:off x="2038471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4ED866C-41EE-BF41-84AB-1B508A533459}"/>
              </a:ext>
            </a:extLst>
          </p:cNvPr>
          <p:cNvSpPr/>
          <p:nvPr/>
        </p:nvSpPr>
        <p:spPr>
          <a:xfrm>
            <a:off x="2420436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6F3A447-763C-1549-9C0A-961C546761EA}"/>
              </a:ext>
            </a:extLst>
          </p:cNvPr>
          <p:cNvSpPr/>
          <p:nvPr/>
        </p:nvSpPr>
        <p:spPr>
          <a:xfrm>
            <a:off x="2790826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784F031-F741-8D46-9DA5-F2A325DCF811}"/>
              </a:ext>
            </a:extLst>
          </p:cNvPr>
          <p:cNvSpPr/>
          <p:nvPr/>
        </p:nvSpPr>
        <p:spPr>
          <a:xfrm>
            <a:off x="3172790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3B8DAE9D-2F2B-B442-B422-5F5536313049}"/>
              </a:ext>
            </a:extLst>
          </p:cNvPr>
          <p:cNvSpPr/>
          <p:nvPr/>
        </p:nvSpPr>
        <p:spPr>
          <a:xfrm>
            <a:off x="3558662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063DFD6-3AE7-DD46-B86B-498668C96C45}"/>
              </a:ext>
            </a:extLst>
          </p:cNvPr>
          <p:cNvSpPr/>
          <p:nvPr/>
        </p:nvSpPr>
        <p:spPr>
          <a:xfrm>
            <a:off x="3940627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5F6E61B-0FD0-644E-84D1-2E8481A4C693}"/>
              </a:ext>
            </a:extLst>
          </p:cNvPr>
          <p:cNvSpPr/>
          <p:nvPr/>
        </p:nvSpPr>
        <p:spPr>
          <a:xfrm>
            <a:off x="4311017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6A4CC9D1-9534-4E44-8383-C182B386AB96}"/>
              </a:ext>
            </a:extLst>
          </p:cNvPr>
          <p:cNvSpPr/>
          <p:nvPr/>
        </p:nvSpPr>
        <p:spPr>
          <a:xfrm>
            <a:off x="4692981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8C48AC0-F60A-FB40-9230-6DC68912F498}"/>
              </a:ext>
            </a:extLst>
          </p:cNvPr>
          <p:cNvSpPr/>
          <p:nvPr/>
        </p:nvSpPr>
        <p:spPr>
          <a:xfrm>
            <a:off x="5074945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F77CD704-AA24-1A4D-B5C5-9EC21AB17174}"/>
              </a:ext>
            </a:extLst>
          </p:cNvPr>
          <p:cNvSpPr/>
          <p:nvPr/>
        </p:nvSpPr>
        <p:spPr>
          <a:xfrm>
            <a:off x="5456910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59193976-B578-FF4B-8355-5937C6C01595}"/>
              </a:ext>
            </a:extLst>
          </p:cNvPr>
          <p:cNvSpPr/>
          <p:nvPr/>
        </p:nvSpPr>
        <p:spPr>
          <a:xfrm>
            <a:off x="5827300" y="5327585"/>
            <a:ext cx="288514" cy="28936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58A3899F-E591-CC47-9000-871DAE0AA236}"/>
              </a:ext>
            </a:extLst>
          </p:cNvPr>
          <p:cNvSpPr/>
          <p:nvPr/>
        </p:nvSpPr>
        <p:spPr>
          <a:xfrm>
            <a:off x="6745582" y="5327585"/>
            <a:ext cx="288514" cy="2893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4DECAEC6-7EBC-4943-AF0D-10FEE04670FF}"/>
              </a:ext>
            </a:extLst>
          </p:cNvPr>
          <p:cNvSpPr txBox="1"/>
          <p:nvPr/>
        </p:nvSpPr>
        <p:spPr>
          <a:xfrm>
            <a:off x="6248597" y="5321206"/>
            <a:ext cx="364202" cy="307777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GB" dirty="0"/>
              <a:t>…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B87A6A8-B260-F84F-8109-9E6F6348093C}"/>
              </a:ext>
            </a:extLst>
          </p:cNvPr>
          <p:cNvCxnSpPr>
            <a:cxnSpLocks/>
          </p:cNvCxnSpPr>
          <p:nvPr/>
        </p:nvCxnSpPr>
        <p:spPr>
          <a:xfrm>
            <a:off x="6889839" y="4931152"/>
            <a:ext cx="0" cy="3964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7456817-8494-404A-8E96-CC208C8DB8E3}"/>
                  </a:ext>
                </a:extLst>
              </p:cNvPr>
              <p:cNvSpPr/>
              <p:nvPr/>
            </p:nvSpPr>
            <p:spPr>
              <a:xfrm>
                <a:off x="451087" y="4241993"/>
                <a:ext cx="467564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800" b="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1800" baseline="-25000" dirty="0"/>
                  <a:t>1</a:t>
                </a:r>
              </a:p>
            </p:txBody>
          </p:sp>
        </mc:Choice>
        <mc:Fallback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7456817-8494-404A-8E96-CC208C8DB8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87" y="4241993"/>
                <a:ext cx="467564" cy="362984"/>
              </a:xfrm>
              <a:prstGeom prst="rect">
                <a:avLst/>
              </a:prstGeom>
              <a:blipFill>
                <a:blip r:embed="rId5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FA1C374-546F-3944-B61F-FC97B6EF674D}"/>
                  </a:ext>
                </a:extLst>
              </p:cNvPr>
              <p:cNvSpPr/>
              <p:nvPr/>
            </p:nvSpPr>
            <p:spPr>
              <a:xfrm>
                <a:off x="6678151" y="4241993"/>
                <a:ext cx="591829" cy="362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1800" b="0" i="0" baseline="-25000" smtClean="0">
                          <a:latin typeface="Cambria Math" panose="02040503050406030204" pitchFamily="18" charset="0"/>
                        </a:rPr>
                        <m:t>64</m:t>
                      </m:r>
                    </m:oMath>
                  </m:oMathPara>
                </a14:m>
                <a:endParaRPr lang="en-GB" sz="1800" baseline="-25000" dirty="0"/>
              </a:p>
            </p:txBody>
          </p:sp>
        </mc:Choice>
        <mc:Fallback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0FA1C374-546F-3944-B61F-FC97B6EF6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151" y="4241993"/>
                <a:ext cx="591829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8" name="Picture 127">
            <a:extLst>
              <a:ext uri="{FF2B5EF4-FFF2-40B4-BE49-F238E27FC236}">
                <a16:creationId xmlns:a16="http://schemas.microsoft.com/office/drawing/2014/main" id="{0E9C7BB1-5505-0149-8A06-58E3CCB4E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778" y="4992520"/>
            <a:ext cx="1208042" cy="27369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318F5D7F-9BF2-2D4F-AAEC-87B669EE4CA8}"/>
              </a:ext>
            </a:extLst>
          </p:cNvPr>
          <p:cNvSpPr txBox="1"/>
          <p:nvPr/>
        </p:nvSpPr>
        <p:spPr>
          <a:xfrm>
            <a:off x="423470" y="3897255"/>
            <a:ext cx="542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reduction</a:t>
            </a:r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73A4873F-27DE-BB49-A8A9-947834EF19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341" y="5702124"/>
            <a:ext cx="1208042" cy="2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51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/>
      <p:bldP spid="126" grpId="0"/>
      <p:bldP spid="127" grpId="0"/>
      <p:bldP spid="1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246E76-B3A7-AA4C-91A8-26413B98653F}"/>
              </a:ext>
            </a:extLst>
          </p:cNvPr>
          <p:cNvSpPr txBox="1"/>
          <p:nvPr/>
        </p:nvSpPr>
        <p:spPr>
          <a:xfrm>
            <a:off x="8342382" y="1388962"/>
            <a:ext cx="37071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Model spaces can quickly become very large when considering multiple factors</a:t>
            </a:r>
          </a:p>
          <a:p>
            <a:endParaRPr lang="en-GB" sz="1600" b="1" dirty="0"/>
          </a:p>
          <a:p>
            <a:r>
              <a:rPr lang="en-GB" sz="1600" dirty="0"/>
              <a:t>Bayesian model reduction allows estimation of parameters and free energy from a single inverted model</a:t>
            </a:r>
          </a:p>
          <a:p>
            <a:endParaRPr lang="en-GB" sz="1600" b="1" dirty="0"/>
          </a:p>
          <a:p>
            <a:r>
              <a:rPr lang="en-GB" sz="1600" b="1" dirty="0"/>
              <a:t>BMR requires an inverted ‘full model’ and a set of structurally identical ‘reduced models’</a:t>
            </a:r>
          </a:p>
          <a:p>
            <a:endParaRPr lang="en-GB" sz="16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52939A-AF3B-234C-9948-8C7964B0B415}"/>
              </a:ext>
            </a:extLst>
          </p:cNvPr>
          <p:cNvCxnSpPr>
            <a:cxnSpLocks/>
          </p:cNvCxnSpPr>
          <p:nvPr/>
        </p:nvCxnSpPr>
        <p:spPr>
          <a:xfrm flipH="1">
            <a:off x="5909700" y="698677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AA9961-E11C-B144-BB8A-6759027B6D07}"/>
              </a:ext>
            </a:extLst>
          </p:cNvPr>
          <p:cNvSpPr txBox="1"/>
          <p:nvPr/>
        </p:nvSpPr>
        <p:spPr>
          <a:xfrm>
            <a:off x="8342382" y="423628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C8DA30-186B-474D-A835-53202DA361B7}"/>
              </a:ext>
            </a:extLst>
          </p:cNvPr>
          <p:cNvSpPr/>
          <p:nvPr/>
        </p:nvSpPr>
        <p:spPr>
          <a:xfrm>
            <a:off x="5716597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2C1B15-51DD-F942-9DE1-448DB95D2366}"/>
              </a:ext>
            </a:extLst>
          </p:cNvPr>
          <p:cNvSpPr/>
          <p:nvPr/>
        </p:nvSpPr>
        <p:spPr>
          <a:xfrm>
            <a:off x="609856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128AF8-2D75-6F4C-8C4D-1C03EB0082E7}"/>
              </a:ext>
            </a:extLst>
          </p:cNvPr>
          <p:cNvSpPr/>
          <p:nvPr/>
        </p:nvSpPr>
        <p:spPr>
          <a:xfrm>
            <a:off x="646895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0516DD-0FE0-DA4D-A645-E635DB46FD14}"/>
              </a:ext>
            </a:extLst>
          </p:cNvPr>
          <p:cNvSpPr/>
          <p:nvPr/>
        </p:nvSpPr>
        <p:spPr>
          <a:xfrm>
            <a:off x="6850916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ED896BE-6A60-B244-BDC1-66D32C8395F0}"/>
              </a:ext>
            </a:extLst>
          </p:cNvPr>
          <p:cNvSpPr/>
          <p:nvPr/>
        </p:nvSpPr>
        <p:spPr>
          <a:xfrm>
            <a:off x="7221306" y="55399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D4E0FD4-458C-F244-9531-75FDF83DAE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5" t="34453" r="15006" b="34107"/>
          <a:stretch/>
        </p:blipFill>
        <p:spPr>
          <a:xfrm>
            <a:off x="1677880" y="3892829"/>
            <a:ext cx="4327231" cy="1651246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265BBB2-0FCF-A64A-872F-C07DBCEF9D0E}"/>
              </a:ext>
            </a:extLst>
          </p:cNvPr>
          <p:cNvGrpSpPr/>
          <p:nvPr/>
        </p:nvGrpSpPr>
        <p:grpSpPr>
          <a:xfrm>
            <a:off x="5716597" y="3745661"/>
            <a:ext cx="2598586" cy="1971442"/>
            <a:chOff x="432177" y="3697180"/>
            <a:chExt cx="3952838" cy="2998858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36780DA1-6962-9D4A-8005-E294A10BDFA6}"/>
                </a:ext>
              </a:extLst>
            </p:cNvPr>
            <p:cNvGrpSpPr/>
            <p:nvPr/>
          </p:nvGrpSpPr>
          <p:grpSpPr>
            <a:xfrm>
              <a:off x="947249" y="3697180"/>
              <a:ext cx="3437766" cy="2998858"/>
              <a:chOff x="1544553" y="3704169"/>
              <a:chExt cx="3437766" cy="2998858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9ED92E8B-A776-FF49-88AC-2CDEA1376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9672" y="4149080"/>
                <a:ext cx="2822370" cy="2118412"/>
              </a:xfrm>
              <a:prstGeom prst="rect">
                <a:avLst/>
              </a:prstGeom>
            </p:spPr>
          </p:pic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9818A103-C143-0440-A2D8-434D990BBF51}"/>
                  </a:ext>
                </a:extLst>
              </p:cNvPr>
              <p:cNvSpPr txBox="1"/>
              <p:nvPr/>
            </p:nvSpPr>
            <p:spPr>
              <a:xfrm>
                <a:off x="2270433" y="3704169"/>
                <a:ext cx="1763457" cy="397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Connection ‘on’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B6AB4BA4-096E-A04F-83FA-E6DA272FAA31}"/>
                  </a:ext>
                </a:extLst>
              </p:cNvPr>
              <p:cNvSpPr txBox="1"/>
              <p:nvPr/>
            </p:nvSpPr>
            <p:spPr>
              <a:xfrm>
                <a:off x="1928944" y="6316783"/>
                <a:ext cx="3053375" cy="386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/>
                  <a:t>Prior Connection strength (Hz)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94B6927-6AE2-6347-B0D8-A8405FDF3F5B}"/>
                  </a:ext>
                </a:extLst>
              </p:cNvPr>
              <p:cNvSpPr txBox="1"/>
              <p:nvPr/>
            </p:nvSpPr>
            <p:spPr>
              <a:xfrm rot="16200000">
                <a:off x="1100763" y="4900393"/>
                <a:ext cx="1285528" cy="397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/>
                  <a:t>Probability</a:t>
                </a:r>
              </a:p>
            </p:txBody>
          </p:sp>
          <p:cxnSp>
            <p:nvCxnSpPr>
              <p:cNvPr id="123" name="Straight Arrow Connector 122">
                <a:extLst>
                  <a:ext uri="{FF2B5EF4-FFF2-40B4-BE49-F238E27FC236}">
                    <a16:creationId xmlns:a16="http://schemas.microsoft.com/office/drawing/2014/main" id="{DAF37C73-1928-F24C-802E-D1BD9074948F}"/>
                  </a:ext>
                </a:extLst>
              </p:cNvPr>
              <p:cNvCxnSpPr/>
              <p:nvPr/>
            </p:nvCxnSpPr>
            <p:spPr>
              <a:xfrm flipV="1">
                <a:off x="1984245" y="4126692"/>
                <a:ext cx="0" cy="1896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BA813DD-3C6E-444F-AE35-8CE1C6C58B80}"/>
                  </a:ext>
                </a:extLst>
              </p:cNvPr>
              <p:cNvSpPr txBox="1"/>
              <p:nvPr/>
            </p:nvSpPr>
            <p:spPr>
              <a:xfrm>
                <a:off x="2936639" y="6011996"/>
                <a:ext cx="400388" cy="397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0</a:t>
                </a:r>
              </a:p>
            </p:txBody>
          </p:sp>
        </p:grp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E86249EC-B889-8F4C-B8CF-38856D2B7E6B}"/>
                </a:ext>
              </a:extLst>
            </p:cNvPr>
            <p:cNvCxnSpPr>
              <a:cxnSpLocks/>
              <a:endCxn id="119" idx="1"/>
            </p:cNvCxnSpPr>
            <p:nvPr/>
          </p:nvCxnSpPr>
          <p:spPr>
            <a:xfrm flipV="1">
              <a:off x="432177" y="3896154"/>
              <a:ext cx="1240952" cy="763434"/>
            </a:xfrm>
            <a:prstGeom prst="line">
              <a:avLst/>
            </a:prstGeom>
            <a:ln w="28575">
              <a:solidFill>
                <a:srgbClr val="352A8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9CB0483-D276-9D49-A7F8-36776166FE5D}"/>
              </a:ext>
            </a:extLst>
          </p:cNvPr>
          <p:cNvGrpSpPr/>
          <p:nvPr/>
        </p:nvGrpSpPr>
        <p:grpSpPr>
          <a:xfrm>
            <a:off x="-98464" y="3728777"/>
            <a:ext cx="2228406" cy="1988327"/>
            <a:chOff x="5675795" y="3678483"/>
            <a:chExt cx="3389739" cy="3024542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4CCD6F6E-6777-844C-BAD3-AA083EBA38B6}"/>
                </a:ext>
              </a:extLst>
            </p:cNvPr>
            <p:cNvSpPr txBox="1"/>
            <p:nvPr/>
          </p:nvSpPr>
          <p:spPr>
            <a:xfrm>
              <a:off x="6329699" y="3678483"/>
              <a:ext cx="1761018" cy="397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Connection ‘off’</a:t>
              </a: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6381F55-4E56-A741-BAF4-3639C78554FE}"/>
                </a:ext>
              </a:extLst>
            </p:cNvPr>
            <p:cNvGrpSpPr/>
            <p:nvPr/>
          </p:nvGrpSpPr>
          <p:grpSpPr>
            <a:xfrm>
              <a:off x="5675795" y="4136217"/>
              <a:ext cx="3389739" cy="2566808"/>
              <a:chOff x="5675795" y="4136217"/>
              <a:chExt cx="3389739" cy="2566808"/>
            </a:xfrm>
          </p:grpSpPr>
          <p:pic>
            <p:nvPicPr>
              <p:cNvPr id="136" name="Picture 135">
                <a:extLst>
                  <a:ext uri="{FF2B5EF4-FFF2-40B4-BE49-F238E27FC236}">
                    <a16:creationId xmlns:a16="http://schemas.microsoft.com/office/drawing/2014/main" id="{A3D7A622-7469-BF41-9017-44E607810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795" y="4136217"/>
                <a:ext cx="2856645" cy="2144138"/>
              </a:xfrm>
              <a:prstGeom prst="rect">
                <a:avLst/>
              </a:prstGeom>
            </p:spPr>
          </p:pic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9E774839-4553-A64D-B89A-1F82A6B68AA4}"/>
                  </a:ext>
                </a:extLst>
              </p:cNvPr>
              <p:cNvSpPr txBox="1"/>
              <p:nvPr/>
            </p:nvSpPr>
            <p:spPr>
              <a:xfrm>
                <a:off x="7008810" y="6105268"/>
                <a:ext cx="400388" cy="397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/>
                  <a:t>0</a:t>
                </a:r>
              </a:p>
            </p:txBody>
          </p:sp>
          <p:cxnSp>
            <p:nvCxnSpPr>
              <p:cNvPr id="138" name="Straight Arrow Connector 137">
                <a:extLst>
                  <a:ext uri="{FF2B5EF4-FFF2-40B4-BE49-F238E27FC236}">
                    <a16:creationId xmlns:a16="http://schemas.microsoft.com/office/drawing/2014/main" id="{DE1378E2-97E9-A841-ABB6-7763C4996B86}"/>
                  </a:ext>
                </a:extLst>
              </p:cNvPr>
              <p:cNvCxnSpPr/>
              <p:nvPr/>
            </p:nvCxnSpPr>
            <p:spPr>
              <a:xfrm flipV="1">
                <a:off x="6040368" y="4149080"/>
                <a:ext cx="0" cy="1896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A02FE945-2261-E846-9DBC-92860E18020B}"/>
                  </a:ext>
                </a:extLst>
              </p:cNvPr>
              <p:cNvSpPr txBox="1"/>
              <p:nvPr/>
            </p:nvSpPr>
            <p:spPr>
              <a:xfrm>
                <a:off x="6012159" y="6316781"/>
                <a:ext cx="3053375" cy="3862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50" dirty="0"/>
                  <a:t>Prior Connection strength (Hz)</a:t>
                </a:r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63ECADF-B661-FD46-B1A9-3FFF003CE318}"/>
                </a:ext>
              </a:extLst>
            </p:cNvPr>
            <p:cNvSpPr/>
            <p:nvPr/>
          </p:nvSpPr>
          <p:spPr>
            <a:xfrm>
              <a:off x="8683157" y="4461666"/>
              <a:ext cx="216025" cy="204909"/>
            </a:xfrm>
            <a:prstGeom prst="ellipse">
              <a:avLst/>
            </a:prstGeom>
            <a:solidFill>
              <a:srgbClr val="352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20A9371-97AD-604C-8117-0E9506056FF0}"/>
                </a:ext>
              </a:extLst>
            </p:cNvPr>
            <p:cNvCxnSpPr>
              <a:cxnSpLocks/>
              <a:endCxn id="131" idx="3"/>
            </p:cNvCxnSpPr>
            <p:nvPr/>
          </p:nvCxnSpPr>
          <p:spPr>
            <a:xfrm flipH="1" flipV="1">
              <a:off x="8090717" y="3877457"/>
              <a:ext cx="732805" cy="720343"/>
            </a:xfrm>
            <a:prstGeom prst="line">
              <a:avLst/>
            </a:prstGeom>
            <a:ln w="28575">
              <a:solidFill>
                <a:srgbClr val="352A8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44B86E2-6825-2641-98C5-917A8D636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74" y="1671977"/>
            <a:ext cx="7018746" cy="160690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73A8EE9-0317-3E40-AC5A-9A425F560E75}"/>
              </a:ext>
            </a:extLst>
          </p:cNvPr>
          <p:cNvSpPr/>
          <p:nvPr/>
        </p:nvSpPr>
        <p:spPr>
          <a:xfrm>
            <a:off x="3701988" y="1713390"/>
            <a:ext cx="3807832" cy="260024"/>
          </a:xfrm>
          <a:prstGeom prst="rect">
            <a:avLst/>
          </a:prstGeom>
          <a:solidFill>
            <a:schemeClr val="accent4">
              <a:lumMod val="60000"/>
              <a:lumOff val="40000"/>
              <a:alpha val="2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E255E0E-9FFA-B043-A6EF-1068152DAA07}"/>
              </a:ext>
            </a:extLst>
          </p:cNvPr>
          <p:cNvSpPr/>
          <p:nvPr/>
        </p:nvSpPr>
        <p:spPr>
          <a:xfrm>
            <a:off x="612559" y="1981574"/>
            <a:ext cx="6897261" cy="1057020"/>
          </a:xfrm>
          <a:prstGeom prst="rect">
            <a:avLst/>
          </a:prstGeom>
          <a:solidFill>
            <a:schemeClr val="accent4">
              <a:lumMod val="60000"/>
              <a:lumOff val="40000"/>
              <a:alpha val="2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A9C3E90-7210-7543-A522-A449D60A0378}"/>
              </a:ext>
            </a:extLst>
          </p:cNvPr>
          <p:cNvSpPr/>
          <p:nvPr/>
        </p:nvSpPr>
        <p:spPr>
          <a:xfrm>
            <a:off x="612560" y="3064650"/>
            <a:ext cx="603682" cy="144052"/>
          </a:xfrm>
          <a:prstGeom prst="rect">
            <a:avLst/>
          </a:prstGeom>
          <a:solidFill>
            <a:schemeClr val="accent4">
              <a:lumMod val="60000"/>
              <a:lumOff val="40000"/>
              <a:alpha val="24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AEAB9EA-7BB8-CE4C-9164-CC6A7F8943A6}"/>
              </a:ext>
            </a:extLst>
          </p:cNvPr>
          <p:cNvSpPr/>
          <p:nvPr/>
        </p:nvSpPr>
        <p:spPr>
          <a:xfrm>
            <a:off x="208383" y="6539786"/>
            <a:ext cx="314220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Friston et al. 2018 </a:t>
            </a:r>
            <a:r>
              <a:rPr lang="en-GB" sz="1100" dirty="0" err="1">
                <a:solidFill>
                  <a:schemeClr val="bg1"/>
                </a:solidFill>
                <a:hlinkClick r:id="rId6"/>
              </a:rPr>
              <a:t>arxiv.org</a:t>
            </a:r>
            <a:r>
              <a:rPr lang="en-GB" sz="1100" dirty="0">
                <a:solidFill>
                  <a:schemeClr val="bg1"/>
                </a:solidFill>
                <a:hlinkClick r:id="rId6"/>
              </a:rPr>
              <a:t>/pdf/1805.07092.pdf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04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5A6A16-20FA-A843-810F-513A6A70C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97"/>
          <a:stretch/>
        </p:blipFill>
        <p:spPr>
          <a:xfrm>
            <a:off x="522345" y="1405688"/>
            <a:ext cx="2006354" cy="2344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4AB458-5FD8-5D43-AB44-9A2286502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645" y="1879107"/>
            <a:ext cx="4987590" cy="3741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B8B28-6D18-AE40-8368-ADA74E5C9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27"/>
          <a:stretch/>
        </p:blipFill>
        <p:spPr>
          <a:xfrm>
            <a:off x="264893" y="3802658"/>
            <a:ext cx="2263806" cy="2344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B69F67-1B9E-9A40-BC13-7880C108B59F}"/>
              </a:ext>
            </a:extLst>
          </p:cNvPr>
          <p:cNvSpPr txBox="1"/>
          <p:nvPr/>
        </p:nvSpPr>
        <p:spPr>
          <a:xfrm>
            <a:off x="8342382" y="1388962"/>
            <a:ext cx="37071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Model spaces can quickly become very large when considering multiple factors</a:t>
            </a:r>
          </a:p>
          <a:p>
            <a:endParaRPr lang="en-GB" sz="1600" b="1" dirty="0"/>
          </a:p>
          <a:p>
            <a:r>
              <a:rPr lang="en-GB" sz="1600" dirty="0"/>
              <a:t>Bayesian model reduction allows estimation of parameters and free energy from a single inverted model</a:t>
            </a:r>
          </a:p>
          <a:p>
            <a:endParaRPr lang="en-GB" sz="1600" b="1" dirty="0"/>
          </a:p>
          <a:p>
            <a:r>
              <a:rPr lang="en-GB" sz="1600" dirty="0"/>
              <a:t>BMR requires an inverted ‘full model’ and a set of structurally identical ‘reduced models’</a:t>
            </a:r>
          </a:p>
          <a:p>
            <a:endParaRPr lang="en-GB" sz="1600" b="1" dirty="0"/>
          </a:p>
          <a:p>
            <a:r>
              <a:rPr lang="en-GB" sz="1600" b="1" dirty="0"/>
              <a:t>This efficient evaluation of models allows exhaustive search over all possible reduced models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5A497F-DEAB-A743-B836-4DD4EE14E724}"/>
              </a:ext>
            </a:extLst>
          </p:cNvPr>
          <p:cNvCxnSpPr>
            <a:cxnSpLocks/>
          </p:cNvCxnSpPr>
          <p:nvPr/>
        </p:nvCxnSpPr>
        <p:spPr>
          <a:xfrm flipH="1">
            <a:off x="5909700" y="698677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0F4471-BF20-DE44-B042-A90CD84DB7FD}"/>
              </a:ext>
            </a:extLst>
          </p:cNvPr>
          <p:cNvSpPr txBox="1"/>
          <p:nvPr/>
        </p:nvSpPr>
        <p:spPr>
          <a:xfrm>
            <a:off x="8342382" y="423628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26D8614-211C-3F41-B954-250C29FBCB21}"/>
              </a:ext>
            </a:extLst>
          </p:cNvPr>
          <p:cNvSpPr/>
          <p:nvPr/>
        </p:nvSpPr>
        <p:spPr>
          <a:xfrm>
            <a:off x="5716597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4ECACAB-28F6-D449-A35E-E68E63A717BD}"/>
              </a:ext>
            </a:extLst>
          </p:cNvPr>
          <p:cNvSpPr/>
          <p:nvPr/>
        </p:nvSpPr>
        <p:spPr>
          <a:xfrm>
            <a:off x="609856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DB2DBE-7361-1F49-849C-226BCDF9DB12}"/>
              </a:ext>
            </a:extLst>
          </p:cNvPr>
          <p:cNvSpPr/>
          <p:nvPr/>
        </p:nvSpPr>
        <p:spPr>
          <a:xfrm>
            <a:off x="6468952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403235-5396-0B4E-9349-A526CA550323}"/>
              </a:ext>
            </a:extLst>
          </p:cNvPr>
          <p:cNvSpPr/>
          <p:nvPr/>
        </p:nvSpPr>
        <p:spPr>
          <a:xfrm>
            <a:off x="6850916" y="553993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C006380-DD01-C641-B18C-B02155D1DE0D}"/>
              </a:ext>
            </a:extLst>
          </p:cNvPr>
          <p:cNvSpPr/>
          <p:nvPr/>
        </p:nvSpPr>
        <p:spPr>
          <a:xfrm>
            <a:off x="7221306" y="55399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277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ight Arrow 41">
            <a:extLst>
              <a:ext uri="{FF2B5EF4-FFF2-40B4-BE49-F238E27FC236}">
                <a16:creationId xmlns:a16="http://schemas.microsoft.com/office/drawing/2014/main" id="{5F9FE99E-E46D-344C-B86C-A22DBE222513}"/>
              </a:ext>
            </a:extLst>
          </p:cNvPr>
          <p:cNvSpPr/>
          <p:nvPr/>
        </p:nvSpPr>
        <p:spPr>
          <a:xfrm>
            <a:off x="771275" y="4589062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74EB3F-1BE5-F343-9AE6-EBD04108AADD}"/>
              </a:ext>
            </a:extLst>
          </p:cNvPr>
          <p:cNvCxnSpPr>
            <a:cxnSpLocks/>
          </p:cNvCxnSpPr>
          <p:nvPr/>
        </p:nvCxnSpPr>
        <p:spPr>
          <a:xfrm flipH="1">
            <a:off x="829104" y="3769895"/>
            <a:ext cx="1303654" cy="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646345-EDF3-4546-9AA1-A50E6D98EB0A}"/>
              </a:ext>
            </a:extLst>
          </p:cNvPr>
          <p:cNvSpPr txBox="1"/>
          <p:nvPr/>
        </p:nvSpPr>
        <p:spPr>
          <a:xfrm>
            <a:off x="3261786" y="25341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F19C-8BC0-FC49-A520-A1028BF8DD01}"/>
              </a:ext>
            </a:extLst>
          </p:cNvPr>
          <p:cNvSpPr txBox="1"/>
          <p:nvPr/>
        </p:nvSpPr>
        <p:spPr>
          <a:xfrm>
            <a:off x="3261786" y="349484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724F-C98C-6A48-BA2B-EB5F3BCD3D67}"/>
              </a:ext>
            </a:extLst>
          </p:cNvPr>
          <p:cNvSpPr txBox="1"/>
          <p:nvPr/>
        </p:nvSpPr>
        <p:spPr>
          <a:xfrm>
            <a:off x="3261786" y="4409246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D5DCA-6EE8-5948-972B-7E3B1E92D83A}"/>
              </a:ext>
            </a:extLst>
          </p:cNvPr>
          <p:cNvSpPr txBox="1"/>
          <p:nvPr/>
        </p:nvSpPr>
        <p:spPr>
          <a:xfrm>
            <a:off x="3261786" y="5369945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5D0-6A9B-5B44-B932-E2CC8E9797A6}"/>
              </a:ext>
            </a:extLst>
          </p:cNvPr>
          <p:cNvSpPr txBox="1"/>
          <p:nvPr/>
        </p:nvSpPr>
        <p:spPr>
          <a:xfrm>
            <a:off x="9949510" y="1633737"/>
            <a:ext cx="199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03A9C1-ED2B-704E-AE2E-E811E6C3CAF4}"/>
              </a:ext>
            </a:extLst>
          </p:cNvPr>
          <p:cNvSpPr/>
          <p:nvPr/>
        </p:nvSpPr>
        <p:spPr>
          <a:xfrm>
            <a:off x="627018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360DAA-9D0F-3C4A-8875-02D645B87063}"/>
              </a:ext>
            </a:extLst>
          </p:cNvPr>
          <p:cNvSpPr/>
          <p:nvPr/>
        </p:nvSpPr>
        <p:spPr>
          <a:xfrm>
            <a:off x="1008983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FBE47-D33C-544B-9830-D69F933C8395}"/>
              </a:ext>
            </a:extLst>
          </p:cNvPr>
          <p:cNvSpPr/>
          <p:nvPr/>
        </p:nvSpPr>
        <p:spPr>
          <a:xfrm>
            <a:off x="1379373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2F8E2-2D6B-6F43-BD1C-651447D8DFC4}"/>
              </a:ext>
            </a:extLst>
          </p:cNvPr>
          <p:cNvSpPr/>
          <p:nvPr/>
        </p:nvSpPr>
        <p:spPr>
          <a:xfrm>
            <a:off x="1761337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E719C-3F6C-884F-92A5-91D8BE91385A}"/>
              </a:ext>
            </a:extLst>
          </p:cNvPr>
          <p:cNvSpPr/>
          <p:nvPr/>
        </p:nvSpPr>
        <p:spPr>
          <a:xfrm>
            <a:off x="2131727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541C87-BD5A-F244-B78C-1654B4E071F5}"/>
              </a:ext>
            </a:extLst>
          </p:cNvPr>
          <p:cNvSpPr/>
          <p:nvPr/>
        </p:nvSpPr>
        <p:spPr>
          <a:xfrm>
            <a:off x="636001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2986C-654B-CD46-9FA8-25E3E84A86D3}"/>
              </a:ext>
            </a:extLst>
          </p:cNvPr>
          <p:cNvSpPr/>
          <p:nvPr/>
        </p:nvSpPr>
        <p:spPr>
          <a:xfrm>
            <a:off x="1017966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947D95-E9A3-714D-942C-0237C411A7E7}"/>
              </a:ext>
            </a:extLst>
          </p:cNvPr>
          <p:cNvSpPr/>
          <p:nvPr/>
        </p:nvSpPr>
        <p:spPr>
          <a:xfrm>
            <a:off x="1388356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09FBA-26B4-8F4A-954A-BB38F21F9BD2}"/>
              </a:ext>
            </a:extLst>
          </p:cNvPr>
          <p:cNvSpPr/>
          <p:nvPr/>
        </p:nvSpPr>
        <p:spPr>
          <a:xfrm>
            <a:off x="1770320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A45D9-218D-9D4F-AE1C-AFE11117E8A1}"/>
              </a:ext>
            </a:extLst>
          </p:cNvPr>
          <p:cNvSpPr/>
          <p:nvPr/>
        </p:nvSpPr>
        <p:spPr>
          <a:xfrm>
            <a:off x="2140710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9E4199-1108-994B-98AF-32AE4A807994}"/>
              </a:ext>
            </a:extLst>
          </p:cNvPr>
          <p:cNvSpPr/>
          <p:nvPr/>
        </p:nvSpPr>
        <p:spPr>
          <a:xfrm>
            <a:off x="627018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470BC-6D54-6E46-B69A-9CB56D44445A}"/>
              </a:ext>
            </a:extLst>
          </p:cNvPr>
          <p:cNvSpPr/>
          <p:nvPr/>
        </p:nvSpPr>
        <p:spPr>
          <a:xfrm>
            <a:off x="1008983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77ADEC-D945-F34F-99FB-A20F597C6BDA}"/>
              </a:ext>
            </a:extLst>
          </p:cNvPr>
          <p:cNvSpPr/>
          <p:nvPr/>
        </p:nvSpPr>
        <p:spPr>
          <a:xfrm>
            <a:off x="1379373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145E35-6769-724F-B9E4-71D7D86602B3}"/>
              </a:ext>
            </a:extLst>
          </p:cNvPr>
          <p:cNvSpPr/>
          <p:nvPr/>
        </p:nvSpPr>
        <p:spPr>
          <a:xfrm>
            <a:off x="1761337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2DE3B-F576-AA44-BCA6-081EC083751A}"/>
              </a:ext>
            </a:extLst>
          </p:cNvPr>
          <p:cNvSpPr/>
          <p:nvPr/>
        </p:nvSpPr>
        <p:spPr>
          <a:xfrm>
            <a:off x="2131727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D04C93-00FF-624F-B3E9-A44A4C92C03D}"/>
              </a:ext>
            </a:extLst>
          </p:cNvPr>
          <p:cNvSpPr/>
          <p:nvPr/>
        </p:nvSpPr>
        <p:spPr>
          <a:xfrm>
            <a:off x="2882772" y="4589062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FEE64F-72A8-6E4F-A675-1AFD59DDF6CA}"/>
              </a:ext>
            </a:extLst>
          </p:cNvPr>
          <p:cNvSpPr/>
          <p:nvPr/>
        </p:nvSpPr>
        <p:spPr>
          <a:xfrm>
            <a:off x="384400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ED64D6-9F94-174F-94E1-D19E6B488B2A}"/>
              </a:ext>
            </a:extLst>
          </p:cNvPr>
          <p:cNvSpPr/>
          <p:nvPr/>
        </p:nvSpPr>
        <p:spPr>
          <a:xfrm>
            <a:off x="766365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1E32DA-F08F-A143-ACE8-B56A41191C64}"/>
              </a:ext>
            </a:extLst>
          </p:cNvPr>
          <p:cNvSpPr/>
          <p:nvPr/>
        </p:nvSpPr>
        <p:spPr>
          <a:xfrm>
            <a:off x="1136755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2440AC-54ED-B149-8D72-86C737ABB519}"/>
              </a:ext>
            </a:extLst>
          </p:cNvPr>
          <p:cNvSpPr/>
          <p:nvPr/>
        </p:nvSpPr>
        <p:spPr>
          <a:xfrm>
            <a:off x="1518719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CFD0AE-A582-B445-88A7-B6A25B121458}"/>
              </a:ext>
            </a:extLst>
          </p:cNvPr>
          <p:cNvSpPr/>
          <p:nvPr/>
        </p:nvSpPr>
        <p:spPr>
          <a:xfrm>
            <a:off x="1889109" y="5263617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6D7508F-19F7-9249-ADF5-42863A088A66}"/>
              </a:ext>
            </a:extLst>
          </p:cNvPr>
          <p:cNvSpPr/>
          <p:nvPr/>
        </p:nvSpPr>
        <p:spPr>
          <a:xfrm>
            <a:off x="479816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0F44BE4-5CCD-8448-A76F-8385FF3FB32F}"/>
              </a:ext>
            </a:extLst>
          </p:cNvPr>
          <p:cNvSpPr/>
          <p:nvPr/>
        </p:nvSpPr>
        <p:spPr>
          <a:xfrm>
            <a:off x="861781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924720C-C7CC-CB4C-8C73-CD819B6870D9}"/>
              </a:ext>
            </a:extLst>
          </p:cNvPr>
          <p:cNvSpPr/>
          <p:nvPr/>
        </p:nvSpPr>
        <p:spPr>
          <a:xfrm>
            <a:off x="1232171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3BC11B-213C-EB46-9B6B-097DBDA3B69F}"/>
              </a:ext>
            </a:extLst>
          </p:cNvPr>
          <p:cNvSpPr/>
          <p:nvPr/>
        </p:nvSpPr>
        <p:spPr>
          <a:xfrm>
            <a:off x="1614135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A96C854-F3FF-4245-87E5-8E1A79DE201B}"/>
              </a:ext>
            </a:extLst>
          </p:cNvPr>
          <p:cNvSpPr/>
          <p:nvPr/>
        </p:nvSpPr>
        <p:spPr>
          <a:xfrm>
            <a:off x="1984525" y="5390838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21911C-BF69-DD48-839E-7606CDB0841D}"/>
              </a:ext>
            </a:extLst>
          </p:cNvPr>
          <p:cNvSpPr/>
          <p:nvPr/>
        </p:nvSpPr>
        <p:spPr>
          <a:xfrm>
            <a:off x="575232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F4FD77-ACEC-F845-8114-93F7CB63328E}"/>
              </a:ext>
            </a:extLst>
          </p:cNvPr>
          <p:cNvSpPr/>
          <p:nvPr/>
        </p:nvSpPr>
        <p:spPr>
          <a:xfrm>
            <a:off x="957197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A959F26-AA25-A241-A097-C76E2F5E288F}"/>
              </a:ext>
            </a:extLst>
          </p:cNvPr>
          <p:cNvSpPr/>
          <p:nvPr/>
        </p:nvSpPr>
        <p:spPr>
          <a:xfrm>
            <a:off x="1327587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81213B-75F9-9F4D-9C4E-9B6BD31C08D0}"/>
              </a:ext>
            </a:extLst>
          </p:cNvPr>
          <p:cNvSpPr/>
          <p:nvPr/>
        </p:nvSpPr>
        <p:spPr>
          <a:xfrm>
            <a:off x="1709551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481D665-2462-F14A-8552-23C7A550E3E0}"/>
              </a:ext>
            </a:extLst>
          </p:cNvPr>
          <p:cNvSpPr/>
          <p:nvPr/>
        </p:nvSpPr>
        <p:spPr>
          <a:xfrm>
            <a:off x="2079941" y="5518059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E796E3-2EBC-3B47-94B9-37741EF49AC6}"/>
              </a:ext>
            </a:extLst>
          </p:cNvPr>
          <p:cNvSpPr txBox="1"/>
          <p:nvPr/>
        </p:nvSpPr>
        <p:spPr>
          <a:xfrm>
            <a:off x="3261786" y="157218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546CB41-9D36-1D4B-89D0-6B61F20F0319}"/>
              </a:ext>
            </a:extLst>
          </p:cNvPr>
          <p:cNvSpPr/>
          <p:nvPr/>
        </p:nvSpPr>
        <p:spPr>
          <a:xfrm>
            <a:off x="2079941" y="1719885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13165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358EE-4575-A74F-B785-D69C01A28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26" y="1311129"/>
            <a:ext cx="3506507" cy="3046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BD9731-7513-5740-8085-448126822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536" y="2000579"/>
            <a:ext cx="4917585" cy="2357079"/>
          </a:xfrm>
          <a:prstGeom prst="rect">
            <a:avLst/>
          </a:prstGeom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id="{FF106102-D78A-0243-BCE6-7F855AE3FC81}"/>
              </a:ext>
            </a:extLst>
          </p:cNvPr>
          <p:cNvSpPr/>
          <p:nvPr/>
        </p:nvSpPr>
        <p:spPr>
          <a:xfrm>
            <a:off x="5860854" y="611401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16CFBF-A88A-E14C-A738-1E5926770993}"/>
              </a:ext>
            </a:extLst>
          </p:cNvPr>
          <p:cNvSpPr txBox="1"/>
          <p:nvPr/>
        </p:nvSpPr>
        <p:spPr>
          <a:xfrm>
            <a:off x="8351365" y="431585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0ABE404-7140-8249-934C-C5F4BE642C9A}"/>
              </a:ext>
            </a:extLst>
          </p:cNvPr>
          <p:cNvSpPr/>
          <p:nvPr/>
        </p:nvSpPr>
        <p:spPr>
          <a:xfrm>
            <a:off x="5716597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7E076A-1B7F-554B-8CBD-7D9408FB45D7}"/>
              </a:ext>
            </a:extLst>
          </p:cNvPr>
          <p:cNvSpPr/>
          <p:nvPr/>
        </p:nvSpPr>
        <p:spPr>
          <a:xfrm>
            <a:off x="6098562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963C749-3697-5C45-8804-9C0FAAB371B1}"/>
              </a:ext>
            </a:extLst>
          </p:cNvPr>
          <p:cNvSpPr/>
          <p:nvPr/>
        </p:nvSpPr>
        <p:spPr>
          <a:xfrm>
            <a:off x="6468952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8B50A5-84B9-A04F-AD22-7C7182607ECF}"/>
              </a:ext>
            </a:extLst>
          </p:cNvPr>
          <p:cNvSpPr/>
          <p:nvPr/>
        </p:nvSpPr>
        <p:spPr>
          <a:xfrm>
            <a:off x="6850916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1E42414-5AC2-0146-9D00-C08E25AEAA92}"/>
              </a:ext>
            </a:extLst>
          </p:cNvPr>
          <p:cNvSpPr/>
          <p:nvPr/>
        </p:nvSpPr>
        <p:spPr>
          <a:xfrm>
            <a:off x="7221306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18AA2C-FF66-3645-B91B-5E1A5298BF1E}"/>
              </a:ext>
            </a:extLst>
          </p:cNvPr>
          <p:cNvSpPr/>
          <p:nvPr/>
        </p:nvSpPr>
        <p:spPr>
          <a:xfrm>
            <a:off x="7972351" y="611401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40E0AE0-4007-9443-B1B3-D41FFAC8B9F5}"/>
              </a:ext>
            </a:extLst>
          </p:cNvPr>
          <p:cNvSpPr/>
          <p:nvPr/>
        </p:nvSpPr>
        <p:spPr>
          <a:xfrm>
            <a:off x="3156047" y="5598690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2853BED-FA26-154D-A3AB-2039C4E7CEE4}"/>
              </a:ext>
            </a:extLst>
          </p:cNvPr>
          <p:cNvSpPr/>
          <p:nvPr/>
        </p:nvSpPr>
        <p:spPr>
          <a:xfrm>
            <a:off x="3538012" y="5598690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C4699B0-8982-9F4F-ADDF-58EF531AE438}"/>
              </a:ext>
            </a:extLst>
          </p:cNvPr>
          <p:cNvSpPr/>
          <p:nvPr/>
        </p:nvSpPr>
        <p:spPr>
          <a:xfrm>
            <a:off x="3908402" y="5598690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E94BB1-668C-2544-BF80-736138DAA259}"/>
              </a:ext>
            </a:extLst>
          </p:cNvPr>
          <p:cNvSpPr/>
          <p:nvPr/>
        </p:nvSpPr>
        <p:spPr>
          <a:xfrm>
            <a:off x="4290366" y="5598690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0163025-3AF7-5C4B-B209-9C13EE9B5C71}"/>
              </a:ext>
            </a:extLst>
          </p:cNvPr>
          <p:cNvSpPr/>
          <p:nvPr/>
        </p:nvSpPr>
        <p:spPr>
          <a:xfrm>
            <a:off x="4660756" y="5598690"/>
            <a:ext cx="288514" cy="2893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7E9B138-A17A-3848-9A12-3715EE1CDD1E}"/>
              </a:ext>
            </a:extLst>
          </p:cNvPr>
          <p:cNvSpPr/>
          <p:nvPr/>
        </p:nvSpPr>
        <p:spPr>
          <a:xfrm>
            <a:off x="3156047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BAD3D76-7DA8-754E-BF75-BBEF1832301E}"/>
              </a:ext>
            </a:extLst>
          </p:cNvPr>
          <p:cNvSpPr/>
          <p:nvPr/>
        </p:nvSpPr>
        <p:spPr>
          <a:xfrm>
            <a:off x="3538012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868109C-DEEC-984C-BFA6-E15DD3A4713F}"/>
              </a:ext>
            </a:extLst>
          </p:cNvPr>
          <p:cNvSpPr/>
          <p:nvPr/>
        </p:nvSpPr>
        <p:spPr>
          <a:xfrm>
            <a:off x="3908402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9A0F341-D443-AA49-87E9-DF0BE755EF7D}"/>
              </a:ext>
            </a:extLst>
          </p:cNvPr>
          <p:cNvSpPr/>
          <p:nvPr/>
        </p:nvSpPr>
        <p:spPr>
          <a:xfrm>
            <a:off x="4290366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26B6703-9341-D04F-A551-D1A863E29897}"/>
              </a:ext>
            </a:extLst>
          </p:cNvPr>
          <p:cNvSpPr/>
          <p:nvPr/>
        </p:nvSpPr>
        <p:spPr>
          <a:xfrm>
            <a:off x="4660756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70BB462-EF26-D849-8C3E-E5881927F401}"/>
              </a:ext>
            </a:extLst>
          </p:cNvPr>
          <p:cNvCxnSpPr>
            <a:cxnSpLocks/>
            <a:stCxn id="51" idx="4"/>
            <a:endCxn id="46" idx="0"/>
          </p:cNvCxnSpPr>
          <p:nvPr/>
        </p:nvCxnSpPr>
        <p:spPr>
          <a:xfrm>
            <a:off x="4805013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94DB021-C7CF-7B4D-87A6-10A041B1BBCA}"/>
              </a:ext>
            </a:extLst>
          </p:cNvPr>
          <p:cNvCxnSpPr>
            <a:cxnSpLocks/>
            <a:stCxn id="47" idx="4"/>
            <a:endCxn id="42" idx="0"/>
          </p:cNvCxnSpPr>
          <p:nvPr/>
        </p:nvCxnSpPr>
        <p:spPr>
          <a:xfrm>
            <a:off x="3300304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9AE5D7D-CBBA-D745-81EE-E228FD6DCB80}"/>
              </a:ext>
            </a:extLst>
          </p:cNvPr>
          <p:cNvCxnSpPr>
            <a:cxnSpLocks/>
            <a:stCxn id="48" idx="4"/>
            <a:endCxn id="43" idx="0"/>
          </p:cNvCxnSpPr>
          <p:nvPr/>
        </p:nvCxnSpPr>
        <p:spPr>
          <a:xfrm>
            <a:off x="3682269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170BC79-10CA-7F44-AE3F-D7E9C31DEB9E}"/>
              </a:ext>
            </a:extLst>
          </p:cNvPr>
          <p:cNvCxnSpPr>
            <a:cxnSpLocks/>
            <a:stCxn id="49" idx="4"/>
            <a:endCxn id="44" idx="0"/>
          </p:cNvCxnSpPr>
          <p:nvPr/>
        </p:nvCxnSpPr>
        <p:spPr>
          <a:xfrm>
            <a:off x="4052659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633ECE5-991A-FF41-97EF-D01A7452D6AC}"/>
              </a:ext>
            </a:extLst>
          </p:cNvPr>
          <p:cNvCxnSpPr>
            <a:cxnSpLocks/>
            <a:stCxn id="50" idx="4"/>
            <a:endCxn id="45" idx="0"/>
          </p:cNvCxnSpPr>
          <p:nvPr/>
        </p:nvCxnSpPr>
        <p:spPr>
          <a:xfrm>
            <a:off x="4434623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CE7A25B2-EA2B-2B4E-AC32-AC91D76EE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898" y="5192823"/>
            <a:ext cx="1208042" cy="273697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DE6CFFAA-2332-6745-94B8-B9502BD21375}"/>
              </a:ext>
            </a:extLst>
          </p:cNvPr>
          <p:cNvSpPr/>
          <p:nvPr/>
        </p:nvSpPr>
        <p:spPr>
          <a:xfrm>
            <a:off x="5857683" y="5598690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84FEE4C-1786-9647-B1B2-0F391D285171}"/>
              </a:ext>
            </a:extLst>
          </p:cNvPr>
          <p:cNvSpPr/>
          <p:nvPr/>
        </p:nvSpPr>
        <p:spPr>
          <a:xfrm>
            <a:off x="6239648" y="5598690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710861D-B81A-C241-9B28-583573CE463D}"/>
              </a:ext>
            </a:extLst>
          </p:cNvPr>
          <p:cNvSpPr/>
          <p:nvPr/>
        </p:nvSpPr>
        <p:spPr>
          <a:xfrm>
            <a:off x="6610038" y="5598690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06C10B90-14D3-8246-82C0-5970C8825385}"/>
              </a:ext>
            </a:extLst>
          </p:cNvPr>
          <p:cNvSpPr/>
          <p:nvPr/>
        </p:nvSpPr>
        <p:spPr>
          <a:xfrm>
            <a:off x="6992002" y="5598690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44A151F-2CDC-8849-A040-5BA0F77B6174}"/>
              </a:ext>
            </a:extLst>
          </p:cNvPr>
          <p:cNvSpPr/>
          <p:nvPr/>
        </p:nvSpPr>
        <p:spPr>
          <a:xfrm>
            <a:off x="7362392" y="5598690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F633E78-5089-9340-99E7-A63701B4567F}"/>
              </a:ext>
            </a:extLst>
          </p:cNvPr>
          <p:cNvSpPr/>
          <p:nvPr/>
        </p:nvSpPr>
        <p:spPr>
          <a:xfrm>
            <a:off x="5857683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A27A04F-E8EB-1544-8D1B-E326483DAEB6}"/>
              </a:ext>
            </a:extLst>
          </p:cNvPr>
          <p:cNvSpPr/>
          <p:nvPr/>
        </p:nvSpPr>
        <p:spPr>
          <a:xfrm>
            <a:off x="6239648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7D65CBA-7A78-CD49-8A84-84B383D99024}"/>
              </a:ext>
            </a:extLst>
          </p:cNvPr>
          <p:cNvSpPr/>
          <p:nvPr/>
        </p:nvSpPr>
        <p:spPr>
          <a:xfrm>
            <a:off x="6610038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7D600B7-37B3-664D-9C48-C99E29C6C4F3}"/>
              </a:ext>
            </a:extLst>
          </p:cNvPr>
          <p:cNvSpPr/>
          <p:nvPr/>
        </p:nvSpPr>
        <p:spPr>
          <a:xfrm>
            <a:off x="6992002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081907F-AE6C-C04D-8B00-4604BC1D5B6F}"/>
              </a:ext>
            </a:extLst>
          </p:cNvPr>
          <p:cNvSpPr/>
          <p:nvPr/>
        </p:nvSpPr>
        <p:spPr>
          <a:xfrm>
            <a:off x="7362392" y="4780344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B73CD94-A255-6044-8373-27376EBE8A59}"/>
              </a:ext>
            </a:extLst>
          </p:cNvPr>
          <p:cNvCxnSpPr>
            <a:cxnSpLocks/>
            <a:stCxn id="83" idx="4"/>
            <a:endCxn id="78" idx="0"/>
          </p:cNvCxnSpPr>
          <p:nvPr/>
        </p:nvCxnSpPr>
        <p:spPr>
          <a:xfrm>
            <a:off x="7506649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62D6981-6D4A-F744-9D00-11CE3726D61B}"/>
              </a:ext>
            </a:extLst>
          </p:cNvPr>
          <p:cNvCxnSpPr>
            <a:cxnSpLocks/>
            <a:stCxn id="79" idx="4"/>
            <a:endCxn id="74" idx="0"/>
          </p:cNvCxnSpPr>
          <p:nvPr/>
        </p:nvCxnSpPr>
        <p:spPr>
          <a:xfrm>
            <a:off x="6001940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F71BE0E4-5914-3A43-8155-92017F3CD180}"/>
              </a:ext>
            </a:extLst>
          </p:cNvPr>
          <p:cNvCxnSpPr>
            <a:cxnSpLocks/>
            <a:stCxn id="80" idx="4"/>
            <a:endCxn id="75" idx="0"/>
          </p:cNvCxnSpPr>
          <p:nvPr/>
        </p:nvCxnSpPr>
        <p:spPr>
          <a:xfrm>
            <a:off x="6383905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8033209-CD72-1D49-9FC9-89ED8960FA99}"/>
              </a:ext>
            </a:extLst>
          </p:cNvPr>
          <p:cNvCxnSpPr>
            <a:cxnSpLocks/>
            <a:stCxn id="81" idx="4"/>
            <a:endCxn id="76" idx="0"/>
          </p:cNvCxnSpPr>
          <p:nvPr/>
        </p:nvCxnSpPr>
        <p:spPr>
          <a:xfrm>
            <a:off x="6754295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306DE80-600F-F146-A5A3-368531A8FCDD}"/>
              </a:ext>
            </a:extLst>
          </p:cNvPr>
          <p:cNvCxnSpPr>
            <a:cxnSpLocks/>
            <a:stCxn id="82" idx="4"/>
            <a:endCxn id="77" idx="0"/>
          </p:cNvCxnSpPr>
          <p:nvPr/>
        </p:nvCxnSpPr>
        <p:spPr>
          <a:xfrm>
            <a:off x="7136259" y="5069711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DCDBF49-0972-4F4A-A0B9-3D08F9239E98}"/>
              </a:ext>
            </a:extLst>
          </p:cNvPr>
          <p:cNvSpPr txBox="1"/>
          <p:nvPr/>
        </p:nvSpPr>
        <p:spPr>
          <a:xfrm>
            <a:off x="204549" y="6530881"/>
            <a:ext cx="3858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Dima et al </a:t>
            </a:r>
            <a:r>
              <a:rPr lang="en-GB" sz="1100" dirty="0" err="1">
                <a:solidFill>
                  <a:schemeClr val="bg1"/>
                </a:solidFill>
              </a:rPr>
              <a:t>Schiz</a:t>
            </a:r>
            <a:r>
              <a:rPr lang="en-GB" sz="1100" dirty="0">
                <a:solidFill>
                  <a:schemeClr val="bg1"/>
                </a:solidFill>
              </a:rPr>
              <a:t> Res </a:t>
            </a:r>
            <a:r>
              <a:rPr lang="en-GB" sz="1100" dirty="0">
                <a:solidFill>
                  <a:schemeClr val="bg1"/>
                </a:solidFill>
                <a:hlinkClick r:id="rId5"/>
              </a:rPr>
              <a:t>doi.org/10.1016/j.schres.2011.12.024</a:t>
            </a:r>
            <a:endParaRPr lang="en-GB" sz="1100" dirty="0">
              <a:solidFill>
                <a:schemeClr val="bg1"/>
              </a:solidFill>
            </a:endParaRPr>
          </a:p>
          <a:p>
            <a:endParaRPr lang="en-GB" sz="1100" dirty="0">
              <a:solidFill>
                <a:schemeClr val="bg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1A6BBEB-3032-5046-B6B4-84AAA3F222D4}"/>
              </a:ext>
            </a:extLst>
          </p:cNvPr>
          <p:cNvSpPr txBox="1"/>
          <p:nvPr/>
        </p:nvSpPr>
        <p:spPr>
          <a:xfrm>
            <a:off x="3538736" y="4413929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718CA23-84CB-1340-9236-56077360092F}"/>
              </a:ext>
            </a:extLst>
          </p:cNvPr>
          <p:cNvSpPr txBox="1"/>
          <p:nvPr/>
        </p:nvSpPr>
        <p:spPr>
          <a:xfrm>
            <a:off x="6271545" y="4413929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086633F-8967-2447-AC09-8D7424B4B832}"/>
              </a:ext>
            </a:extLst>
          </p:cNvPr>
          <p:cNvSpPr txBox="1"/>
          <p:nvPr/>
        </p:nvSpPr>
        <p:spPr>
          <a:xfrm>
            <a:off x="8342382" y="1388962"/>
            <a:ext cx="3707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You might want to compare parameters even where model structure is uncertain</a:t>
            </a:r>
          </a:p>
        </p:txBody>
      </p:sp>
    </p:spTree>
    <p:extLst>
      <p:ext uri="{BB962C8B-B14F-4D97-AF65-F5344CB8AC3E}">
        <p14:creationId xmlns:p14="http://schemas.microsoft.com/office/powerpoint/2010/main" val="3810883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93" grpId="0"/>
      <p:bldP spid="9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ight Arrow 41">
            <a:extLst>
              <a:ext uri="{FF2B5EF4-FFF2-40B4-BE49-F238E27FC236}">
                <a16:creationId xmlns:a16="http://schemas.microsoft.com/office/drawing/2014/main" id="{5F9FE99E-E46D-344C-B86C-A22DBE222513}"/>
              </a:ext>
            </a:extLst>
          </p:cNvPr>
          <p:cNvSpPr/>
          <p:nvPr/>
        </p:nvSpPr>
        <p:spPr>
          <a:xfrm>
            <a:off x="771275" y="4589062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74EB3F-1BE5-F343-9AE6-EBD04108AADD}"/>
              </a:ext>
            </a:extLst>
          </p:cNvPr>
          <p:cNvCxnSpPr>
            <a:cxnSpLocks/>
          </p:cNvCxnSpPr>
          <p:nvPr/>
        </p:nvCxnSpPr>
        <p:spPr>
          <a:xfrm flipH="1">
            <a:off x="829104" y="3769895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646345-EDF3-4546-9AA1-A50E6D98EB0A}"/>
              </a:ext>
            </a:extLst>
          </p:cNvPr>
          <p:cNvSpPr txBox="1"/>
          <p:nvPr/>
        </p:nvSpPr>
        <p:spPr>
          <a:xfrm>
            <a:off x="3261786" y="25341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F19C-8BC0-FC49-A520-A1028BF8DD01}"/>
              </a:ext>
            </a:extLst>
          </p:cNvPr>
          <p:cNvSpPr txBox="1"/>
          <p:nvPr/>
        </p:nvSpPr>
        <p:spPr>
          <a:xfrm>
            <a:off x="3261786" y="349484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724F-C98C-6A48-BA2B-EB5F3BCD3D67}"/>
              </a:ext>
            </a:extLst>
          </p:cNvPr>
          <p:cNvSpPr txBox="1"/>
          <p:nvPr/>
        </p:nvSpPr>
        <p:spPr>
          <a:xfrm>
            <a:off x="3261786" y="4409246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D5DCA-6EE8-5948-972B-7E3B1E92D83A}"/>
              </a:ext>
            </a:extLst>
          </p:cNvPr>
          <p:cNvSpPr txBox="1"/>
          <p:nvPr/>
        </p:nvSpPr>
        <p:spPr>
          <a:xfrm>
            <a:off x="3261786" y="5369945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5D0-6A9B-5B44-B932-E2CC8E9797A6}"/>
              </a:ext>
            </a:extLst>
          </p:cNvPr>
          <p:cNvSpPr txBox="1"/>
          <p:nvPr/>
        </p:nvSpPr>
        <p:spPr>
          <a:xfrm>
            <a:off x="9949510" y="1633737"/>
            <a:ext cx="199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03A9C1-ED2B-704E-AE2E-E811E6C3CAF4}"/>
              </a:ext>
            </a:extLst>
          </p:cNvPr>
          <p:cNvSpPr/>
          <p:nvPr/>
        </p:nvSpPr>
        <p:spPr>
          <a:xfrm>
            <a:off x="627018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360DAA-9D0F-3C4A-8875-02D645B87063}"/>
              </a:ext>
            </a:extLst>
          </p:cNvPr>
          <p:cNvSpPr/>
          <p:nvPr/>
        </p:nvSpPr>
        <p:spPr>
          <a:xfrm>
            <a:off x="1008983" y="2696214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FBE47-D33C-544B-9830-D69F933C8395}"/>
              </a:ext>
            </a:extLst>
          </p:cNvPr>
          <p:cNvSpPr/>
          <p:nvPr/>
        </p:nvSpPr>
        <p:spPr>
          <a:xfrm>
            <a:off x="1379373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2F8E2-2D6B-6F43-BD1C-651447D8DFC4}"/>
              </a:ext>
            </a:extLst>
          </p:cNvPr>
          <p:cNvSpPr/>
          <p:nvPr/>
        </p:nvSpPr>
        <p:spPr>
          <a:xfrm>
            <a:off x="1761337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E719C-3F6C-884F-92A5-91D8BE91385A}"/>
              </a:ext>
            </a:extLst>
          </p:cNvPr>
          <p:cNvSpPr/>
          <p:nvPr/>
        </p:nvSpPr>
        <p:spPr>
          <a:xfrm>
            <a:off x="2131727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541C87-BD5A-F244-B78C-1654B4E071F5}"/>
              </a:ext>
            </a:extLst>
          </p:cNvPr>
          <p:cNvSpPr/>
          <p:nvPr/>
        </p:nvSpPr>
        <p:spPr>
          <a:xfrm>
            <a:off x="636001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2986C-654B-CD46-9FA8-25E3E84A86D3}"/>
              </a:ext>
            </a:extLst>
          </p:cNvPr>
          <p:cNvSpPr/>
          <p:nvPr/>
        </p:nvSpPr>
        <p:spPr>
          <a:xfrm>
            <a:off x="1017966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947D95-E9A3-714D-942C-0237C411A7E7}"/>
              </a:ext>
            </a:extLst>
          </p:cNvPr>
          <p:cNvSpPr/>
          <p:nvPr/>
        </p:nvSpPr>
        <p:spPr>
          <a:xfrm>
            <a:off x="1388356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09FBA-26B4-8F4A-954A-BB38F21F9BD2}"/>
              </a:ext>
            </a:extLst>
          </p:cNvPr>
          <p:cNvSpPr/>
          <p:nvPr/>
        </p:nvSpPr>
        <p:spPr>
          <a:xfrm>
            <a:off x="1770320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A45D9-218D-9D4F-AE1C-AFE11117E8A1}"/>
              </a:ext>
            </a:extLst>
          </p:cNvPr>
          <p:cNvSpPr/>
          <p:nvPr/>
        </p:nvSpPr>
        <p:spPr>
          <a:xfrm>
            <a:off x="2140710" y="3625211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9E4199-1108-994B-98AF-32AE4A807994}"/>
              </a:ext>
            </a:extLst>
          </p:cNvPr>
          <p:cNvSpPr/>
          <p:nvPr/>
        </p:nvSpPr>
        <p:spPr>
          <a:xfrm>
            <a:off x="627018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470BC-6D54-6E46-B69A-9CB56D44445A}"/>
              </a:ext>
            </a:extLst>
          </p:cNvPr>
          <p:cNvSpPr/>
          <p:nvPr/>
        </p:nvSpPr>
        <p:spPr>
          <a:xfrm>
            <a:off x="1008983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77ADEC-D945-F34F-99FB-A20F597C6BDA}"/>
              </a:ext>
            </a:extLst>
          </p:cNvPr>
          <p:cNvSpPr/>
          <p:nvPr/>
        </p:nvSpPr>
        <p:spPr>
          <a:xfrm>
            <a:off x="1379373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145E35-6769-724F-B9E4-71D7D86602B3}"/>
              </a:ext>
            </a:extLst>
          </p:cNvPr>
          <p:cNvSpPr/>
          <p:nvPr/>
        </p:nvSpPr>
        <p:spPr>
          <a:xfrm>
            <a:off x="1761337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2DE3B-F576-AA44-BCA6-081EC083751A}"/>
              </a:ext>
            </a:extLst>
          </p:cNvPr>
          <p:cNvSpPr/>
          <p:nvPr/>
        </p:nvSpPr>
        <p:spPr>
          <a:xfrm>
            <a:off x="2131727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FEE64F-72A8-6E4F-A675-1AFD59DDF6CA}"/>
              </a:ext>
            </a:extLst>
          </p:cNvPr>
          <p:cNvSpPr/>
          <p:nvPr/>
        </p:nvSpPr>
        <p:spPr>
          <a:xfrm>
            <a:off x="384400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ED64D6-9F94-174F-94E1-D19E6B488B2A}"/>
              </a:ext>
            </a:extLst>
          </p:cNvPr>
          <p:cNvSpPr/>
          <p:nvPr/>
        </p:nvSpPr>
        <p:spPr>
          <a:xfrm>
            <a:off x="766365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1E32DA-F08F-A143-ACE8-B56A41191C64}"/>
              </a:ext>
            </a:extLst>
          </p:cNvPr>
          <p:cNvSpPr/>
          <p:nvPr/>
        </p:nvSpPr>
        <p:spPr>
          <a:xfrm>
            <a:off x="1136755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2440AC-54ED-B149-8D72-86C737ABB519}"/>
              </a:ext>
            </a:extLst>
          </p:cNvPr>
          <p:cNvSpPr/>
          <p:nvPr/>
        </p:nvSpPr>
        <p:spPr>
          <a:xfrm>
            <a:off x="1518719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CFD0AE-A582-B445-88A7-B6A25B121458}"/>
              </a:ext>
            </a:extLst>
          </p:cNvPr>
          <p:cNvSpPr/>
          <p:nvPr/>
        </p:nvSpPr>
        <p:spPr>
          <a:xfrm>
            <a:off x="1889109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6D7508F-19F7-9249-ADF5-42863A088A66}"/>
              </a:ext>
            </a:extLst>
          </p:cNvPr>
          <p:cNvSpPr/>
          <p:nvPr/>
        </p:nvSpPr>
        <p:spPr>
          <a:xfrm>
            <a:off x="479816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0F44BE4-5CCD-8448-A76F-8385FF3FB32F}"/>
              </a:ext>
            </a:extLst>
          </p:cNvPr>
          <p:cNvSpPr/>
          <p:nvPr/>
        </p:nvSpPr>
        <p:spPr>
          <a:xfrm>
            <a:off x="861781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924720C-C7CC-CB4C-8C73-CD819B6870D9}"/>
              </a:ext>
            </a:extLst>
          </p:cNvPr>
          <p:cNvSpPr/>
          <p:nvPr/>
        </p:nvSpPr>
        <p:spPr>
          <a:xfrm>
            <a:off x="1232171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3BC11B-213C-EB46-9B6B-097DBDA3B69F}"/>
              </a:ext>
            </a:extLst>
          </p:cNvPr>
          <p:cNvSpPr/>
          <p:nvPr/>
        </p:nvSpPr>
        <p:spPr>
          <a:xfrm>
            <a:off x="1614135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A96C854-F3FF-4245-87E5-8E1A79DE201B}"/>
              </a:ext>
            </a:extLst>
          </p:cNvPr>
          <p:cNvSpPr/>
          <p:nvPr/>
        </p:nvSpPr>
        <p:spPr>
          <a:xfrm>
            <a:off x="1984525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21911C-BF69-DD48-839E-7606CDB0841D}"/>
              </a:ext>
            </a:extLst>
          </p:cNvPr>
          <p:cNvSpPr/>
          <p:nvPr/>
        </p:nvSpPr>
        <p:spPr>
          <a:xfrm>
            <a:off x="575232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F4FD77-ACEC-F845-8114-93F7CB63328E}"/>
              </a:ext>
            </a:extLst>
          </p:cNvPr>
          <p:cNvSpPr/>
          <p:nvPr/>
        </p:nvSpPr>
        <p:spPr>
          <a:xfrm>
            <a:off x="957197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A959F26-AA25-A241-A097-C76E2F5E288F}"/>
              </a:ext>
            </a:extLst>
          </p:cNvPr>
          <p:cNvSpPr/>
          <p:nvPr/>
        </p:nvSpPr>
        <p:spPr>
          <a:xfrm>
            <a:off x="1327587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81213B-75F9-9F4D-9C4E-9B6BD31C08D0}"/>
              </a:ext>
            </a:extLst>
          </p:cNvPr>
          <p:cNvSpPr/>
          <p:nvPr/>
        </p:nvSpPr>
        <p:spPr>
          <a:xfrm>
            <a:off x="1709551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481D665-2462-F14A-8552-23C7A550E3E0}"/>
              </a:ext>
            </a:extLst>
          </p:cNvPr>
          <p:cNvSpPr/>
          <p:nvPr/>
        </p:nvSpPr>
        <p:spPr>
          <a:xfrm>
            <a:off x="2079941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E796E3-2EBC-3B47-94B9-37741EF49AC6}"/>
              </a:ext>
            </a:extLst>
          </p:cNvPr>
          <p:cNvSpPr txBox="1"/>
          <p:nvPr/>
        </p:nvSpPr>
        <p:spPr>
          <a:xfrm>
            <a:off x="3261786" y="157218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546CB41-9D36-1D4B-89D0-6B61F20F0319}"/>
              </a:ext>
            </a:extLst>
          </p:cNvPr>
          <p:cNvSpPr/>
          <p:nvPr/>
        </p:nvSpPr>
        <p:spPr>
          <a:xfrm>
            <a:off x="2079941" y="171988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9DA6441-0347-E043-8E9E-94934B81C57B}"/>
              </a:ext>
            </a:extLst>
          </p:cNvPr>
          <p:cNvSpPr/>
          <p:nvPr/>
        </p:nvSpPr>
        <p:spPr>
          <a:xfrm>
            <a:off x="2882772" y="4589062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2189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>
            <a:extLst>
              <a:ext uri="{FF2B5EF4-FFF2-40B4-BE49-F238E27FC236}">
                <a16:creationId xmlns:a16="http://schemas.microsoft.com/office/drawing/2014/main" id="{099E8E94-78EB-304B-BE06-285264D29BE8}"/>
              </a:ext>
            </a:extLst>
          </p:cNvPr>
          <p:cNvSpPr/>
          <p:nvPr/>
        </p:nvSpPr>
        <p:spPr>
          <a:xfrm>
            <a:off x="756060" y="5683168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C4680A86-30F5-3F41-AD3F-5EF1DC2338F5}"/>
              </a:ext>
            </a:extLst>
          </p:cNvPr>
          <p:cNvSpPr/>
          <p:nvPr/>
        </p:nvSpPr>
        <p:spPr>
          <a:xfrm>
            <a:off x="756060" y="3984994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753181-48B8-EB40-8B70-AC937D0DEE06}"/>
                  </a:ext>
                </a:extLst>
              </p:cNvPr>
              <p:cNvSpPr txBox="1"/>
              <p:nvPr/>
            </p:nvSpPr>
            <p:spPr>
              <a:xfrm>
                <a:off x="1379220" y="1668688"/>
                <a:ext cx="5181748" cy="10530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GB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GB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8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e>
                              <m:r>
                                <a:rPr lang="en-GB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GB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753181-48B8-EB40-8B70-AC937D0DE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" y="1668688"/>
                <a:ext cx="5181748" cy="1053045"/>
              </a:xfrm>
              <a:prstGeom prst="rect">
                <a:avLst/>
              </a:prstGeom>
              <a:blipFill>
                <a:blip r:embed="rId2"/>
                <a:stretch>
                  <a:fillRect t="-144048" b="-1988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DBE0CB0-2D75-5548-93E3-13CB3CFC1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301" y="3429000"/>
            <a:ext cx="1885529" cy="2935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2D623F-EE17-7540-BCAE-1EC1A458EF32}"/>
              </a:ext>
            </a:extLst>
          </p:cNvPr>
          <p:cNvSpPr txBox="1"/>
          <p:nvPr/>
        </p:nvSpPr>
        <p:spPr>
          <a:xfrm>
            <a:off x="8342382" y="1388962"/>
            <a:ext cx="37071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You might want to compare parameters even where model structure is uncertain</a:t>
            </a:r>
          </a:p>
          <a:p>
            <a:endParaRPr lang="en-GB" sz="1600" b="1" dirty="0"/>
          </a:p>
          <a:p>
            <a:r>
              <a:rPr lang="en-GB" sz="1600" b="1" dirty="0"/>
              <a:t>We can estimate posterior densities over parameters across different models (using sampling*)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EE566-D537-C147-A129-51BFF4BEE838}"/>
              </a:ext>
            </a:extLst>
          </p:cNvPr>
          <p:cNvSpPr/>
          <p:nvPr/>
        </p:nvSpPr>
        <p:spPr>
          <a:xfrm>
            <a:off x="9029699" y="3491345"/>
            <a:ext cx="255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*</a:t>
            </a:r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8DD6009-2EAC-0948-AAFD-9084F248E51A}"/>
              </a:ext>
            </a:extLst>
          </p:cNvPr>
          <p:cNvSpPr/>
          <p:nvPr/>
        </p:nvSpPr>
        <p:spPr>
          <a:xfrm>
            <a:off x="709387" y="397817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B86445-8F0C-8148-99CC-17FD6B634C3E}"/>
              </a:ext>
            </a:extLst>
          </p:cNvPr>
          <p:cNvSpPr/>
          <p:nvPr/>
        </p:nvSpPr>
        <p:spPr>
          <a:xfrm>
            <a:off x="1091352" y="397817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4CD316-5845-3047-863D-D7669A77916F}"/>
              </a:ext>
            </a:extLst>
          </p:cNvPr>
          <p:cNvSpPr/>
          <p:nvPr/>
        </p:nvSpPr>
        <p:spPr>
          <a:xfrm>
            <a:off x="1461742" y="397817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AD48CA-406D-2640-B54E-F766705031B8}"/>
              </a:ext>
            </a:extLst>
          </p:cNvPr>
          <p:cNvSpPr/>
          <p:nvPr/>
        </p:nvSpPr>
        <p:spPr>
          <a:xfrm>
            <a:off x="1843706" y="397817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561E656-0E1F-F04C-9855-836353804669}"/>
              </a:ext>
            </a:extLst>
          </p:cNvPr>
          <p:cNvSpPr/>
          <p:nvPr/>
        </p:nvSpPr>
        <p:spPr>
          <a:xfrm>
            <a:off x="2214096" y="3978172"/>
            <a:ext cx="288514" cy="28936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39B4A3-CAE1-774A-939D-DC66FEC427AB}"/>
              </a:ext>
            </a:extLst>
          </p:cNvPr>
          <p:cNvSpPr/>
          <p:nvPr/>
        </p:nvSpPr>
        <p:spPr>
          <a:xfrm>
            <a:off x="709387" y="3159826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F370A6-498F-B047-B05B-FE681723E0AF}"/>
              </a:ext>
            </a:extLst>
          </p:cNvPr>
          <p:cNvSpPr/>
          <p:nvPr/>
        </p:nvSpPr>
        <p:spPr>
          <a:xfrm>
            <a:off x="1091352" y="3159826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DC08E07-6820-5F4B-8EA7-986C48720A4A}"/>
              </a:ext>
            </a:extLst>
          </p:cNvPr>
          <p:cNvSpPr/>
          <p:nvPr/>
        </p:nvSpPr>
        <p:spPr>
          <a:xfrm>
            <a:off x="1461742" y="3159826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522224-42C8-AE4C-A31D-4F6518124859}"/>
              </a:ext>
            </a:extLst>
          </p:cNvPr>
          <p:cNvSpPr/>
          <p:nvPr/>
        </p:nvSpPr>
        <p:spPr>
          <a:xfrm>
            <a:off x="1843706" y="3159826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030F58-8B6A-634A-A681-765B42415356}"/>
              </a:ext>
            </a:extLst>
          </p:cNvPr>
          <p:cNvSpPr/>
          <p:nvPr/>
        </p:nvSpPr>
        <p:spPr>
          <a:xfrm>
            <a:off x="2214096" y="3159826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7C2AD7-F4F3-134B-8F29-7188ACED91F2}"/>
              </a:ext>
            </a:extLst>
          </p:cNvPr>
          <p:cNvCxnSpPr>
            <a:cxnSpLocks/>
            <a:stCxn id="15" idx="4"/>
            <a:endCxn id="10" idx="0"/>
          </p:cNvCxnSpPr>
          <p:nvPr/>
        </p:nvCxnSpPr>
        <p:spPr>
          <a:xfrm>
            <a:off x="2358353" y="3449193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12D00A-E471-9A48-8FB9-3B40C87EA945}"/>
              </a:ext>
            </a:extLst>
          </p:cNvPr>
          <p:cNvCxnSpPr>
            <a:cxnSpLocks/>
            <a:stCxn id="11" idx="4"/>
            <a:endCxn id="6" idx="0"/>
          </p:cNvCxnSpPr>
          <p:nvPr/>
        </p:nvCxnSpPr>
        <p:spPr>
          <a:xfrm>
            <a:off x="853644" y="3449193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5974EC-6C6C-8441-9D29-AA9CA56F8B76}"/>
              </a:ext>
            </a:extLst>
          </p:cNvPr>
          <p:cNvCxnSpPr>
            <a:cxnSpLocks/>
            <a:stCxn id="12" idx="4"/>
            <a:endCxn id="7" idx="0"/>
          </p:cNvCxnSpPr>
          <p:nvPr/>
        </p:nvCxnSpPr>
        <p:spPr>
          <a:xfrm>
            <a:off x="1235609" y="3449193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A85085C-36C9-8146-9444-5FDC47B48B21}"/>
              </a:ext>
            </a:extLst>
          </p:cNvPr>
          <p:cNvCxnSpPr>
            <a:cxnSpLocks/>
            <a:stCxn id="13" idx="4"/>
            <a:endCxn id="8" idx="0"/>
          </p:cNvCxnSpPr>
          <p:nvPr/>
        </p:nvCxnSpPr>
        <p:spPr>
          <a:xfrm>
            <a:off x="1605999" y="3449193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5A673E-E802-4041-9802-BA6F66467E5B}"/>
              </a:ext>
            </a:extLst>
          </p:cNvPr>
          <p:cNvCxnSpPr>
            <a:cxnSpLocks/>
            <a:stCxn id="14" idx="4"/>
            <a:endCxn id="9" idx="0"/>
          </p:cNvCxnSpPr>
          <p:nvPr/>
        </p:nvCxnSpPr>
        <p:spPr>
          <a:xfrm>
            <a:off x="1987963" y="3449193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BA31FF68-DC97-8A4C-B440-7968A3F1B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70" y="3519842"/>
            <a:ext cx="1208042" cy="27369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1A07AE91-FAEF-574C-A319-F8D1CB5791D0}"/>
              </a:ext>
            </a:extLst>
          </p:cNvPr>
          <p:cNvSpPr/>
          <p:nvPr/>
        </p:nvSpPr>
        <p:spPr>
          <a:xfrm>
            <a:off x="677490" y="5687978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281637A-6E48-C046-B219-D8EA390ABEBB}"/>
              </a:ext>
            </a:extLst>
          </p:cNvPr>
          <p:cNvSpPr/>
          <p:nvPr/>
        </p:nvSpPr>
        <p:spPr>
          <a:xfrm>
            <a:off x="1059455" y="5687978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68DC49-22C0-7444-8FFF-9F5D1FBE0397}"/>
              </a:ext>
            </a:extLst>
          </p:cNvPr>
          <p:cNvSpPr/>
          <p:nvPr/>
        </p:nvSpPr>
        <p:spPr>
          <a:xfrm>
            <a:off x="1429845" y="5687978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A65A17F-CFB5-A74F-958C-83CD7B196D57}"/>
              </a:ext>
            </a:extLst>
          </p:cNvPr>
          <p:cNvSpPr/>
          <p:nvPr/>
        </p:nvSpPr>
        <p:spPr>
          <a:xfrm>
            <a:off x="1811809" y="5687978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9C6800-C22A-3742-8D43-7582A51DBC80}"/>
              </a:ext>
            </a:extLst>
          </p:cNvPr>
          <p:cNvSpPr/>
          <p:nvPr/>
        </p:nvSpPr>
        <p:spPr>
          <a:xfrm>
            <a:off x="2182199" y="5687978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DD4D89B-5643-D540-8B69-3C16BD1348EA}"/>
              </a:ext>
            </a:extLst>
          </p:cNvPr>
          <p:cNvSpPr/>
          <p:nvPr/>
        </p:nvSpPr>
        <p:spPr>
          <a:xfrm>
            <a:off x="677490" y="4869632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688A37-4A52-DE4E-A693-307D615A7EE7}"/>
              </a:ext>
            </a:extLst>
          </p:cNvPr>
          <p:cNvSpPr/>
          <p:nvPr/>
        </p:nvSpPr>
        <p:spPr>
          <a:xfrm>
            <a:off x="1059455" y="4869632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C362DDD-7A6F-4B4F-8145-2829CF5FE494}"/>
              </a:ext>
            </a:extLst>
          </p:cNvPr>
          <p:cNvSpPr/>
          <p:nvPr/>
        </p:nvSpPr>
        <p:spPr>
          <a:xfrm>
            <a:off x="1429845" y="4869632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22735C1-A2C5-F045-97AF-C9F8DFE03661}"/>
              </a:ext>
            </a:extLst>
          </p:cNvPr>
          <p:cNvSpPr/>
          <p:nvPr/>
        </p:nvSpPr>
        <p:spPr>
          <a:xfrm>
            <a:off x="1811809" y="4869632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32FC536-C6C6-7F48-B6FE-9BECD8D7FD1B}"/>
              </a:ext>
            </a:extLst>
          </p:cNvPr>
          <p:cNvSpPr/>
          <p:nvPr/>
        </p:nvSpPr>
        <p:spPr>
          <a:xfrm>
            <a:off x="2182199" y="4869632"/>
            <a:ext cx="288514" cy="289367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6B747F3-4DE1-2840-BCDC-03655A0A7E07}"/>
              </a:ext>
            </a:extLst>
          </p:cNvPr>
          <p:cNvCxnSpPr>
            <a:cxnSpLocks/>
            <a:stCxn id="31" idx="4"/>
            <a:endCxn id="26" idx="0"/>
          </p:cNvCxnSpPr>
          <p:nvPr/>
        </p:nvCxnSpPr>
        <p:spPr>
          <a:xfrm>
            <a:off x="2326456" y="5158999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65C168E-EB65-1646-88BD-3AA9F386FFCC}"/>
              </a:ext>
            </a:extLst>
          </p:cNvPr>
          <p:cNvCxnSpPr>
            <a:cxnSpLocks/>
            <a:stCxn id="27" idx="4"/>
            <a:endCxn id="22" idx="0"/>
          </p:cNvCxnSpPr>
          <p:nvPr/>
        </p:nvCxnSpPr>
        <p:spPr>
          <a:xfrm>
            <a:off x="821747" y="5158999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177FEE-0339-CA4F-BCA9-DF5CD07020B8}"/>
              </a:ext>
            </a:extLst>
          </p:cNvPr>
          <p:cNvCxnSpPr>
            <a:cxnSpLocks/>
            <a:stCxn id="28" idx="4"/>
            <a:endCxn id="23" idx="0"/>
          </p:cNvCxnSpPr>
          <p:nvPr/>
        </p:nvCxnSpPr>
        <p:spPr>
          <a:xfrm>
            <a:off x="1203712" y="5158999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D88E13A-6536-5C40-8C5A-5A8A8BF6DBDB}"/>
              </a:ext>
            </a:extLst>
          </p:cNvPr>
          <p:cNvCxnSpPr>
            <a:cxnSpLocks/>
            <a:stCxn id="29" idx="4"/>
            <a:endCxn id="24" idx="0"/>
          </p:cNvCxnSpPr>
          <p:nvPr/>
        </p:nvCxnSpPr>
        <p:spPr>
          <a:xfrm>
            <a:off x="1574102" y="5158999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C63C5D7-6568-1C4E-8CB0-D8C6FFA62503}"/>
              </a:ext>
            </a:extLst>
          </p:cNvPr>
          <p:cNvCxnSpPr>
            <a:cxnSpLocks/>
            <a:stCxn id="30" idx="4"/>
            <a:endCxn id="25" idx="0"/>
          </p:cNvCxnSpPr>
          <p:nvPr/>
        </p:nvCxnSpPr>
        <p:spPr>
          <a:xfrm>
            <a:off x="1956066" y="5158999"/>
            <a:ext cx="0" cy="5289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E9CC54D-39D3-8C44-BC45-10CF0BBBE6E6}"/>
              </a:ext>
            </a:extLst>
          </p:cNvPr>
          <p:cNvSpPr txBox="1"/>
          <p:nvPr/>
        </p:nvSpPr>
        <p:spPr>
          <a:xfrm>
            <a:off x="1092076" y="2793411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B7C5EA-8799-2D45-AAA3-8AB4592FCFF2}"/>
              </a:ext>
            </a:extLst>
          </p:cNvPr>
          <p:cNvSpPr txBox="1"/>
          <p:nvPr/>
        </p:nvSpPr>
        <p:spPr>
          <a:xfrm>
            <a:off x="1091352" y="4498330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A6B0B8A-AF19-214B-A531-BF36EAEEA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170" y="5246472"/>
            <a:ext cx="1208042" cy="273697"/>
          </a:xfrm>
          <a:prstGeom prst="rect">
            <a:avLst/>
          </a:prstGeom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91BA9994-345E-B94B-8111-2040E3948B05}"/>
              </a:ext>
            </a:extLst>
          </p:cNvPr>
          <p:cNvSpPr/>
          <p:nvPr/>
        </p:nvSpPr>
        <p:spPr>
          <a:xfrm>
            <a:off x="2853267" y="3984993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53E25FD-75BF-E746-A932-417483E06B82}"/>
              </a:ext>
            </a:extLst>
          </p:cNvPr>
          <p:cNvSpPr/>
          <p:nvPr/>
        </p:nvSpPr>
        <p:spPr>
          <a:xfrm>
            <a:off x="2853267" y="5683167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7F7BF58-CA06-A542-AB1E-848BC359E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185" y="4613994"/>
            <a:ext cx="1325793" cy="282546"/>
          </a:xfrm>
          <a:prstGeom prst="rect">
            <a:avLst/>
          </a:prstGeom>
        </p:spPr>
      </p:pic>
      <p:sp>
        <p:nvSpPr>
          <p:cNvPr id="50" name="Right Arrow 49">
            <a:extLst>
              <a:ext uri="{FF2B5EF4-FFF2-40B4-BE49-F238E27FC236}">
                <a16:creationId xmlns:a16="http://schemas.microsoft.com/office/drawing/2014/main" id="{AA7BF887-7747-6342-8804-15417C52C5DB}"/>
              </a:ext>
            </a:extLst>
          </p:cNvPr>
          <p:cNvSpPr/>
          <p:nvPr/>
        </p:nvSpPr>
        <p:spPr>
          <a:xfrm>
            <a:off x="5860854" y="611401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4EAF86-E967-734F-8E64-8C984719A447}"/>
              </a:ext>
            </a:extLst>
          </p:cNvPr>
          <p:cNvSpPr txBox="1"/>
          <p:nvPr/>
        </p:nvSpPr>
        <p:spPr>
          <a:xfrm>
            <a:off x="8351365" y="431585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90E9BB4-8E54-944B-AB00-4B8A2FA87856}"/>
              </a:ext>
            </a:extLst>
          </p:cNvPr>
          <p:cNvSpPr/>
          <p:nvPr/>
        </p:nvSpPr>
        <p:spPr>
          <a:xfrm>
            <a:off x="5716597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72DE8C9-5915-244A-B2F6-A389448CE2F9}"/>
              </a:ext>
            </a:extLst>
          </p:cNvPr>
          <p:cNvSpPr/>
          <p:nvPr/>
        </p:nvSpPr>
        <p:spPr>
          <a:xfrm>
            <a:off x="6098562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8DFAAB9-1DEA-1147-8CAC-7E29FF508D0C}"/>
              </a:ext>
            </a:extLst>
          </p:cNvPr>
          <p:cNvSpPr/>
          <p:nvPr/>
        </p:nvSpPr>
        <p:spPr>
          <a:xfrm>
            <a:off x="6468952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A4D3945-7E3F-0F4C-9174-750057445056}"/>
              </a:ext>
            </a:extLst>
          </p:cNvPr>
          <p:cNvSpPr/>
          <p:nvPr/>
        </p:nvSpPr>
        <p:spPr>
          <a:xfrm>
            <a:off x="6850916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45FE671-ABB5-2F49-8583-BE80B13EDFC3}"/>
              </a:ext>
            </a:extLst>
          </p:cNvPr>
          <p:cNvSpPr/>
          <p:nvPr/>
        </p:nvSpPr>
        <p:spPr>
          <a:xfrm>
            <a:off x="7221306" y="611401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E424C82-64C3-B14C-8A7B-B595D6319F08}"/>
              </a:ext>
            </a:extLst>
          </p:cNvPr>
          <p:cNvSpPr/>
          <p:nvPr/>
        </p:nvSpPr>
        <p:spPr>
          <a:xfrm>
            <a:off x="7972351" y="611401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7D5C48C-8FD9-864A-9E69-7CC4339D5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61" y="3131965"/>
            <a:ext cx="4001765" cy="293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7A919FA6-2D47-F342-9E7F-1DB816322D6A}"/>
              </a:ext>
            </a:extLst>
          </p:cNvPr>
          <p:cNvSpPr txBox="1"/>
          <p:nvPr/>
        </p:nvSpPr>
        <p:spPr>
          <a:xfrm>
            <a:off x="204549" y="6530881"/>
            <a:ext cx="3858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Dima et al </a:t>
            </a:r>
            <a:r>
              <a:rPr lang="en-GB" sz="1100" dirty="0" err="1">
                <a:solidFill>
                  <a:schemeClr val="bg1"/>
                </a:solidFill>
              </a:rPr>
              <a:t>Schiz</a:t>
            </a:r>
            <a:r>
              <a:rPr lang="en-GB" sz="1100" dirty="0">
                <a:solidFill>
                  <a:schemeClr val="bg1"/>
                </a:solidFill>
              </a:rPr>
              <a:t> Res </a:t>
            </a:r>
            <a:r>
              <a:rPr lang="en-GB" sz="1100" dirty="0">
                <a:solidFill>
                  <a:schemeClr val="bg1"/>
                </a:solidFill>
                <a:hlinkClick r:id="rId7"/>
              </a:rPr>
              <a:t>doi.org/10.1016/j.schres.2011.12.024</a:t>
            </a:r>
            <a:endParaRPr lang="en-GB" sz="1100" dirty="0">
              <a:solidFill>
                <a:schemeClr val="bg1"/>
              </a:solidFill>
            </a:endParaRPr>
          </a:p>
          <a:p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96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0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7" grpId="0"/>
      <p:bldP spid="38" grpId="0"/>
      <p:bldP spid="46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AF42F7AB-0153-5546-8BC5-147094ED749F}"/>
              </a:ext>
            </a:extLst>
          </p:cNvPr>
          <p:cNvSpPr txBox="1"/>
          <p:nvPr/>
        </p:nvSpPr>
        <p:spPr>
          <a:xfrm>
            <a:off x="3261786" y="5369945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5F9FE99E-E46D-344C-B86C-A22DBE222513}"/>
              </a:ext>
            </a:extLst>
          </p:cNvPr>
          <p:cNvSpPr/>
          <p:nvPr/>
        </p:nvSpPr>
        <p:spPr>
          <a:xfrm>
            <a:off x="771275" y="4589062"/>
            <a:ext cx="2111497" cy="289367"/>
          </a:xfrm>
          <a:prstGeom prst="rightArrow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74EB3F-1BE5-F343-9AE6-EBD04108AADD}"/>
              </a:ext>
            </a:extLst>
          </p:cNvPr>
          <p:cNvCxnSpPr>
            <a:cxnSpLocks/>
          </p:cNvCxnSpPr>
          <p:nvPr/>
        </p:nvCxnSpPr>
        <p:spPr>
          <a:xfrm flipH="1">
            <a:off x="829104" y="3769895"/>
            <a:ext cx="1303654" cy="0"/>
          </a:xfrm>
          <a:prstGeom prst="straightConnector1">
            <a:avLst/>
          </a:prstGeom>
          <a:ln w="5715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646345-EDF3-4546-9AA1-A50E6D98EB0A}"/>
              </a:ext>
            </a:extLst>
          </p:cNvPr>
          <p:cNvSpPr txBox="1"/>
          <p:nvPr/>
        </p:nvSpPr>
        <p:spPr>
          <a:xfrm>
            <a:off x="3261786" y="25341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F19C-8BC0-FC49-A520-A1028BF8DD01}"/>
              </a:ext>
            </a:extLst>
          </p:cNvPr>
          <p:cNvSpPr txBox="1"/>
          <p:nvPr/>
        </p:nvSpPr>
        <p:spPr>
          <a:xfrm>
            <a:off x="3261786" y="349484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724F-C98C-6A48-BA2B-EB5F3BCD3D67}"/>
              </a:ext>
            </a:extLst>
          </p:cNvPr>
          <p:cNvSpPr txBox="1"/>
          <p:nvPr/>
        </p:nvSpPr>
        <p:spPr>
          <a:xfrm>
            <a:off x="3261786" y="4409246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5D0-6A9B-5B44-B932-E2CC8E9797A6}"/>
              </a:ext>
            </a:extLst>
          </p:cNvPr>
          <p:cNvSpPr txBox="1"/>
          <p:nvPr/>
        </p:nvSpPr>
        <p:spPr>
          <a:xfrm>
            <a:off x="9949510" y="1633737"/>
            <a:ext cx="199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03A9C1-ED2B-704E-AE2E-E811E6C3CAF4}"/>
              </a:ext>
            </a:extLst>
          </p:cNvPr>
          <p:cNvSpPr/>
          <p:nvPr/>
        </p:nvSpPr>
        <p:spPr>
          <a:xfrm>
            <a:off x="627018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360DAA-9D0F-3C4A-8875-02D645B87063}"/>
              </a:ext>
            </a:extLst>
          </p:cNvPr>
          <p:cNvSpPr/>
          <p:nvPr/>
        </p:nvSpPr>
        <p:spPr>
          <a:xfrm>
            <a:off x="1008983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FBE47-D33C-544B-9830-D69F933C8395}"/>
              </a:ext>
            </a:extLst>
          </p:cNvPr>
          <p:cNvSpPr/>
          <p:nvPr/>
        </p:nvSpPr>
        <p:spPr>
          <a:xfrm>
            <a:off x="1379373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2F8E2-2D6B-6F43-BD1C-651447D8DFC4}"/>
              </a:ext>
            </a:extLst>
          </p:cNvPr>
          <p:cNvSpPr/>
          <p:nvPr/>
        </p:nvSpPr>
        <p:spPr>
          <a:xfrm>
            <a:off x="1761337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E719C-3F6C-884F-92A5-91D8BE91385A}"/>
              </a:ext>
            </a:extLst>
          </p:cNvPr>
          <p:cNvSpPr/>
          <p:nvPr/>
        </p:nvSpPr>
        <p:spPr>
          <a:xfrm>
            <a:off x="2131727" y="2696214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541C87-BD5A-F244-B78C-1654B4E071F5}"/>
              </a:ext>
            </a:extLst>
          </p:cNvPr>
          <p:cNvSpPr/>
          <p:nvPr/>
        </p:nvSpPr>
        <p:spPr>
          <a:xfrm>
            <a:off x="636001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2986C-654B-CD46-9FA8-25E3E84A86D3}"/>
              </a:ext>
            </a:extLst>
          </p:cNvPr>
          <p:cNvSpPr/>
          <p:nvPr/>
        </p:nvSpPr>
        <p:spPr>
          <a:xfrm>
            <a:off x="1017966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947D95-E9A3-714D-942C-0237C411A7E7}"/>
              </a:ext>
            </a:extLst>
          </p:cNvPr>
          <p:cNvSpPr/>
          <p:nvPr/>
        </p:nvSpPr>
        <p:spPr>
          <a:xfrm>
            <a:off x="1388356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09FBA-26B4-8F4A-954A-BB38F21F9BD2}"/>
              </a:ext>
            </a:extLst>
          </p:cNvPr>
          <p:cNvSpPr/>
          <p:nvPr/>
        </p:nvSpPr>
        <p:spPr>
          <a:xfrm>
            <a:off x="1770320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A45D9-218D-9D4F-AE1C-AFE11117E8A1}"/>
              </a:ext>
            </a:extLst>
          </p:cNvPr>
          <p:cNvSpPr/>
          <p:nvPr/>
        </p:nvSpPr>
        <p:spPr>
          <a:xfrm>
            <a:off x="2140710" y="3625211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9E4199-1108-994B-98AF-32AE4A807994}"/>
              </a:ext>
            </a:extLst>
          </p:cNvPr>
          <p:cNvSpPr/>
          <p:nvPr/>
        </p:nvSpPr>
        <p:spPr>
          <a:xfrm>
            <a:off x="627018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470BC-6D54-6E46-B69A-9CB56D44445A}"/>
              </a:ext>
            </a:extLst>
          </p:cNvPr>
          <p:cNvSpPr/>
          <p:nvPr/>
        </p:nvSpPr>
        <p:spPr>
          <a:xfrm>
            <a:off x="1008983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77ADEC-D945-F34F-99FB-A20F597C6BDA}"/>
              </a:ext>
            </a:extLst>
          </p:cNvPr>
          <p:cNvSpPr/>
          <p:nvPr/>
        </p:nvSpPr>
        <p:spPr>
          <a:xfrm>
            <a:off x="1379373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145E35-6769-724F-B9E4-71D7D86602B3}"/>
              </a:ext>
            </a:extLst>
          </p:cNvPr>
          <p:cNvSpPr/>
          <p:nvPr/>
        </p:nvSpPr>
        <p:spPr>
          <a:xfrm>
            <a:off x="1761337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2DE3B-F576-AA44-BCA6-081EC083751A}"/>
              </a:ext>
            </a:extLst>
          </p:cNvPr>
          <p:cNvSpPr/>
          <p:nvPr/>
        </p:nvSpPr>
        <p:spPr>
          <a:xfrm>
            <a:off x="2131727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D04C93-00FF-624F-B3E9-A44A4C92C03D}"/>
              </a:ext>
            </a:extLst>
          </p:cNvPr>
          <p:cNvSpPr/>
          <p:nvPr/>
        </p:nvSpPr>
        <p:spPr>
          <a:xfrm>
            <a:off x="2882772" y="4589062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E796E3-2EBC-3B47-94B9-37741EF49AC6}"/>
              </a:ext>
            </a:extLst>
          </p:cNvPr>
          <p:cNvSpPr txBox="1"/>
          <p:nvPr/>
        </p:nvSpPr>
        <p:spPr>
          <a:xfrm>
            <a:off x="3261786" y="157218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546CB41-9D36-1D4B-89D0-6B61F20F0319}"/>
              </a:ext>
            </a:extLst>
          </p:cNvPr>
          <p:cNvSpPr/>
          <p:nvPr/>
        </p:nvSpPr>
        <p:spPr>
          <a:xfrm>
            <a:off x="2079941" y="1719885"/>
            <a:ext cx="288514" cy="289367"/>
          </a:xfrm>
          <a:prstGeom prst="ellipse">
            <a:avLst/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CB5FDC8-B54C-B747-ACC7-DC90725F81A6}"/>
              </a:ext>
            </a:extLst>
          </p:cNvPr>
          <p:cNvSpPr/>
          <p:nvPr/>
        </p:nvSpPr>
        <p:spPr>
          <a:xfrm>
            <a:off x="384400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402339D-6957-D345-B063-309E812F8076}"/>
              </a:ext>
            </a:extLst>
          </p:cNvPr>
          <p:cNvSpPr/>
          <p:nvPr/>
        </p:nvSpPr>
        <p:spPr>
          <a:xfrm>
            <a:off x="766365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EB15341-C130-224E-945D-6155E6FA50DD}"/>
              </a:ext>
            </a:extLst>
          </p:cNvPr>
          <p:cNvSpPr/>
          <p:nvPr/>
        </p:nvSpPr>
        <p:spPr>
          <a:xfrm>
            <a:off x="1136755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443DC9C-A475-9942-B30D-EAC39E57AD2E}"/>
              </a:ext>
            </a:extLst>
          </p:cNvPr>
          <p:cNvSpPr/>
          <p:nvPr/>
        </p:nvSpPr>
        <p:spPr>
          <a:xfrm>
            <a:off x="1518719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C234A08-B894-024C-B8A6-F2195A6DC2EF}"/>
              </a:ext>
            </a:extLst>
          </p:cNvPr>
          <p:cNvSpPr/>
          <p:nvPr/>
        </p:nvSpPr>
        <p:spPr>
          <a:xfrm>
            <a:off x="1889109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33279B5-89EB-0245-B154-28690073DF15}"/>
              </a:ext>
            </a:extLst>
          </p:cNvPr>
          <p:cNvSpPr/>
          <p:nvPr/>
        </p:nvSpPr>
        <p:spPr>
          <a:xfrm>
            <a:off x="479816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E9739D4-8EEA-7E46-A08F-E5B1EBDB897F}"/>
              </a:ext>
            </a:extLst>
          </p:cNvPr>
          <p:cNvSpPr/>
          <p:nvPr/>
        </p:nvSpPr>
        <p:spPr>
          <a:xfrm>
            <a:off x="861781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641C45-8A64-6044-B86A-BFBBF33D0099}"/>
              </a:ext>
            </a:extLst>
          </p:cNvPr>
          <p:cNvSpPr/>
          <p:nvPr/>
        </p:nvSpPr>
        <p:spPr>
          <a:xfrm>
            <a:off x="1232171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8389C6C-C3F1-2940-B69E-107748789F5A}"/>
              </a:ext>
            </a:extLst>
          </p:cNvPr>
          <p:cNvSpPr/>
          <p:nvPr/>
        </p:nvSpPr>
        <p:spPr>
          <a:xfrm>
            <a:off x="1614135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C2BA0DB-A1B5-5A48-B469-EDFAFBCB384C}"/>
              </a:ext>
            </a:extLst>
          </p:cNvPr>
          <p:cNvSpPr/>
          <p:nvPr/>
        </p:nvSpPr>
        <p:spPr>
          <a:xfrm>
            <a:off x="1984525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05681C3-0EC1-B547-BB02-83747BC08600}"/>
              </a:ext>
            </a:extLst>
          </p:cNvPr>
          <p:cNvSpPr/>
          <p:nvPr/>
        </p:nvSpPr>
        <p:spPr>
          <a:xfrm>
            <a:off x="575232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6EF215B-9A3C-0B40-909E-CCD5106922B5}"/>
              </a:ext>
            </a:extLst>
          </p:cNvPr>
          <p:cNvSpPr/>
          <p:nvPr/>
        </p:nvSpPr>
        <p:spPr>
          <a:xfrm>
            <a:off x="957197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65CCA91-43A0-4543-BFE1-F24336C4F6A0}"/>
              </a:ext>
            </a:extLst>
          </p:cNvPr>
          <p:cNvSpPr/>
          <p:nvPr/>
        </p:nvSpPr>
        <p:spPr>
          <a:xfrm>
            <a:off x="1327587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B49528F-F4F2-DD4E-AF20-94EC1D3018D4}"/>
              </a:ext>
            </a:extLst>
          </p:cNvPr>
          <p:cNvSpPr/>
          <p:nvPr/>
        </p:nvSpPr>
        <p:spPr>
          <a:xfrm>
            <a:off x="1709551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19A32C-D50D-B248-B8BB-5CC27CBC6BC2}"/>
              </a:ext>
            </a:extLst>
          </p:cNvPr>
          <p:cNvSpPr/>
          <p:nvPr/>
        </p:nvSpPr>
        <p:spPr>
          <a:xfrm>
            <a:off x="2079941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32647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8904A5-7F75-9444-866E-534A6E6F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73"/>
          <a:stretch/>
        </p:blipFill>
        <p:spPr bwMode="auto">
          <a:xfrm>
            <a:off x="4441040" y="1388962"/>
            <a:ext cx="3128141" cy="472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DB6079-9E86-984E-9ABE-C904E9ADD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56" y="1388962"/>
            <a:ext cx="2700344" cy="26492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76718D-EBF4-CA4B-A3B0-6680B69306D1}"/>
              </a:ext>
            </a:extLst>
          </p:cNvPr>
          <p:cNvSpPr txBox="1"/>
          <p:nvPr/>
        </p:nvSpPr>
        <p:spPr>
          <a:xfrm>
            <a:off x="8342382" y="1388962"/>
            <a:ext cx="3707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Many scientific questions centre on group comparisons in connectivity parameters</a:t>
            </a: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id="{69AA16A3-4EBE-B74C-989F-BB40FF11AD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1" b="47739"/>
          <a:stretch/>
        </p:blipFill>
        <p:spPr bwMode="auto">
          <a:xfrm>
            <a:off x="1043416" y="3884023"/>
            <a:ext cx="3011024" cy="242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E65723-73EE-2546-9B05-0CB0A1D49A6B}"/>
              </a:ext>
            </a:extLst>
          </p:cNvPr>
          <p:cNvSpPr txBox="1"/>
          <p:nvPr/>
        </p:nvSpPr>
        <p:spPr>
          <a:xfrm>
            <a:off x="8347402" y="437160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F83B817-4E37-8746-8640-5E3708301350}"/>
              </a:ext>
            </a:extLst>
          </p:cNvPr>
          <p:cNvSpPr/>
          <p:nvPr/>
        </p:nvSpPr>
        <p:spPr>
          <a:xfrm>
            <a:off x="5470016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2EA8E7A-C6B9-FF4E-ACAE-C80433C3E6F4}"/>
              </a:ext>
            </a:extLst>
          </p:cNvPr>
          <p:cNvSpPr/>
          <p:nvPr/>
        </p:nvSpPr>
        <p:spPr>
          <a:xfrm>
            <a:off x="585198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25FB5AB-42C5-564C-9979-5FA01B213941}"/>
              </a:ext>
            </a:extLst>
          </p:cNvPr>
          <p:cNvSpPr/>
          <p:nvPr/>
        </p:nvSpPr>
        <p:spPr>
          <a:xfrm>
            <a:off x="622237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66D26F1-A2FA-5E4D-BEAE-95B1423ECC87}"/>
              </a:ext>
            </a:extLst>
          </p:cNvPr>
          <p:cNvSpPr/>
          <p:nvPr/>
        </p:nvSpPr>
        <p:spPr>
          <a:xfrm>
            <a:off x="660433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B2D7C2B-4A72-3148-8B41-1004F8AB280B}"/>
              </a:ext>
            </a:extLst>
          </p:cNvPr>
          <p:cNvSpPr/>
          <p:nvPr/>
        </p:nvSpPr>
        <p:spPr>
          <a:xfrm>
            <a:off x="697472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FD2999A-3839-3748-9237-46ACA53D5A1E}"/>
              </a:ext>
            </a:extLst>
          </p:cNvPr>
          <p:cNvSpPr/>
          <p:nvPr/>
        </p:nvSpPr>
        <p:spPr>
          <a:xfrm>
            <a:off x="5565432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A5002B-477C-3C40-B606-B71923B424FE}"/>
              </a:ext>
            </a:extLst>
          </p:cNvPr>
          <p:cNvSpPr/>
          <p:nvPr/>
        </p:nvSpPr>
        <p:spPr>
          <a:xfrm>
            <a:off x="594739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60AD4D-6D52-F341-9860-947AC4AF8A02}"/>
              </a:ext>
            </a:extLst>
          </p:cNvPr>
          <p:cNvSpPr/>
          <p:nvPr/>
        </p:nvSpPr>
        <p:spPr>
          <a:xfrm>
            <a:off x="631778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8DCBF86-A78D-144B-BA3C-18D061C4ACB3}"/>
              </a:ext>
            </a:extLst>
          </p:cNvPr>
          <p:cNvSpPr/>
          <p:nvPr/>
        </p:nvSpPr>
        <p:spPr>
          <a:xfrm>
            <a:off x="669975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961ECA6-3C3A-0841-A4C4-3C014A7B39D2}"/>
              </a:ext>
            </a:extLst>
          </p:cNvPr>
          <p:cNvSpPr/>
          <p:nvPr/>
        </p:nvSpPr>
        <p:spPr>
          <a:xfrm>
            <a:off x="707014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5DD235D-BFC3-A443-9DAF-037CE467B123}"/>
              </a:ext>
            </a:extLst>
          </p:cNvPr>
          <p:cNvSpPr/>
          <p:nvPr/>
        </p:nvSpPr>
        <p:spPr>
          <a:xfrm>
            <a:off x="5660848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562C30F-3713-5944-9FCB-D705EF21C4CA}"/>
              </a:ext>
            </a:extLst>
          </p:cNvPr>
          <p:cNvSpPr/>
          <p:nvPr/>
        </p:nvSpPr>
        <p:spPr>
          <a:xfrm>
            <a:off x="604281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4E70CCC-0D3E-9B42-ADEE-1B11F28AA830}"/>
              </a:ext>
            </a:extLst>
          </p:cNvPr>
          <p:cNvSpPr/>
          <p:nvPr/>
        </p:nvSpPr>
        <p:spPr>
          <a:xfrm>
            <a:off x="641320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4FBF22A-1290-474B-BD9E-CAAAB6F6A38F}"/>
              </a:ext>
            </a:extLst>
          </p:cNvPr>
          <p:cNvSpPr/>
          <p:nvPr/>
        </p:nvSpPr>
        <p:spPr>
          <a:xfrm>
            <a:off x="679516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D952485-6545-434F-B873-B84A063168D4}"/>
              </a:ext>
            </a:extLst>
          </p:cNvPr>
          <p:cNvSpPr/>
          <p:nvPr/>
        </p:nvSpPr>
        <p:spPr>
          <a:xfrm>
            <a:off x="716555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DD8CCA5-7FC4-2C4B-A3DA-BDA604D0C229}"/>
              </a:ext>
            </a:extLst>
          </p:cNvPr>
          <p:cNvSpPr txBox="1"/>
          <p:nvPr/>
        </p:nvSpPr>
        <p:spPr>
          <a:xfrm>
            <a:off x="204549" y="6530881"/>
            <a:ext cx="74991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Rosch et al. (2019) </a:t>
            </a:r>
            <a:r>
              <a:rPr lang="en-GB" sz="1100" dirty="0" err="1">
                <a:solidFill>
                  <a:schemeClr val="bg1"/>
                </a:solidFill>
              </a:rPr>
              <a:t>Biol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 err="1">
                <a:solidFill>
                  <a:schemeClr val="bg1"/>
                </a:solidFill>
              </a:rPr>
              <a:t>Psychiatr</a:t>
            </a:r>
            <a:r>
              <a:rPr lang="en-GB" sz="1100" dirty="0">
                <a:solidFill>
                  <a:schemeClr val="bg1"/>
                </a:solidFill>
              </a:rPr>
              <a:t> CNNI </a:t>
            </a:r>
            <a:r>
              <a:rPr lang="en-GB" sz="1100" dirty="0">
                <a:solidFill>
                  <a:schemeClr val="bg1"/>
                </a:solidFill>
                <a:hlinkClick r:id="rId5"/>
              </a:rPr>
              <a:t>10.1016/j.bpsc.2018.07.003</a:t>
            </a:r>
            <a:r>
              <a:rPr lang="en-GB" sz="1100" dirty="0">
                <a:solidFill>
                  <a:schemeClr val="bg1"/>
                </a:solidFill>
              </a:rPr>
              <a:t> - </a:t>
            </a:r>
            <a:r>
              <a:rPr lang="en-GB" sz="1100" dirty="0">
                <a:solidFill>
                  <a:schemeClr val="bg1"/>
                </a:solidFill>
                <a:hlinkClick r:id="rId6"/>
              </a:rPr>
              <a:t>https://</a:t>
            </a:r>
            <a:r>
              <a:rPr lang="en-GB" sz="1100" dirty="0" err="1">
                <a:solidFill>
                  <a:schemeClr val="bg1"/>
                </a:solidFill>
                <a:hlinkClick r:id="rId6"/>
              </a:rPr>
              <a:t>github.com</a:t>
            </a:r>
            <a:r>
              <a:rPr lang="en-GB" sz="1100" dirty="0">
                <a:solidFill>
                  <a:schemeClr val="bg1"/>
                </a:solidFill>
                <a:hlinkClick r:id="rId6"/>
              </a:rPr>
              <a:t>/roschkoenig/</a:t>
            </a:r>
            <a:r>
              <a:rPr lang="en-GB" sz="1100" dirty="0" err="1">
                <a:solidFill>
                  <a:schemeClr val="bg1"/>
                </a:solidFill>
                <a:hlinkClick r:id="rId6"/>
              </a:rPr>
              <a:t>Ketamine_DCM</a:t>
            </a:r>
            <a:endParaRPr lang="en-GB" sz="1100" dirty="0">
              <a:solidFill>
                <a:schemeClr val="bg1"/>
              </a:solidFill>
            </a:endParaRPr>
          </a:p>
          <a:p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4262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5EF451-BB4E-E049-ACFF-B317580656F5}"/>
              </a:ext>
            </a:extLst>
          </p:cNvPr>
          <p:cNvGrpSpPr>
            <a:grpSpLocks/>
          </p:cNvGrpSpPr>
          <p:nvPr/>
        </p:nvGrpSpPr>
        <p:grpSpPr bwMode="auto">
          <a:xfrm>
            <a:off x="2009857" y="3435758"/>
            <a:ext cx="3735387" cy="1212850"/>
            <a:chOff x="2317434" y="3400776"/>
            <a:chExt cx="3735256" cy="121227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F4E8C17-DDA4-FB48-830E-7849C94B262E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317434" y="3400776"/>
              <a:ext cx="3302827" cy="486672"/>
            </a:xfrm>
            <a:prstGeom prst="rect">
              <a:avLst/>
            </a:prstGeom>
            <a:blipFill rotWithShape="0"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Calibri" charset="0"/>
                  <a:ea typeface="ＭＳ Ｐゴシック" charset="0"/>
                </a:rPr>
                <a:t> 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0382BFB-81F5-A24F-97DD-DF1EF1565A1F}"/>
                </a:ext>
              </a:extLst>
            </p:cNvPr>
            <p:cNvCxnSpPr/>
            <p:nvPr/>
          </p:nvCxnSpPr>
          <p:spPr>
            <a:xfrm flipV="1">
              <a:off x="3396896" y="3978351"/>
              <a:ext cx="0" cy="309414"/>
            </a:xfrm>
            <a:prstGeom prst="straightConnector1">
              <a:avLst/>
            </a:prstGeom>
            <a:ln>
              <a:solidFill>
                <a:srgbClr val="5482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16">
              <a:extLst>
                <a:ext uri="{FF2B5EF4-FFF2-40B4-BE49-F238E27FC236}">
                  <a16:creationId xmlns:a16="http://schemas.microsoft.com/office/drawing/2014/main" id="{4A832ABE-439A-5A4B-B2F4-9F9803CEE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387" y="4243716"/>
              <a:ext cx="29803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548235"/>
                  </a:solidFill>
                  <a:ea typeface="MS PGothic" panose="020B0600070205080204" pitchFamily="34" charset="-128"/>
                </a:rPr>
                <a:t>Second level (linear) model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56F1218-D5A4-1046-A60B-FC105393D2D8}"/>
              </a:ext>
            </a:extLst>
          </p:cNvPr>
          <p:cNvGrpSpPr>
            <a:grpSpLocks/>
          </p:cNvGrpSpPr>
          <p:nvPr/>
        </p:nvGrpSpPr>
        <p:grpSpPr bwMode="auto">
          <a:xfrm>
            <a:off x="2020969" y="1889533"/>
            <a:ext cx="4449763" cy="1171575"/>
            <a:chOff x="2313969" y="4789705"/>
            <a:chExt cx="4450968" cy="11706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6E84D4-CDE3-644B-9DFF-EAF5B2476DF9}"/>
                </a:ext>
              </a:extLst>
            </p:cNvPr>
            <p:cNvSpPr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313969" y="4789705"/>
              <a:ext cx="2193806" cy="486672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Calibri" charset="0"/>
                  <a:ea typeface="ＭＳ Ｐゴシック" charset="0"/>
                </a:rPr>
                <a:t> 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EC85214-B34B-8B4F-B340-AD22D07B4782}"/>
                </a:ext>
              </a:extLst>
            </p:cNvPr>
            <p:cNvCxnSpPr/>
            <p:nvPr/>
          </p:nvCxnSpPr>
          <p:spPr>
            <a:xfrm flipV="1">
              <a:off x="3403289" y="5325879"/>
              <a:ext cx="0" cy="309331"/>
            </a:xfrm>
            <a:prstGeom prst="straightConnector1">
              <a:avLst/>
            </a:prstGeom>
            <a:ln>
              <a:solidFill>
                <a:srgbClr val="5482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8">
              <a:extLst>
                <a:ext uri="{FF2B5EF4-FFF2-40B4-BE49-F238E27FC236}">
                  <a16:creationId xmlns:a16="http://schemas.microsoft.com/office/drawing/2014/main" id="{558594B1-E859-4549-8BDA-A1A8E03C3A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313" y="5591072"/>
              <a:ext cx="36856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548235"/>
                  </a:solidFill>
                  <a:ea typeface="MS PGothic" panose="020B0600070205080204" pitchFamily="34" charset="-128"/>
                </a:rPr>
                <a:t>Priors on second level parameters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18624CFB-2595-634A-ACCA-FCF336C62B1C}"/>
              </a:ext>
            </a:extLst>
          </p:cNvPr>
          <p:cNvSpPr/>
          <p:nvPr/>
        </p:nvSpPr>
        <p:spPr>
          <a:xfrm>
            <a:off x="4584782" y="3408770"/>
            <a:ext cx="619125" cy="52705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B2731A-A446-DB45-811E-FE315D0F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553" y="3939739"/>
            <a:ext cx="2378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Between-subject error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C68237-D349-2641-8640-7E2AC3BBF180}"/>
              </a:ext>
            </a:extLst>
          </p:cNvPr>
          <p:cNvCxnSpPr>
            <a:cxnSpLocks/>
          </p:cNvCxnSpPr>
          <p:nvPr/>
        </p:nvCxnSpPr>
        <p:spPr>
          <a:xfrm>
            <a:off x="0" y="3167470"/>
            <a:ext cx="817734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">
            <a:extLst>
              <a:ext uri="{FF2B5EF4-FFF2-40B4-BE49-F238E27FC236}">
                <a16:creationId xmlns:a16="http://schemas.microsoft.com/office/drawing/2014/main" id="{9653101D-A36E-1A4D-A094-7307EE0AC5C3}"/>
              </a:ext>
            </a:extLst>
          </p:cNvPr>
          <p:cNvGrpSpPr>
            <a:grpSpLocks/>
          </p:cNvGrpSpPr>
          <p:nvPr/>
        </p:nvGrpSpPr>
        <p:grpSpPr bwMode="auto">
          <a:xfrm>
            <a:off x="2439678" y="4933995"/>
            <a:ext cx="4086225" cy="1108438"/>
            <a:chOff x="2743806" y="2124877"/>
            <a:chExt cx="4086225" cy="110886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8873C5-F10F-7C4B-8D6B-E969B334A0A4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743806" y="2124877"/>
              <a:ext cx="4086225" cy="470129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eaLnBrk="1" hangingPunct="1">
                <a:defRPr/>
              </a:pPr>
              <a:r>
                <a:rPr lang="en-GB">
                  <a:noFill/>
                  <a:latin typeface="Calibri" charset="0"/>
                  <a:ea typeface="ＭＳ Ｐゴシック" charset="0"/>
                </a:rPr>
                <a:t> 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CDB250B-E9F3-D64D-B55F-06156A144FB0}"/>
                </a:ext>
              </a:extLst>
            </p:cNvPr>
            <p:cNvCxnSpPr/>
            <p:nvPr/>
          </p:nvCxnSpPr>
          <p:spPr>
            <a:xfrm flipV="1">
              <a:off x="3401422" y="2600083"/>
              <a:ext cx="0" cy="309681"/>
            </a:xfrm>
            <a:prstGeom prst="straightConnector1">
              <a:avLst/>
            </a:prstGeom>
            <a:ln>
              <a:solidFill>
                <a:srgbClr val="5482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">
              <a:extLst>
                <a:ext uri="{FF2B5EF4-FFF2-40B4-BE49-F238E27FC236}">
                  <a16:creationId xmlns:a16="http://schemas.microsoft.com/office/drawing/2014/main" id="{C5BB0D86-B754-D34E-89F0-FA0ADC47B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575" y="2865438"/>
              <a:ext cx="19542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>
                  <a:solidFill>
                    <a:srgbClr val="548235"/>
                  </a:solidFill>
                  <a:ea typeface="MS PGothic" panose="020B0600070205080204" pitchFamily="34" charset="-128"/>
                </a:rPr>
                <a:t>DCM for subject i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336632A6-E8A8-2F4A-9422-544AD1AA1859}"/>
              </a:ext>
            </a:extLst>
          </p:cNvPr>
          <p:cNvSpPr/>
          <p:nvPr/>
        </p:nvSpPr>
        <p:spPr bwMode="auto">
          <a:xfrm>
            <a:off x="4584782" y="4921658"/>
            <a:ext cx="619125" cy="52705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20818F0E-10D2-374F-A4B2-BD44969D6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811" y="5409020"/>
            <a:ext cx="2063065" cy="36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Measurement noise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F0ACE6-2756-EC48-9A60-F671E85968A0}"/>
              </a:ext>
            </a:extLst>
          </p:cNvPr>
          <p:cNvCxnSpPr>
            <a:cxnSpLocks/>
          </p:cNvCxnSpPr>
          <p:nvPr/>
        </p:nvCxnSpPr>
        <p:spPr bwMode="auto">
          <a:xfrm>
            <a:off x="0" y="4778783"/>
            <a:ext cx="815122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37">
            <a:extLst>
              <a:ext uri="{FF2B5EF4-FFF2-40B4-BE49-F238E27FC236}">
                <a16:creationId xmlns:a16="http://schemas.microsoft.com/office/drawing/2014/main" id="{C2219D75-DB70-2245-881A-36B1F3AD5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10" y="5008985"/>
            <a:ext cx="1074012" cy="36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>
                <a:latin typeface="Calibri" panose="020F0502020204030204" pitchFamily="34" charset="0"/>
                <a:ea typeface="MS PGothic" panose="020B0600070205080204" pitchFamily="34" charset="-128"/>
              </a:rPr>
              <a:t>First level</a:t>
            </a:r>
          </a:p>
        </p:txBody>
      </p:sp>
      <p:sp>
        <p:nvSpPr>
          <p:cNvPr id="28" name="TextBox 40">
            <a:extLst>
              <a:ext uri="{FF2B5EF4-FFF2-40B4-BE49-F238E27FC236}">
                <a16:creationId xmlns:a16="http://schemas.microsoft.com/office/drawing/2014/main" id="{CE56A164-DB20-354B-BE5C-B873BBE68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3" y="3342095"/>
            <a:ext cx="1358900" cy="3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Calibri" panose="020F0502020204030204" pitchFamily="34" charset="0"/>
                <a:ea typeface="MS PGothic" panose="020B0600070205080204" pitchFamily="34" charset="-128"/>
              </a:rPr>
              <a:t>Second level</a:t>
            </a:r>
          </a:p>
        </p:txBody>
      </p:sp>
      <p:pic>
        <p:nvPicPr>
          <p:cNvPr id="33" name="Picture 6">
            <a:extLst>
              <a:ext uri="{FF2B5EF4-FFF2-40B4-BE49-F238E27FC236}">
                <a16:creationId xmlns:a16="http://schemas.microsoft.com/office/drawing/2014/main" id="{00C13B3A-876B-E74E-97CB-99B60CADC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7" t="29107" r="49025" b="47660"/>
          <a:stretch/>
        </p:blipFill>
        <p:spPr bwMode="auto">
          <a:xfrm>
            <a:off x="6870700" y="4908959"/>
            <a:ext cx="1001466" cy="14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6">
            <a:extLst>
              <a:ext uri="{FF2B5EF4-FFF2-40B4-BE49-F238E27FC236}">
                <a16:creationId xmlns:a16="http://schemas.microsoft.com/office/drawing/2014/main" id="{FC52D49A-D187-0E41-A87E-D88A76098A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594381" y="5369432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6">
            <a:extLst>
              <a:ext uri="{FF2B5EF4-FFF2-40B4-BE49-F238E27FC236}">
                <a16:creationId xmlns:a16="http://schemas.microsoft.com/office/drawing/2014/main" id="{6C226F5A-401B-E54A-A2E7-0DE7733FBFB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367201" y="3892761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49DFB0A0-4CF5-E844-84EB-11A4F38391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963549" y="3960915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3B599F-5A1D-1C49-8E4A-33AABBC90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1389511" y="3887082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523526-3C39-FB46-83C8-237DFEA40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1156652" y="3665582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B86A6C-77AB-8C49-8CC4-ECCEEA95239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662535" y="4097224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0DF4C31-061F-644E-BB46-90C1ECBAA7A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548945" y="3654223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9306E7-A64A-B941-A410-4FDEBD1C7F0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0" t="-468" r="30351" b="57135"/>
          <a:stretch>
            <a:fillRect/>
          </a:stretch>
        </p:blipFill>
        <p:spPr bwMode="auto">
          <a:xfrm>
            <a:off x="15072" y="4114262"/>
            <a:ext cx="269924" cy="56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170073-F72B-0A4B-A3D5-E9581640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464" y="3315190"/>
            <a:ext cx="1332329" cy="13334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DDAB557-E819-4D46-AA3D-5212B6D9A2A3}"/>
              </a:ext>
            </a:extLst>
          </p:cNvPr>
          <p:cNvSpPr txBox="1"/>
          <p:nvPr/>
        </p:nvSpPr>
        <p:spPr>
          <a:xfrm>
            <a:off x="8347402" y="437160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F10463-7C4D-2048-AA80-E40A6D01BAF5}"/>
              </a:ext>
            </a:extLst>
          </p:cNvPr>
          <p:cNvSpPr/>
          <p:nvPr/>
        </p:nvSpPr>
        <p:spPr>
          <a:xfrm>
            <a:off x="5470016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C89F0D0-BC27-7247-9783-07795694A5BA}"/>
              </a:ext>
            </a:extLst>
          </p:cNvPr>
          <p:cNvSpPr/>
          <p:nvPr/>
        </p:nvSpPr>
        <p:spPr>
          <a:xfrm>
            <a:off x="585198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A9F3D2E-080B-0A45-ACDB-29CFDD42371E}"/>
              </a:ext>
            </a:extLst>
          </p:cNvPr>
          <p:cNvSpPr/>
          <p:nvPr/>
        </p:nvSpPr>
        <p:spPr>
          <a:xfrm>
            <a:off x="622237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BDCC551-1E00-7049-AB52-48FDCD727173}"/>
              </a:ext>
            </a:extLst>
          </p:cNvPr>
          <p:cNvSpPr/>
          <p:nvPr/>
        </p:nvSpPr>
        <p:spPr>
          <a:xfrm>
            <a:off x="660433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DD4F30B-819C-5F45-9F09-2638BC537F17}"/>
              </a:ext>
            </a:extLst>
          </p:cNvPr>
          <p:cNvSpPr/>
          <p:nvPr/>
        </p:nvSpPr>
        <p:spPr>
          <a:xfrm>
            <a:off x="697472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DDAC62D-B783-F34E-84D1-CCAE6E33D478}"/>
              </a:ext>
            </a:extLst>
          </p:cNvPr>
          <p:cNvSpPr/>
          <p:nvPr/>
        </p:nvSpPr>
        <p:spPr>
          <a:xfrm>
            <a:off x="5565432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F77520D-26C8-8843-A786-C209311D6F19}"/>
              </a:ext>
            </a:extLst>
          </p:cNvPr>
          <p:cNvSpPr/>
          <p:nvPr/>
        </p:nvSpPr>
        <p:spPr>
          <a:xfrm>
            <a:off x="594739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5134FF9-0E36-6E46-9514-2B099D18FA2B}"/>
              </a:ext>
            </a:extLst>
          </p:cNvPr>
          <p:cNvSpPr/>
          <p:nvPr/>
        </p:nvSpPr>
        <p:spPr>
          <a:xfrm>
            <a:off x="631778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A540C9B-47E6-294E-A6A7-F12E468F5E27}"/>
              </a:ext>
            </a:extLst>
          </p:cNvPr>
          <p:cNvSpPr/>
          <p:nvPr/>
        </p:nvSpPr>
        <p:spPr>
          <a:xfrm>
            <a:off x="669975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42FA3AB-E7DE-B14D-97B0-768ED0CC33B3}"/>
              </a:ext>
            </a:extLst>
          </p:cNvPr>
          <p:cNvSpPr/>
          <p:nvPr/>
        </p:nvSpPr>
        <p:spPr>
          <a:xfrm>
            <a:off x="707014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EBCFA95-616B-D341-AA60-C0A5590BB277}"/>
              </a:ext>
            </a:extLst>
          </p:cNvPr>
          <p:cNvSpPr/>
          <p:nvPr/>
        </p:nvSpPr>
        <p:spPr>
          <a:xfrm>
            <a:off x="5660848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787EB0A-BB44-B244-BBB6-BB62DF1BA625}"/>
              </a:ext>
            </a:extLst>
          </p:cNvPr>
          <p:cNvSpPr/>
          <p:nvPr/>
        </p:nvSpPr>
        <p:spPr>
          <a:xfrm>
            <a:off x="604281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08249CD-AF57-A144-8D80-997D7060EA40}"/>
              </a:ext>
            </a:extLst>
          </p:cNvPr>
          <p:cNvSpPr/>
          <p:nvPr/>
        </p:nvSpPr>
        <p:spPr>
          <a:xfrm>
            <a:off x="641320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6A101EA-1A0E-C24F-A871-7EFFBEE765BD}"/>
              </a:ext>
            </a:extLst>
          </p:cNvPr>
          <p:cNvSpPr/>
          <p:nvPr/>
        </p:nvSpPr>
        <p:spPr>
          <a:xfrm>
            <a:off x="679516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3288031-DAA2-654F-A387-9E930A59AECB}"/>
              </a:ext>
            </a:extLst>
          </p:cNvPr>
          <p:cNvSpPr/>
          <p:nvPr/>
        </p:nvSpPr>
        <p:spPr>
          <a:xfrm>
            <a:off x="716555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0A1DD05-92FC-7E40-A102-9C1B4402FDAC}"/>
              </a:ext>
            </a:extLst>
          </p:cNvPr>
          <p:cNvSpPr txBox="1"/>
          <p:nvPr/>
        </p:nvSpPr>
        <p:spPr>
          <a:xfrm>
            <a:off x="8342382" y="1388962"/>
            <a:ext cx="3707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Many scientific questions centre on group comparisons in connectivity parameters</a:t>
            </a:r>
          </a:p>
          <a:p>
            <a:endParaRPr lang="en-GB" sz="1600" dirty="0"/>
          </a:p>
          <a:p>
            <a:r>
              <a:rPr lang="en-GB" sz="1600" b="1" dirty="0"/>
              <a:t>We can explicitly model this relationship in a Bayesian context</a:t>
            </a:r>
          </a:p>
        </p:txBody>
      </p:sp>
    </p:spTree>
    <p:extLst>
      <p:ext uri="{BB962C8B-B14F-4D97-AF65-F5344CB8AC3E}">
        <p14:creationId xmlns:p14="http://schemas.microsoft.com/office/powerpoint/2010/main" val="1743480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6FC70B59-061C-EA4B-87F8-AC8AE2E2B9B8}"/>
              </a:ext>
            </a:extLst>
          </p:cNvPr>
          <p:cNvCxnSpPr>
            <a:cxnSpLocks/>
          </p:cNvCxnSpPr>
          <p:nvPr/>
        </p:nvCxnSpPr>
        <p:spPr>
          <a:xfrm flipH="1">
            <a:off x="3481491" y="4571533"/>
            <a:ext cx="9362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B05E881A-B0B7-5B47-A4D7-D261F57487DC}"/>
              </a:ext>
            </a:extLst>
          </p:cNvPr>
          <p:cNvCxnSpPr>
            <a:cxnSpLocks/>
            <a:stCxn id="91" idx="2"/>
            <a:endCxn id="87" idx="6"/>
          </p:cNvCxnSpPr>
          <p:nvPr/>
        </p:nvCxnSpPr>
        <p:spPr>
          <a:xfrm flipH="1">
            <a:off x="3481491" y="4284532"/>
            <a:ext cx="9362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D467A3FE-36C5-9C4B-B5E3-ABD29B3BAA53}"/>
              </a:ext>
            </a:extLst>
          </p:cNvPr>
          <p:cNvCxnSpPr>
            <a:cxnSpLocks/>
          </p:cNvCxnSpPr>
          <p:nvPr/>
        </p:nvCxnSpPr>
        <p:spPr>
          <a:xfrm flipH="1">
            <a:off x="3481491" y="4878557"/>
            <a:ext cx="9362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3AD44D89-76F6-224E-9A66-F8B3D837B3CA}"/>
              </a:ext>
            </a:extLst>
          </p:cNvPr>
          <p:cNvCxnSpPr>
            <a:cxnSpLocks/>
          </p:cNvCxnSpPr>
          <p:nvPr/>
        </p:nvCxnSpPr>
        <p:spPr>
          <a:xfrm flipH="1">
            <a:off x="3481491" y="5165558"/>
            <a:ext cx="9362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58D3F334-3BAA-C942-A85A-68E00A4251CD}"/>
              </a:ext>
            </a:extLst>
          </p:cNvPr>
          <p:cNvCxnSpPr>
            <a:cxnSpLocks/>
          </p:cNvCxnSpPr>
          <p:nvPr/>
        </p:nvCxnSpPr>
        <p:spPr>
          <a:xfrm flipH="1">
            <a:off x="3481491" y="5465908"/>
            <a:ext cx="9362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EAEC29F4-6360-A740-A1AA-39805148EE6F}"/>
              </a:ext>
            </a:extLst>
          </p:cNvPr>
          <p:cNvCxnSpPr>
            <a:cxnSpLocks/>
          </p:cNvCxnSpPr>
          <p:nvPr/>
        </p:nvCxnSpPr>
        <p:spPr>
          <a:xfrm flipH="1">
            <a:off x="3481491" y="5752909"/>
            <a:ext cx="9362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06D66B73-365F-9040-9918-8754632768CE}"/>
              </a:ext>
            </a:extLst>
          </p:cNvPr>
          <p:cNvCxnSpPr>
            <a:stCxn id="32" idx="4"/>
            <a:endCxn id="75" idx="0"/>
          </p:cNvCxnSpPr>
          <p:nvPr/>
        </p:nvCxnSpPr>
        <p:spPr>
          <a:xfrm>
            <a:off x="1903363" y="3529625"/>
            <a:ext cx="0" cy="21332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" name="Picture 2">
            <a:extLst>
              <a:ext uri="{FF2B5EF4-FFF2-40B4-BE49-F238E27FC236}">
                <a16:creationId xmlns:a16="http://schemas.microsoft.com/office/drawing/2014/main" id="{B6FA6B58-1EAB-9F42-B2CD-DD051DF9A8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9" t="4698" r="35913" b="72318"/>
          <a:stretch/>
        </p:blipFill>
        <p:spPr bwMode="auto">
          <a:xfrm>
            <a:off x="6160640" y="1556446"/>
            <a:ext cx="1551215" cy="162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7B8510-69BA-E042-A8FC-7D6FF0BA6C7E}"/>
                  </a:ext>
                </a:extLst>
              </p:cNvPr>
              <p:cNvSpPr/>
              <p:nvPr/>
            </p:nvSpPr>
            <p:spPr>
              <a:xfrm>
                <a:off x="539765" y="1497903"/>
                <a:ext cx="434734" cy="30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A7B8510-69BA-E042-A8FC-7D6FF0BA6C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65" y="1497903"/>
                <a:ext cx="434734" cy="3028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455E38C-5A4C-EF49-B194-AD5BB9AF6F4A}"/>
                  </a:ext>
                </a:extLst>
              </p:cNvPr>
              <p:cNvSpPr/>
              <p:nvPr/>
            </p:nvSpPr>
            <p:spPr>
              <a:xfrm>
                <a:off x="869320" y="1497903"/>
                <a:ext cx="434734" cy="30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455E38C-5A4C-EF49-B194-AD5BB9AF6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320" y="1497903"/>
                <a:ext cx="434734" cy="3028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7883CC8-F1D7-CB4E-A8E6-9F645C92FDBD}"/>
                  </a:ext>
                </a:extLst>
              </p:cNvPr>
              <p:cNvSpPr/>
              <p:nvPr/>
            </p:nvSpPr>
            <p:spPr>
              <a:xfrm>
                <a:off x="1184951" y="1497903"/>
                <a:ext cx="434734" cy="30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7883CC8-F1D7-CB4E-A8E6-9F645C92FD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51" y="1497903"/>
                <a:ext cx="434734" cy="30284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EA7CB82-3D72-7E43-90B1-9E2E2D249F73}"/>
                  </a:ext>
                </a:extLst>
              </p:cNvPr>
              <p:cNvSpPr/>
              <p:nvPr/>
            </p:nvSpPr>
            <p:spPr>
              <a:xfrm>
                <a:off x="1491298" y="1497903"/>
                <a:ext cx="434734" cy="30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EA7CB82-3D72-7E43-90B1-9E2E2D249F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298" y="1497903"/>
                <a:ext cx="434734" cy="302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030FB9-DB7C-A445-A061-0FE81E11FF2F}"/>
                  </a:ext>
                </a:extLst>
              </p:cNvPr>
              <p:cNvSpPr/>
              <p:nvPr/>
            </p:nvSpPr>
            <p:spPr>
              <a:xfrm>
                <a:off x="1788362" y="1497903"/>
                <a:ext cx="434734" cy="30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8030FB9-DB7C-A445-A061-0FE81E11F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362" y="1497903"/>
                <a:ext cx="434734" cy="3028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8D3D6F7-03CB-5247-BBEE-84C0B94175F6}"/>
                  </a:ext>
                </a:extLst>
              </p:cNvPr>
              <p:cNvSpPr/>
              <p:nvPr/>
            </p:nvSpPr>
            <p:spPr>
              <a:xfrm>
                <a:off x="233208" y="1716269"/>
                <a:ext cx="360996" cy="302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8D3D6F7-03CB-5247-BBEE-84C0B94175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" y="1716269"/>
                <a:ext cx="360996" cy="3028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8" name="Picture 207">
            <a:extLst>
              <a:ext uri="{FF2B5EF4-FFF2-40B4-BE49-F238E27FC236}">
                <a16:creationId xmlns:a16="http://schemas.microsoft.com/office/drawing/2014/main" id="{EFD27B34-979D-1143-8931-AE91434D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40" y="1682451"/>
            <a:ext cx="306932" cy="13334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08">
            <a:extLst>
              <a:ext uri="{FF2B5EF4-FFF2-40B4-BE49-F238E27FC236}">
                <a16:creationId xmlns:a16="http://schemas.microsoft.com/office/drawing/2014/main" id="{7F9A60E2-9F91-6840-A568-0D43EDEFD8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15853" y="4969857"/>
            <a:ext cx="3745567" cy="338142"/>
          </a:xfrm>
          <a:prstGeom prst="rect">
            <a:avLst/>
          </a:prstGeom>
        </p:spPr>
      </p:pic>
      <p:pic>
        <p:nvPicPr>
          <p:cNvPr id="210" name="Picture 209">
            <a:extLst>
              <a:ext uri="{FF2B5EF4-FFF2-40B4-BE49-F238E27FC236}">
                <a16:creationId xmlns:a16="http://schemas.microsoft.com/office/drawing/2014/main" id="{64786714-14BD-9C44-9F76-6E993771F7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5853" y="5370012"/>
            <a:ext cx="3422621" cy="367647"/>
          </a:xfrm>
          <a:prstGeom prst="rect">
            <a:avLst/>
          </a:prstGeom>
        </p:spPr>
      </p:pic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8456F372-9EE8-4140-9D00-EB7F5F6A3EC2}"/>
              </a:ext>
            </a:extLst>
          </p:cNvPr>
          <p:cNvSpPr/>
          <p:nvPr/>
        </p:nvSpPr>
        <p:spPr>
          <a:xfrm>
            <a:off x="2951125" y="3358190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47ECB6FA-DC1E-8344-8F20-8963815B1337}"/>
              </a:ext>
            </a:extLst>
          </p:cNvPr>
          <p:cNvSpPr/>
          <p:nvPr/>
        </p:nvSpPr>
        <p:spPr>
          <a:xfrm>
            <a:off x="3242453" y="3358190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8AA461C2-20B3-AE44-A956-A82E0D3BDA1D}"/>
              </a:ext>
            </a:extLst>
          </p:cNvPr>
          <p:cNvSpPr/>
          <p:nvPr/>
        </p:nvSpPr>
        <p:spPr>
          <a:xfrm>
            <a:off x="3533779" y="3358190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E4F76FFD-83B4-6742-9ECE-50EFCF676CE5}"/>
              </a:ext>
            </a:extLst>
          </p:cNvPr>
          <p:cNvSpPr/>
          <p:nvPr/>
        </p:nvSpPr>
        <p:spPr>
          <a:xfrm>
            <a:off x="3819608" y="3358190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44" name="Rounded Rectangle 143">
            <a:extLst>
              <a:ext uri="{FF2B5EF4-FFF2-40B4-BE49-F238E27FC236}">
                <a16:creationId xmlns:a16="http://schemas.microsoft.com/office/drawing/2014/main" id="{0D7F0D49-283E-1A48-9B33-C183AABA8935}"/>
              </a:ext>
            </a:extLst>
          </p:cNvPr>
          <p:cNvSpPr/>
          <p:nvPr/>
        </p:nvSpPr>
        <p:spPr>
          <a:xfrm>
            <a:off x="4105438" y="3358190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377664A5-4897-0243-857D-F061B9155DC3}"/>
              </a:ext>
            </a:extLst>
          </p:cNvPr>
          <p:cNvSpPr/>
          <p:nvPr/>
        </p:nvSpPr>
        <p:spPr>
          <a:xfrm>
            <a:off x="3092413" y="3546635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6" name="Rounded Rectangle 135">
            <a:extLst>
              <a:ext uri="{FF2B5EF4-FFF2-40B4-BE49-F238E27FC236}">
                <a16:creationId xmlns:a16="http://schemas.microsoft.com/office/drawing/2014/main" id="{5B9F7586-C151-3F43-96DC-0D616F916FFA}"/>
              </a:ext>
            </a:extLst>
          </p:cNvPr>
          <p:cNvSpPr/>
          <p:nvPr/>
        </p:nvSpPr>
        <p:spPr>
          <a:xfrm>
            <a:off x="3383741" y="3546635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7" name="Rounded Rectangle 136">
            <a:extLst>
              <a:ext uri="{FF2B5EF4-FFF2-40B4-BE49-F238E27FC236}">
                <a16:creationId xmlns:a16="http://schemas.microsoft.com/office/drawing/2014/main" id="{02E21EFA-4133-B640-B658-70CAF2ED3F04}"/>
              </a:ext>
            </a:extLst>
          </p:cNvPr>
          <p:cNvSpPr/>
          <p:nvPr/>
        </p:nvSpPr>
        <p:spPr>
          <a:xfrm>
            <a:off x="3675067" y="3546635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E16AE8F1-A86C-254D-A8DF-5F633E9F2CA1}"/>
              </a:ext>
            </a:extLst>
          </p:cNvPr>
          <p:cNvSpPr/>
          <p:nvPr/>
        </p:nvSpPr>
        <p:spPr>
          <a:xfrm>
            <a:off x="3960896" y="3546635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9" name="Rounded Rectangle 138">
            <a:extLst>
              <a:ext uri="{FF2B5EF4-FFF2-40B4-BE49-F238E27FC236}">
                <a16:creationId xmlns:a16="http://schemas.microsoft.com/office/drawing/2014/main" id="{3E498F48-E711-3644-A0D0-A8EB9E9AD730}"/>
              </a:ext>
            </a:extLst>
          </p:cNvPr>
          <p:cNvSpPr/>
          <p:nvPr/>
        </p:nvSpPr>
        <p:spPr>
          <a:xfrm>
            <a:off x="4246726" y="3546635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76F01B-0DE7-954B-833F-B99FAAFCF784}"/>
              </a:ext>
            </a:extLst>
          </p:cNvPr>
          <p:cNvSpPr/>
          <p:nvPr/>
        </p:nvSpPr>
        <p:spPr>
          <a:xfrm>
            <a:off x="636085" y="181932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696818E-ADCB-604A-9C42-5C69BA2A87AA}"/>
              </a:ext>
            </a:extLst>
          </p:cNvPr>
          <p:cNvSpPr/>
          <p:nvPr/>
        </p:nvSpPr>
        <p:spPr>
          <a:xfrm>
            <a:off x="928215" y="181932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E67BD2-D43D-1B45-868E-5731DC1DB1BD}"/>
              </a:ext>
            </a:extLst>
          </p:cNvPr>
          <p:cNvSpPr/>
          <p:nvPr/>
        </p:nvSpPr>
        <p:spPr>
          <a:xfrm>
            <a:off x="1211493" y="181932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D06577-18D1-4748-A4BE-60C3BE01FB0D}"/>
              </a:ext>
            </a:extLst>
          </p:cNvPr>
          <p:cNvSpPr/>
          <p:nvPr/>
        </p:nvSpPr>
        <p:spPr>
          <a:xfrm>
            <a:off x="1503622" y="181932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0BFA078-941D-B348-8A15-F885E4B2C4A7}"/>
              </a:ext>
            </a:extLst>
          </p:cNvPr>
          <p:cNvSpPr/>
          <p:nvPr/>
        </p:nvSpPr>
        <p:spPr>
          <a:xfrm>
            <a:off x="1793034" y="181932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11574D-1785-6F4B-A7E5-FD522C94EE54}"/>
              </a:ext>
            </a:extLst>
          </p:cNvPr>
          <p:cNvSpPr/>
          <p:nvPr/>
        </p:nvSpPr>
        <p:spPr>
          <a:xfrm>
            <a:off x="636085" y="211906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086950-ED11-FE40-B03E-F1B5054E152D}"/>
              </a:ext>
            </a:extLst>
          </p:cNvPr>
          <p:cNvSpPr/>
          <p:nvPr/>
        </p:nvSpPr>
        <p:spPr>
          <a:xfrm>
            <a:off x="928215" y="211906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8DF6D6-F439-E448-8A4D-D0BB87AA7A35}"/>
              </a:ext>
            </a:extLst>
          </p:cNvPr>
          <p:cNvSpPr/>
          <p:nvPr/>
        </p:nvSpPr>
        <p:spPr>
          <a:xfrm>
            <a:off x="1211493" y="211906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226ED8-7976-6B46-BA57-973BBB4D6262}"/>
              </a:ext>
            </a:extLst>
          </p:cNvPr>
          <p:cNvSpPr/>
          <p:nvPr/>
        </p:nvSpPr>
        <p:spPr>
          <a:xfrm>
            <a:off x="1503622" y="211906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3CE3D3-1FF4-4D48-98AC-BFBC76155C4E}"/>
              </a:ext>
            </a:extLst>
          </p:cNvPr>
          <p:cNvSpPr/>
          <p:nvPr/>
        </p:nvSpPr>
        <p:spPr>
          <a:xfrm>
            <a:off x="1793034" y="211906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EA2AF1-B6C6-4E47-8D0D-ECF3A9E1BC70}"/>
              </a:ext>
            </a:extLst>
          </p:cNvPr>
          <p:cNvSpPr/>
          <p:nvPr/>
        </p:nvSpPr>
        <p:spPr>
          <a:xfrm>
            <a:off x="636085" y="241880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D69C90-AB81-C84D-B493-EBFBAEE6EDB0}"/>
              </a:ext>
            </a:extLst>
          </p:cNvPr>
          <p:cNvSpPr/>
          <p:nvPr/>
        </p:nvSpPr>
        <p:spPr>
          <a:xfrm>
            <a:off x="928215" y="241880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AF31FF-ED16-D94D-9B1C-06FB0AFCAC04}"/>
              </a:ext>
            </a:extLst>
          </p:cNvPr>
          <p:cNvSpPr/>
          <p:nvPr/>
        </p:nvSpPr>
        <p:spPr>
          <a:xfrm>
            <a:off x="1211493" y="241880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4DBFDE5-158D-6941-8444-E9F433BEB288}"/>
              </a:ext>
            </a:extLst>
          </p:cNvPr>
          <p:cNvSpPr/>
          <p:nvPr/>
        </p:nvSpPr>
        <p:spPr>
          <a:xfrm>
            <a:off x="1503622" y="241880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50CE6E-2D12-7746-A684-A10451502E9C}"/>
              </a:ext>
            </a:extLst>
          </p:cNvPr>
          <p:cNvSpPr/>
          <p:nvPr/>
        </p:nvSpPr>
        <p:spPr>
          <a:xfrm>
            <a:off x="1793034" y="2418803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BA3FE9-998E-604F-A3C3-718833264E39}"/>
              </a:ext>
            </a:extLst>
          </p:cNvPr>
          <p:cNvSpPr/>
          <p:nvPr/>
        </p:nvSpPr>
        <p:spPr>
          <a:xfrm>
            <a:off x="636085" y="270883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E42C840-C176-9C4C-8F0C-2E13755CEB1A}"/>
              </a:ext>
            </a:extLst>
          </p:cNvPr>
          <p:cNvSpPr/>
          <p:nvPr/>
        </p:nvSpPr>
        <p:spPr>
          <a:xfrm>
            <a:off x="928215" y="270883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46AA16D-EED6-8346-B35E-25197C91C7D6}"/>
              </a:ext>
            </a:extLst>
          </p:cNvPr>
          <p:cNvSpPr/>
          <p:nvPr/>
        </p:nvSpPr>
        <p:spPr>
          <a:xfrm>
            <a:off x="1211493" y="270883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579741-F68E-4740-9AF6-1602A4777CCD}"/>
              </a:ext>
            </a:extLst>
          </p:cNvPr>
          <p:cNvSpPr/>
          <p:nvPr/>
        </p:nvSpPr>
        <p:spPr>
          <a:xfrm>
            <a:off x="1503622" y="270883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587309D-5913-714A-837E-7AC457261835}"/>
              </a:ext>
            </a:extLst>
          </p:cNvPr>
          <p:cNvSpPr/>
          <p:nvPr/>
        </p:nvSpPr>
        <p:spPr>
          <a:xfrm>
            <a:off x="1793034" y="270883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EB4F8E1-6D7B-9B4C-B29F-F85ECBCBDB64}"/>
              </a:ext>
            </a:extLst>
          </p:cNvPr>
          <p:cNvSpPr/>
          <p:nvPr/>
        </p:nvSpPr>
        <p:spPr>
          <a:xfrm>
            <a:off x="636085" y="300857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D84DF21-CF3F-BB4A-B3FD-66F01F1D39CE}"/>
              </a:ext>
            </a:extLst>
          </p:cNvPr>
          <p:cNvSpPr/>
          <p:nvPr/>
        </p:nvSpPr>
        <p:spPr>
          <a:xfrm>
            <a:off x="928215" y="300857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479284-5E07-2B4B-AE11-DB959ED02138}"/>
              </a:ext>
            </a:extLst>
          </p:cNvPr>
          <p:cNvSpPr/>
          <p:nvPr/>
        </p:nvSpPr>
        <p:spPr>
          <a:xfrm>
            <a:off x="1211493" y="300857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A4BDF6-F346-0140-9B13-BF90FA8BF95B}"/>
              </a:ext>
            </a:extLst>
          </p:cNvPr>
          <p:cNvSpPr/>
          <p:nvPr/>
        </p:nvSpPr>
        <p:spPr>
          <a:xfrm>
            <a:off x="1503622" y="300857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25499E9-B0C1-D645-9942-D4205E2A4F44}"/>
              </a:ext>
            </a:extLst>
          </p:cNvPr>
          <p:cNvSpPr/>
          <p:nvPr/>
        </p:nvSpPr>
        <p:spPr>
          <a:xfrm>
            <a:off x="1793034" y="300857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C8DA355-A3B0-8345-9B60-F63F7E51A642}"/>
              </a:ext>
            </a:extLst>
          </p:cNvPr>
          <p:cNvSpPr/>
          <p:nvPr/>
        </p:nvSpPr>
        <p:spPr>
          <a:xfrm>
            <a:off x="636085" y="330831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AEFF2C0-9EAF-0441-B88C-4DFC97CD51BE}"/>
              </a:ext>
            </a:extLst>
          </p:cNvPr>
          <p:cNvSpPr/>
          <p:nvPr/>
        </p:nvSpPr>
        <p:spPr>
          <a:xfrm>
            <a:off x="928215" y="330831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3591BAD-30BF-1241-AB71-427AE241F342}"/>
              </a:ext>
            </a:extLst>
          </p:cNvPr>
          <p:cNvSpPr/>
          <p:nvPr/>
        </p:nvSpPr>
        <p:spPr>
          <a:xfrm>
            <a:off x="1211493" y="330831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55324D2-F56A-DE46-BA64-45DFB6F86C2B}"/>
              </a:ext>
            </a:extLst>
          </p:cNvPr>
          <p:cNvSpPr/>
          <p:nvPr/>
        </p:nvSpPr>
        <p:spPr>
          <a:xfrm>
            <a:off x="1503622" y="330831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F18A98E-7B38-544F-B982-D8E8DA786A24}"/>
              </a:ext>
            </a:extLst>
          </p:cNvPr>
          <p:cNvSpPr/>
          <p:nvPr/>
        </p:nvSpPr>
        <p:spPr>
          <a:xfrm>
            <a:off x="1793034" y="3308315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FCFFE89-65C5-0C49-AB28-38F099E877DB}"/>
                  </a:ext>
                </a:extLst>
              </p:cNvPr>
              <p:cNvSpPr/>
              <p:nvPr/>
            </p:nvSpPr>
            <p:spPr>
              <a:xfrm>
                <a:off x="233208" y="1994775"/>
                <a:ext cx="342868" cy="287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FCFFE89-65C5-0C49-AB28-38F099E877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" y="1994775"/>
                <a:ext cx="342868" cy="2876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BC33B56-1E57-7148-B907-9EBF299A3E66}"/>
                  </a:ext>
                </a:extLst>
              </p:cNvPr>
              <p:cNvSpPr/>
              <p:nvPr/>
            </p:nvSpPr>
            <p:spPr>
              <a:xfrm>
                <a:off x="233208" y="2295357"/>
                <a:ext cx="342868" cy="287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BC33B56-1E57-7148-B907-9EBF299A3E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" y="2295357"/>
                <a:ext cx="342868" cy="2876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BD17735-9D39-544A-BAAE-AD661D34D3B9}"/>
                  </a:ext>
                </a:extLst>
              </p:cNvPr>
              <p:cNvSpPr/>
              <p:nvPr/>
            </p:nvSpPr>
            <p:spPr>
              <a:xfrm>
                <a:off x="233208" y="2595137"/>
                <a:ext cx="342868" cy="287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BD17735-9D39-544A-BAAE-AD661D34D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" y="2595137"/>
                <a:ext cx="342868" cy="2876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1CCDBA-EDA1-A84D-B63F-CD057DAE793A}"/>
                  </a:ext>
                </a:extLst>
              </p:cNvPr>
              <p:cNvSpPr/>
              <p:nvPr/>
            </p:nvSpPr>
            <p:spPr>
              <a:xfrm>
                <a:off x="233208" y="2894918"/>
                <a:ext cx="342868" cy="287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21CCDBA-EDA1-A84D-B63F-CD057DAE7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" y="2894918"/>
                <a:ext cx="342868" cy="287633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D0299D1-30BC-7B44-83A5-6885ED6B805F}"/>
                  </a:ext>
                </a:extLst>
              </p:cNvPr>
              <p:cNvSpPr/>
              <p:nvPr/>
            </p:nvSpPr>
            <p:spPr>
              <a:xfrm>
                <a:off x="233208" y="3181473"/>
                <a:ext cx="342868" cy="287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GB" b="0" i="0" baseline="-25000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D0299D1-30BC-7B44-83A5-6885ED6B80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8" y="3181473"/>
                <a:ext cx="342868" cy="2876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Oval 45">
            <a:extLst>
              <a:ext uri="{FF2B5EF4-FFF2-40B4-BE49-F238E27FC236}">
                <a16:creationId xmlns:a16="http://schemas.microsoft.com/office/drawing/2014/main" id="{DBCBDC0D-FE94-104D-9AAB-CFA49EF96B61}"/>
              </a:ext>
            </a:extLst>
          </p:cNvPr>
          <p:cNvSpPr/>
          <p:nvPr/>
        </p:nvSpPr>
        <p:spPr>
          <a:xfrm>
            <a:off x="636085" y="417387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229449-3550-EA45-AE5A-E6BF28DA5948}"/>
              </a:ext>
            </a:extLst>
          </p:cNvPr>
          <p:cNvSpPr/>
          <p:nvPr/>
        </p:nvSpPr>
        <p:spPr>
          <a:xfrm>
            <a:off x="928215" y="417387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8250149-9382-2947-AA18-0F99579F4B83}"/>
              </a:ext>
            </a:extLst>
          </p:cNvPr>
          <p:cNvSpPr/>
          <p:nvPr/>
        </p:nvSpPr>
        <p:spPr>
          <a:xfrm>
            <a:off x="1211493" y="417387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FED4D69-0245-DC4F-9D63-71466E4C1BBC}"/>
              </a:ext>
            </a:extLst>
          </p:cNvPr>
          <p:cNvSpPr/>
          <p:nvPr/>
        </p:nvSpPr>
        <p:spPr>
          <a:xfrm>
            <a:off x="1503622" y="417387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0775ECD-D9A1-1540-BD55-5FD8FF32476B}"/>
              </a:ext>
            </a:extLst>
          </p:cNvPr>
          <p:cNvSpPr/>
          <p:nvPr/>
        </p:nvSpPr>
        <p:spPr>
          <a:xfrm>
            <a:off x="1793034" y="4173877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58A218-E026-6F4D-90C4-A144E8A9C392}"/>
              </a:ext>
            </a:extLst>
          </p:cNvPr>
          <p:cNvSpPr/>
          <p:nvPr/>
        </p:nvSpPr>
        <p:spPr>
          <a:xfrm>
            <a:off x="636085" y="4473616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FCB53E3-A319-5145-8DD3-3BE620B38531}"/>
              </a:ext>
            </a:extLst>
          </p:cNvPr>
          <p:cNvSpPr/>
          <p:nvPr/>
        </p:nvSpPr>
        <p:spPr>
          <a:xfrm>
            <a:off x="928215" y="4473616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6244393-6294-7C49-90B0-261AF8D5DED1}"/>
              </a:ext>
            </a:extLst>
          </p:cNvPr>
          <p:cNvSpPr/>
          <p:nvPr/>
        </p:nvSpPr>
        <p:spPr>
          <a:xfrm>
            <a:off x="1211493" y="4473616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BA72948-3721-724F-857E-F09AF5064576}"/>
              </a:ext>
            </a:extLst>
          </p:cNvPr>
          <p:cNvSpPr/>
          <p:nvPr/>
        </p:nvSpPr>
        <p:spPr>
          <a:xfrm>
            <a:off x="1503622" y="4473616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41D2440-CCD9-9643-B51D-465DE9DBED4E}"/>
              </a:ext>
            </a:extLst>
          </p:cNvPr>
          <p:cNvSpPr/>
          <p:nvPr/>
        </p:nvSpPr>
        <p:spPr>
          <a:xfrm>
            <a:off x="1793034" y="4473616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08D86F-E756-1048-9023-64A466FFE057}"/>
              </a:ext>
            </a:extLst>
          </p:cNvPr>
          <p:cNvSpPr/>
          <p:nvPr/>
        </p:nvSpPr>
        <p:spPr>
          <a:xfrm>
            <a:off x="636085" y="477335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58ED269-897E-0349-9F5B-6B1EFF1E0F1D}"/>
              </a:ext>
            </a:extLst>
          </p:cNvPr>
          <p:cNvSpPr/>
          <p:nvPr/>
        </p:nvSpPr>
        <p:spPr>
          <a:xfrm>
            <a:off x="928215" y="477335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F4A1F8B-E1D6-B44A-BA97-6758677313C3}"/>
              </a:ext>
            </a:extLst>
          </p:cNvPr>
          <p:cNvSpPr/>
          <p:nvPr/>
        </p:nvSpPr>
        <p:spPr>
          <a:xfrm>
            <a:off x="1211493" y="477335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330987B-8614-A24C-8A4F-F0F1BAD5F8E4}"/>
              </a:ext>
            </a:extLst>
          </p:cNvPr>
          <p:cNvSpPr/>
          <p:nvPr/>
        </p:nvSpPr>
        <p:spPr>
          <a:xfrm>
            <a:off x="1503622" y="4773357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6BD49CA1-7741-D34F-B61F-A8254B7DB030}"/>
              </a:ext>
            </a:extLst>
          </p:cNvPr>
          <p:cNvSpPr/>
          <p:nvPr/>
        </p:nvSpPr>
        <p:spPr>
          <a:xfrm>
            <a:off x="1793034" y="4773357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88F30FF-5F9D-9046-BBBD-D18F44DD3BDD}"/>
              </a:ext>
            </a:extLst>
          </p:cNvPr>
          <p:cNvSpPr/>
          <p:nvPr/>
        </p:nvSpPr>
        <p:spPr>
          <a:xfrm>
            <a:off x="636085" y="506338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E91990A-5493-4F4D-A6E3-B6980674F0A5}"/>
              </a:ext>
            </a:extLst>
          </p:cNvPr>
          <p:cNvSpPr/>
          <p:nvPr/>
        </p:nvSpPr>
        <p:spPr>
          <a:xfrm>
            <a:off x="928215" y="506338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DDECF07-02B1-D743-8BE7-61D382A916A3}"/>
              </a:ext>
            </a:extLst>
          </p:cNvPr>
          <p:cNvSpPr/>
          <p:nvPr/>
        </p:nvSpPr>
        <p:spPr>
          <a:xfrm>
            <a:off x="1211493" y="506338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DCC076-488A-6D43-8FD7-4811F2F73424}"/>
              </a:ext>
            </a:extLst>
          </p:cNvPr>
          <p:cNvSpPr/>
          <p:nvPr/>
        </p:nvSpPr>
        <p:spPr>
          <a:xfrm>
            <a:off x="1503622" y="506338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C22FE04-7FB0-9644-9C1B-40EB9C92F212}"/>
              </a:ext>
            </a:extLst>
          </p:cNvPr>
          <p:cNvSpPr/>
          <p:nvPr/>
        </p:nvSpPr>
        <p:spPr>
          <a:xfrm>
            <a:off x="1793034" y="506338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A78C7E3-B718-9347-813B-E52EC3CAAC9A}"/>
              </a:ext>
            </a:extLst>
          </p:cNvPr>
          <p:cNvSpPr/>
          <p:nvPr/>
        </p:nvSpPr>
        <p:spPr>
          <a:xfrm>
            <a:off x="636085" y="5363128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151BFF-6D77-054B-9C0D-23A8FA44DCA5}"/>
              </a:ext>
            </a:extLst>
          </p:cNvPr>
          <p:cNvSpPr/>
          <p:nvPr/>
        </p:nvSpPr>
        <p:spPr>
          <a:xfrm>
            <a:off x="928215" y="5363128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BA5F478-8B87-894B-A378-77BECF74D79B}"/>
              </a:ext>
            </a:extLst>
          </p:cNvPr>
          <p:cNvSpPr/>
          <p:nvPr/>
        </p:nvSpPr>
        <p:spPr>
          <a:xfrm>
            <a:off x="1211493" y="5363128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1F2DAD6F-37F7-4446-88E4-BCAAE70A2CB5}"/>
              </a:ext>
            </a:extLst>
          </p:cNvPr>
          <p:cNvSpPr/>
          <p:nvPr/>
        </p:nvSpPr>
        <p:spPr>
          <a:xfrm>
            <a:off x="1503622" y="5363128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A5D6BCB-6E17-624B-B4D7-8C9626D78A99}"/>
              </a:ext>
            </a:extLst>
          </p:cNvPr>
          <p:cNvSpPr/>
          <p:nvPr/>
        </p:nvSpPr>
        <p:spPr>
          <a:xfrm>
            <a:off x="1793034" y="5363128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0F0EEB7-AE12-1845-8869-07A02D900186}"/>
              </a:ext>
            </a:extLst>
          </p:cNvPr>
          <p:cNvSpPr/>
          <p:nvPr/>
        </p:nvSpPr>
        <p:spPr>
          <a:xfrm>
            <a:off x="636085" y="566286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E49D9C8-AA58-FB4E-B55B-1082762E8FF1}"/>
              </a:ext>
            </a:extLst>
          </p:cNvPr>
          <p:cNvSpPr/>
          <p:nvPr/>
        </p:nvSpPr>
        <p:spPr>
          <a:xfrm>
            <a:off x="928215" y="566286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CA85556D-B179-F64A-87A1-72B7C606DAB7}"/>
              </a:ext>
            </a:extLst>
          </p:cNvPr>
          <p:cNvSpPr/>
          <p:nvPr/>
        </p:nvSpPr>
        <p:spPr>
          <a:xfrm>
            <a:off x="1211493" y="566286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69B882D-19EC-6D4B-9840-31A427816636}"/>
              </a:ext>
            </a:extLst>
          </p:cNvPr>
          <p:cNvSpPr/>
          <p:nvPr/>
        </p:nvSpPr>
        <p:spPr>
          <a:xfrm>
            <a:off x="1503622" y="5662869"/>
            <a:ext cx="220658" cy="221310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98AD25D-39AA-4D4F-9D98-A036F7AC07CF}"/>
              </a:ext>
            </a:extLst>
          </p:cNvPr>
          <p:cNvSpPr/>
          <p:nvPr/>
        </p:nvSpPr>
        <p:spPr>
          <a:xfrm>
            <a:off x="1793034" y="566286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AC5F248-089A-E843-B297-C19BA2DFAE41}"/>
              </a:ext>
            </a:extLst>
          </p:cNvPr>
          <p:cNvSpPr/>
          <p:nvPr/>
        </p:nvSpPr>
        <p:spPr>
          <a:xfrm>
            <a:off x="3260833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FC58F41-5FEA-9440-B054-3D9B5CC49779}"/>
              </a:ext>
            </a:extLst>
          </p:cNvPr>
          <p:cNvSpPr/>
          <p:nvPr/>
        </p:nvSpPr>
        <p:spPr>
          <a:xfrm>
            <a:off x="3552963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C4CA377-7349-8C46-9969-2A609C77C4D7}"/>
              </a:ext>
            </a:extLst>
          </p:cNvPr>
          <p:cNvSpPr/>
          <p:nvPr/>
        </p:nvSpPr>
        <p:spPr>
          <a:xfrm>
            <a:off x="3836241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46F3F9B-60BC-CC45-B8CC-03741E47257B}"/>
              </a:ext>
            </a:extLst>
          </p:cNvPr>
          <p:cNvSpPr/>
          <p:nvPr/>
        </p:nvSpPr>
        <p:spPr>
          <a:xfrm>
            <a:off x="4128370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25392B2-E27E-254C-A200-0A23C9C964D0}"/>
              </a:ext>
            </a:extLst>
          </p:cNvPr>
          <p:cNvSpPr/>
          <p:nvPr/>
        </p:nvSpPr>
        <p:spPr>
          <a:xfrm>
            <a:off x="4417782" y="4173877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A5A5F9BF-9067-2249-9ABA-6FFB1DE35B78}"/>
              </a:ext>
            </a:extLst>
          </p:cNvPr>
          <p:cNvSpPr/>
          <p:nvPr/>
        </p:nvSpPr>
        <p:spPr>
          <a:xfrm>
            <a:off x="3260833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B251557-BC0D-F543-844B-9CA33C7A62C0}"/>
              </a:ext>
            </a:extLst>
          </p:cNvPr>
          <p:cNvSpPr/>
          <p:nvPr/>
        </p:nvSpPr>
        <p:spPr>
          <a:xfrm>
            <a:off x="3552963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0E747613-28D4-9D49-A862-29B182FB9878}"/>
              </a:ext>
            </a:extLst>
          </p:cNvPr>
          <p:cNvSpPr/>
          <p:nvPr/>
        </p:nvSpPr>
        <p:spPr>
          <a:xfrm>
            <a:off x="3836241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1F01185-CDB7-8F45-83AE-1750F3836670}"/>
              </a:ext>
            </a:extLst>
          </p:cNvPr>
          <p:cNvSpPr/>
          <p:nvPr/>
        </p:nvSpPr>
        <p:spPr>
          <a:xfrm>
            <a:off x="4128370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E6F3033-66FF-AA41-A2A8-D6D7D9F2EC37}"/>
              </a:ext>
            </a:extLst>
          </p:cNvPr>
          <p:cNvSpPr/>
          <p:nvPr/>
        </p:nvSpPr>
        <p:spPr>
          <a:xfrm>
            <a:off x="4417782" y="4473616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150C6FC-D03C-1B43-A32D-3F87DF463936}"/>
              </a:ext>
            </a:extLst>
          </p:cNvPr>
          <p:cNvSpPr/>
          <p:nvPr/>
        </p:nvSpPr>
        <p:spPr>
          <a:xfrm>
            <a:off x="3260833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0439876-763F-4040-B7DE-3FB2EAD85D54}"/>
              </a:ext>
            </a:extLst>
          </p:cNvPr>
          <p:cNvSpPr/>
          <p:nvPr/>
        </p:nvSpPr>
        <p:spPr>
          <a:xfrm>
            <a:off x="3552963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8DC2A403-5537-8D40-AB92-10DC564F377A}"/>
              </a:ext>
            </a:extLst>
          </p:cNvPr>
          <p:cNvSpPr/>
          <p:nvPr/>
        </p:nvSpPr>
        <p:spPr>
          <a:xfrm>
            <a:off x="3836241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461B1DB-C36D-5640-BE42-FFF92D478B0D}"/>
              </a:ext>
            </a:extLst>
          </p:cNvPr>
          <p:cNvSpPr/>
          <p:nvPr/>
        </p:nvSpPr>
        <p:spPr>
          <a:xfrm>
            <a:off x="4128370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7BCB1C0-DF0F-9B4D-87FA-67F71564ADD6}"/>
              </a:ext>
            </a:extLst>
          </p:cNvPr>
          <p:cNvSpPr/>
          <p:nvPr/>
        </p:nvSpPr>
        <p:spPr>
          <a:xfrm>
            <a:off x="4417782" y="4773357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57C74844-C781-D648-BC17-977E7B828DF6}"/>
              </a:ext>
            </a:extLst>
          </p:cNvPr>
          <p:cNvSpPr/>
          <p:nvPr/>
        </p:nvSpPr>
        <p:spPr>
          <a:xfrm>
            <a:off x="3260833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FE09BBA5-0C7D-1F4B-8B74-D1778F0AA5A0}"/>
              </a:ext>
            </a:extLst>
          </p:cNvPr>
          <p:cNvSpPr/>
          <p:nvPr/>
        </p:nvSpPr>
        <p:spPr>
          <a:xfrm>
            <a:off x="3552963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A89ACD5-C886-CA4C-9911-766A461B3C33}"/>
              </a:ext>
            </a:extLst>
          </p:cNvPr>
          <p:cNvSpPr/>
          <p:nvPr/>
        </p:nvSpPr>
        <p:spPr>
          <a:xfrm>
            <a:off x="3836241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FA5ECF0-AC9D-4944-AB9F-F7B1665BF929}"/>
              </a:ext>
            </a:extLst>
          </p:cNvPr>
          <p:cNvSpPr/>
          <p:nvPr/>
        </p:nvSpPr>
        <p:spPr>
          <a:xfrm>
            <a:off x="4128370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4A1F14C3-5181-8047-AA80-B2E1E5EC10CD}"/>
              </a:ext>
            </a:extLst>
          </p:cNvPr>
          <p:cNvSpPr/>
          <p:nvPr/>
        </p:nvSpPr>
        <p:spPr>
          <a:xfrm>
            <a:off x="4417782" y="506338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D2A8431-A7EF-1E45-8638-C0E519FC8333}"/>
              </a:ext>
            </a:extLst>
          </p:cNvPr>
          <p:cNvSpPr/>
          <p:nvPr/>
        </p:nvSpPr>
        <p:spPr>
          <a:xfrm>
            <a:off x="3260833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A5640AE8-4D21-3044-9599-AE54FC4ED28D}"/>
              </a:ext>
            </a:extLst>
          </p:cNvPr>
          <p:cNvSpPr/>
          <p:nvPr/>
        </p:nvSpPr>
        <p:spPr>
          <a:xfrm>
            <a:off x="3552963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62A7BBA-F40E-E34A-97D1-4DC28B003269}"/>
              </a:ext>
            </a:extLst>
          </p:cNvPr>
          <p:cNvSpPr/>
          <p:nvPr/>
        </p:nvSpPr>
        <p:spPr>
          <a:xfrm>
            <a:off x="3836241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EDAD25BA-5056-A444-975A-7239E72F9B25}"/>
              </a:ext>
            </a:extLst>
          </p:cNvPr>
          <p:cNvSpPr/>
          <p:nvPr/>
        </p:nvSpPr>
        <p:spPr>
          <a:xfrm>
            <a:off x="4128370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8CDD2250-3FE6-414A-9C2E-6F7D38426999}"/>
              </a:ext>
            </a:extLst>
          </p:cNvPr>
          <p:cNvSpPr/>
          <p:nvPr/>
        </p:nvSpPr>
        <p:spPr>
          <a:xfrm>
            <a:off x="4417782" y="5363128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A04981F4-472A-9146-A6A1-8394DE5C3A63}"/>
              </a:ext>
            </a:extLst>
          </p:cNvPr>
          <p:cNvSpPr/>
          <p:nvPr/>
        </p:nvSpPr>
        <p:spPr>
          <a:xfrm>
            <a:off x="3260833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5F6BF29B-0A4D-DB4C-8662-8F16F1E7C4C6}"/>
              </a:ext>
            </a:extLst>
          </p:cNvPr>
          <p:cNvSpPr/>
          <p:nvPr/>
        </p:nvSpPr>
        <p:spPr>
          <a:xfrm>
            <a:off x="3552963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8360C50-28EE-7C48-95E3-AB35706479B5}"/>
              </a:ext>
            </a:extLst>
          </p:cNvPr>
          <p:cNvSpPr/>
          <p:nvPr/>
        </p:nvSpPr>
        <p:spPr>
          <a:xfrm>
            <a:off x="3836241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54A197A9-381A-A946-974A-6834B1FDC561}"/>
              </a:ext>
            </a:extLst>
          </p:cNvPr>
          <p:cNvSpPr/>
          <p:nvPr/>
        </p:nvSpPr>
        <p:spPr>
          <a:xfrm>
            <a:off x="4128370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F6B1DD8-9DA3-D84E-89E7-B7AED10FF396}"/>
              </a:ext>
            </a:extLst>
          </p:cNvPr>
          <p:cNvSpPr/>
          <p:nvPr/>
        </p:nvSpPr>
        <p:spPr>
          <a:xfrm>
            <a:off x="4417782" y="566286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0CC583BF-E592-B841-B6F1-339764FABA6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3671" y="3701045"/>
            <a:ext cx="1147379" cy="25995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8443202-3727-7743-895B-4BCC6AD544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5716" y="4887100"/>
            <a:ext cx="1147379" cy="215134"/>
          </a:xfrm>
          <a:prstGeom prst="rect">
            <a:avLst/>
          </a:prstGeom>
        </p:spPr>
      </p:pic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2B3EBD85-0423-8243-BA6B-FF51E3AB533E}"/>
              </a:ext>
            </a:extLst>
          </p:cNvPr>
          <p:cNvSpPr/>
          <p:nvPr/>
        </p:nvSpPr>
        <p:spPr>
          <a:xfrm>
            <a:off x="3260833" y="3739688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1D8BAD26-E322-BD4F-9466-3FC6B0F18C93}"/>
              </a:ext>
            </a:extLst>
          </p:cNvPr>
          <p:cNvSpPr/>
          <p:nvPr/>
        </p:nvSpPr>
        <p:spPr>
          <a:xfrm>
            <a:off x="3552160" y="3739688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22EE18F2-BD00-7D47-9DFB-2A926F1FFD94}"/>
              </a:ext>
            </a:extLst>
          </p:cNvPr>
          <p:cNvSpPr/>
          <p:nvPr/>
        </p:nvSpPr>
        <p:spPr>
          <a:xfrm>
            <a:off x="3843487" y="3739688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3940104B-78A3-E246-8E7D-E355E3989A89}"/>
              </a:ext>
            </a:extLst>
          </p:cNvPr>
          <p:cNvSpPr/>
          <p:nvPr/>
        </p:nvSpPr>
        <p:spPr>
          <a:xfrm>
            <a:off x="4129316" y="3739688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6F71D2A7-0AC2-A046-A18C-3FD828FF5021}"/>
              </a:ext>
            </a:extLst>
          </p:cNvPr>
          <p:cNvSpPr/>
          <p:nvPr/>
        </p:nvSpPr>
        <p:spPr>
          <a:xfrm>
            <a:off x="4415146" y="3739688"/>
            <a:ext cx="218927" cy="221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50BC388-BD25-8C4F-9BCB-BDB1F0F5FFCF}"/>
                  </a:ext>
                </a:extLst>
              </p:cNvPr>
              <p:cNvSpPr/>
              <p:nvPr/>
            </p:nvSpPr>
            <p:spPr>
              <a:xfrm>
                <a:off x="2785768" y="3694599"/>
                <a:ext cx="432027" cy="296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D50BC388-BD25-8C4F-9BCB-BDB1F0F5FF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5768" y="3694599"/>
                <a:ext cx="432027" cy="296036"/>
              </a:xfrm>
              <a:prstGeom prst="rect">
                <a:avLst/>
              </a:prstGeom>
              <a:blipFill>
                <a:blip r:embed="rId1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AE2CB3B-57E8-C348-80CA-B3D30612E5E2}"/>
                  </a:ext>
                </a:extLst>
              </p:cNvPr>
              <p:cNvSpPr/>
              <p:nvPr/>
            </p:nvSpPr>
            <p:spPr>
              <a:xfrm>
                <a:off x="2614204" y="3484911"/>
                <a:ext cx="432027" cy="295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AE2CB3B-57E8-C348-80CA-B3D30612E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4204" y="3484911"/>
                <a:ext cx="432027" cy="295001"/>
              </a:xfrm>
              <a:prstGeom prst="rect">
                <a:avLst/>
              </a:prstGeom>
              <a:blipFill>
                <a:blip r:embed="rId20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3CE510A-DD86-204A-88E5-EC742A23EA66}"/>
                  </a:ext>
                </a:extLst>
              </p:cNvPr>
              <p:cNvSpPr/>
              <p:nvPr/>
            </p:nvSpPr>
            <p:spPr>
              <a:xfrm>
                <a:off x="2456259" y="3282372"/>
                <a:ext cx="432027" cy="294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3CE510A-DD86-204A-88E5-EC742A23EA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6259" y="3282372"/>
                <a:ext cx="432027" cy="294635"/>
              </a:xfrm>
              <a:prstGeom prst="rect">
                <a:avLst/>
              </a:prstGeom>
              <a:blipFill>
                <a:blip r:embed="rId21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347CEB0C-4BED-C848-B524-8979BAA563A9}"/>
              </a:ext>
            </a:extLst>
          </p:cNvPr>
          <p:cNvSpPr/>
          <p:nvPr/>
        </p:nvSpPr>
        <p:spPr>
          <a:xfrm>
            <a:off x="5351296" y="3358190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7B36BE74-CAA6-4343-A357-27ABFA3B588C}"/>
              </a:ext>
            </a:extLst>
          </p:cNvPr>
          <p:cNvSpPr/>
          <p:nvPr/>
        </p:nvSpPr>
        <p:spPr>
          <a:xfrm>
            <a:off x="5642623" y="3358190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3ECE4610-E2FE-A44C-ADB5-400F08D5DC67}"/>
              </a:ext>
            </a:extLst>
          </p:cNvPr>
          <p:cNvSpPr/>
          <p:nvPr/>
        </p:nvSpPr>
        <p:spPr>
          <a:xfrm>
            <a:off x="5933950" y="3358190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1" name="Rounded Rectangle 150">
            <a:extLst>
              <a:ext uri="{FF2B5EF4-FFF2-40B4-BE49-F238E27FC236}">
                <a16:creationId xmlns:a16="http://schemas.microsoft.com/office/drawing/2014/main" id="{06ADFDE9-4BFD-FF4A-9DC5-FC2159D9C875}"/>
              </a:ext>
            </a:extLst>
          </p:cNvPr>
          <p:cNvSpPr/>
          <p:nvPr/>
        </p:nvSpPr>
        <p:spPr>
          <a:xfrm>
            <a:off x="6219779" y="3358190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32DC826C-CB1A-E64C-BE61-A2BD0E46890D}"/>
              </a:ext>
            </a:extLst>
          </p:cNvPr>
          <p:cNvSpPr/>
          <p:nvPr/>
        </p:nvSpPr>
        <p:spPr>
          <a:xfrm>
            <a:off x="6505609" y="3358190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3" name="Rounded Rectangle 152">
            <a:extLst>
              <a:ext uri="{FF2B5EF4-FFF2-40B4-BE49-F238E27FC236}">
                <a16:creationId xmlns:a16="http://schemas.microsoft.com/office/drawing/2014/main" id="{986BB3A6-76A8-314C-8911-FEBFBC3FADC4}"/>
              </a:ext>
            </a:extLst>
          </p:cNvPr>
          <p:cNvSpPr/>
          <p:nvPr/>
        </p:nvSpPr>
        <p:spPr>
          <a:xfrm>
            <a:off x="5492584" y="3546635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4" name="Rounded Rectangle 153">
            <a:extLst>
              <a:ext uri="{FF2B5EF4-FFF2-40B4-BE49-F238E27FC236}">
                <a16:creationId xmlns:a16="http://schemas.microsoft.com/office/drawing/2014/main" id="{AC9982E9-67DC-1B4A-9D5C-853C00099389}"/>
              </a:ext>
            </a:extLst>
          </p:cNvPr>
          <p:cNvSpPr/>
          <p:nvPr/>
        </p:nvSpPr>
        <p:spPr>
          <a:xfrm>
            <a:off x="5783911" y="3546635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5" name="Rounded Rectangle 154">
            <a:extLst>
              <a:ext uri="{FF2B5EF4-FFF2-40B4-BE49-F238E27FC236}">
                <a16:creationId xmlns:a16="http://schemas.microsoft.com/office/drawing/2014/main" id="{7377292A-DF15-BA47-AEF5-60920FB566D8}"/>
              </a:ext>
            </a:extLst>
          </p:cNvPr>
          <p:cNvSpPr/>
          <p:nvPr/>
        </p:nvSpPr>
        <p:spPr>
          <a:xfrm>
            <a:off x="6075238" y="3546635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6" name="Rounded Rectangle 155">
            <a:extLst>
              <a:ext uri="{FF2B5EF4-FFF2-40B4-BE49-F238E27FC236}">
                <a16:creationId xmlns:a16="http://schemas.microsoft.com/office/drawing/2014/main" id="{E321A281-F6EB-3E41-8AFC-079503A74E3D}"/>
              </a:ext>
            </a:extLst>
          </p:cNvPr>
          <p:cNvSpPr/>
          <p:nvPr/>
        </p:nvSpPr>
        <p:spPr>
          <a:xfrm>
            <a:off x="6361067" y="3546635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B3432D0D-1583-CF40-B1A8-34D9F964FD38}"/>
              </a:ext>
            </a:extLst>
          </p:cNvPr>
          <p:cNvSpPr/>
          <p:nvPr/>
        </p:nvSpPr>
        <p:spPr>
          <a:xfrm>
            <a:off x="6646897" y="3546635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E3DCD7F5-F2E1-9F44-BA4A-8FC4A30ABD07}"/>
              </a:ext>
            </a:extLst>
          </p:cNvPr>
          <p:cNvSpPr/>
          <p:nvPr/>
        </p:nvSpPr>
        <p:spPr>
          <a:xfrm>
            <a:off x="5661003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AC79E63E-D8BA-DF41-A4E3-D08B8C1FB673}"/>
              </a:ext>
            </a:extLst>
          </p:cNvPr>
          <p:cNvSpPr/>
          <p:nvPr/>
        </p:nvSpPr>
        <p:spPr>
          <a:xfrm>
            <a:off x="5953133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82C51C57-CE4D-C04B-840E-8A15B2FAAAE1}"/>
              </a:ext>
            </a:extLst>
          </p:cNvPr>
          <p:cNvSpPr/>
          <p:nvPr/>
        </p:nvSpPr>
        <p:spPr>
          <a:xfrm>
            <a:off x="6236411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A1508877-63B2-A244-AC92-B48B3F311F80}"/>
              </a:ext>
            </a:extLst>
          </p:cNvPr>
          <p:cNvSpPr/>
          <p:nvPr/>
        </p:nvSpPr>
        <p:spPr>
          <a:xfrm>
            <a:off x="6528540" y="417387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343B2B19-6E98-7F41-9397-04554839C261}"/>
              </a:ext>
            </a:extLst>
          </p:cNvPr>
          <p:cNvSpPr/>
          <p:nvPr/>
        </p:nvSpPr>
        <p:spPr>
          <a:xfrm>
            <a:off x="6817953" y="4173877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EC4CD093-B258-4B4D-8346-0B4638E0253C}"/>
              </a:ext>
            </a:extLst>
          </p:cNvPr>
          <p:cNvSpPr/>
          <p:nvPr/>
        </p:nvSpPr>
        <p:spPr>
          <a:xfrm>
            <a:off x="5661003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B4E7A653-A6A2-C943-9BDE-7E452B500D1B}"/>
              </a:ext>
            </a:extLst>
          </p:cNvPr>
          <p:cNvSpPr/>
          <p:nvPr/>
        </p:nvSpPr>
        <p:spPr>
          <a:xfrm>
            <a:off x="5953133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8B859D00-6684-BE45-9CCA-ED4F91E8EE41}"/>
              </a:ext>
            </a:extLst>
          </p:cNvPr>
          <p:cNvSpPr/>
          <p:nvPr/>
        </p:nvSpPr>
        <p:spPr>
          <a:xfrm>
            <a:off x="6236411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03BF1E7B-5375-A647-BF9C-E51ECF4ADB7F}"/>
              </a:ext>
            </a:extLst>
          </p:cNvPr>
          <p:cNvSpPr/>
          <p:nvPr/>
        </p:nvSpPr>
        <p:spPr>
          <a:xfrm>
            <a:off x="6528540" y="4473616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6B06D5B4-8A84-0C4C-80E0-F5B6E942594E}"/>
              </a:ext>
            </a:extLst>
          </p:cNvPr>
          <p:cNvSpPr/>
          <p:nvPr/>
        </p:nvSpPr>
        <p:spPr>
          <a:xfrm>
            <a:off x="6817953" y="4473616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9BACE8D0-5821-9C48-A8D3-9BC6F9564258}"/>
              </a:ext>
            </a:extLst>
          </p:cNvPr>
          <p:cNvSpPr/>
          <p:nvPr/>
        </p:nvSpPr>
        <p:spPr>
          <a:xfrm>
            <a:off x="5661003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967D1FAD-168D-E547-982D-D5D4C3E4B2C3}"/>
              </a:ext>
            </a:extLst>
          </p:cNvPr>
          <p:cNvSpPr/>
          <p:nvPr/>
        </p:nvSpPr>
        <p:spPr>
          <a:xfrm>
            <a:off x="5953133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7A18AFC-BF13-604A-B400-2E573B7AC64A}"/>
              </a:ext>
            </a:extLst>
          </p:cNvPr>
          <p:cNvSpPr/>
          <p:nvPr/>
        </p:nvSpPr>
        <p:spPr>
          <a:xfrm>
            <a:off x="6236411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F88E0530-5F40-DE44-A5E6-DB03BF8B619B}"/>
              </a:ext>
            </a:extLst>
          </p:cNvPr>
          <p:cNvSpPr/>
          <p:nvPr/>
        </p:nvSpPr>
        <p:spPr>
          <a:xfrm>
            <a:off x="6528540" y="4773357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40995CF4-A5A7-8C42-A93C-576B415F162C}"/>
              </a:ext>
            </a:extLst>
          </p:cNvPr>
          <p:cNvSpPr/>
          <p:nvPr/>
        </p:nvSpPr>
        <p:spPr>
          <a:xfrm>
            <a:off x="6817953" y="4773357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D56A1F1E-D3B7-D443-B010-2090CFD8033A}"/>
              </a:ext>
            </a:extLst>
          </p:cNvPr>
          <p:cNvSpPr/>
          <p:nvPr/>
        </p:nvSpPr>
        <p:spPr>
          <a:xfrm>
            <a:off x="5661003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D628F298-B465-2247-A31A-7BC1159E893F}"/>
              </a:ext>
            </a:extLst>
          </p:cNvPr>
          <p:cNvSpPr/>
          <p:nvPr/>
        </p:nvSpPr>
        <p:spPr>
          <a:xfrm>
            <a:off x="5953133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3D30BE05-0926-D44F-AB9A-B498555609D3}"/>
              </a:ext>
            </a:extLst>
          </p:cNvPr>
          <p:cNvSpPr/>
          <p:nvPr/>
        </p:nvSpPr>
        <p:spPr>
          <a:xfrm>
            <a:off x="6236411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7F7A0C3A-61BB-644E-B79C-4A4F8BF2D523}"/>
              </a:ext>
            </a:extLst>
          </p:cNvPr>
          <p:cNvSpPr/>
          <p:nvPr/>
        </p:nvSpPr>
        <p:spPr>
          <a:xfrm>
            <a:off x="6528540" y="506338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F0A414AB-4F3B-434F-9A27-E95046E0DBF4}"/>
              </a:ext>
            </a:extLst>
          </p:cNvPr>
          <p:cNvSpPr/>
          <p:nvPr/>
        </p:nvSpPr>
        <p:spPr>
          <a:xfrm>
            <a:off x="6817953" y="506338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8EBDD91C-285E-4F47-86F1-ECD582DD9D37}"/>
              </a:ext>
            </a:extLst>
          </p:cNvPr>
          <p:cNvSpPr/>
          <p:nvPr/>
        </p:nvSpPr>
        <p:spPr>
          <a:xfrm>
            <a:off x="5661003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2321E55-551D-D844-AC36-9FDFD22AECB2}"/>
              </a:ext>
            </a:extLst>
          </p:cNvPr>
          <p:cNvSpPr/>
          <p:nvPr/>
        </p:nvSpPr>
        <p:spPr>
          <a:xfrm>
            <a:off x="5953133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7CF5AA5D-38FD-9B4E-823D-1096C2BC0A68}"/>
              </a:ext>
            </a:extLst>
          </p:cNvPr>
          <p:cNvSpPr/>
          <p:nvPr/>
        </p:nvSpPr>
        <p:spPr>
          <a:xfrm>
            <a:off x="6236411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842F201D-9ED9-BF41-90F6-C492A844A26E}"/>
              </a:ext>
            </a:extLst>
          </p:cNvPr>
          <p:cNvSpPr/>
          <p:nvPr/>
        </p:nvSpPr>
        <p:spPr>
          <a:xfrm>
            <a:off x="6528540" y="5363128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C0FD8C0F-8D52-F34B-A94B-A1ADD8F9DF44}"/>
              </a:ext>
            </a:extLst>
          </p:cNvPr>
          <p:cNvSpPr/>
          <p:nvPr/>
        </p:nvSpPr>
        <p:spPr>
          <a:xfrm>
            <a:off x="6817953" y="5363128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C302FEC5-8002-B649-A8F2-0DDCDF356043}"/>
              </a:ext>
            </a:extLst>
          </p:cNvPr>
          <p:cNvSpPr/>
          <p:nvPr/>
        </p:nvSpPr>
        <p:spPr>
          <a:xfrm>
            <a:off x="5661003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84A45FC-2CF1-4940-BDB7-B31F1A121491}"/>
              </a:ext>
            </a:extLst>
          </p:cNvPr>
          <p:cNvSpPr/>
          <p:nvPr/>
        </p:nvSpPr>
        <p:spPr>
          <a:xfrm>
            <a:off x="5953133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8719904D-78E4-764A-A9E5-948BB2AEADB0}"/>
              </a:ext>
            </a:extLst>
          </p:cNvPr>
          <p:cNvSpPr/>
          <p:nvPr/>
        </p:nvSpPr>
        <p:spPr>
          <a:xfrm>
            <a:off x="6236411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32B7FCF7-C13B-1248-88D9-C6AFB43D4686}"/>
              </a:ext>
            </a:extLst>
          </p:cNvPr>
          <p:cNvSpPr/>
          <p:nvPr/>
        </p:nvSpPr>
        <p:spPr>
          <a:xfrm>
            <a:off x="6528540" y="5662869"/>
            <a:ext cx="220658" cy="22131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D50114DE-4284-C74C-B951-2B0010FBF3F6}"/>
              </a:ext>
            </a:extLst>
          </p:cNvPr>
          <p:cNvSpPr/>
          <p:nvPr/>
        </p:nvSpPr>
        <p:spPr>
          <a:xfrm>
            <a:off x="6817953" y="566286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D20B43C6-74B6-8541-9437-20C19AA0306C}"/>
              </a:ext>
            </a:extLst>
          </p:cNvPr>
          <p:cNvSpPr/>
          <p:nvPr/>
        </p:nvSpPr>
        <p:spPr>
          <a:xfrm>
            <a:off x="5661003" y="3739688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id="{32E8FDC9-93B3-ED41-936F-01CFFC794697}"/>
              </a:ext>
            </a:extLst>
          </p:cNvPr>
          <p:cNvSpPr/>
          <p:nvPr/>
        </p:nvSpPr>
        <p:spPr>
          <a:xfrm>
            <a:off x="5952331" y="3739688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01" name="Rounded Rectangle 200">
            <a:extLst>
              <a:ext uri="{FF2B5EF4-FFF2-40B4-BE49-F238E27FC236}">
                <a16:creationId xmlns:a16="http://schemas.microsoft.com/office/drawing/2014/main" id="{52DE33E6-BC9F-364A-A983-2ECAF4F7D8AC}"/>
              </a:ext>
            </a:extLst>
          </p:cNvPr>
          <p:cNvSpPr/>
          <p:nvPr/>
        </p:nvSpPr>
        <p:spPr>
          <a:xfrm>
            <a:off x="6243657" y="3739688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02" name="Rounded Rectangle 201">
            <a:extLst>
              <a:ext uri="{FF2B5EF4-FFF2-40B4-BE49-F238E27FC236}">
                <a16:creationId xmlns:a16="http://schemas.microsoft.com/office/drawing/2014/main" id="{CBE06D31-99BE-BF42-B670-874BDB860C0B}"/>
              </a:ext>
            </a:extLst>
          </p:cNvPr>
          <p:cNvSpPr/>
          <p:nvPr/>
        </p:nvSpPr>
        <p:spPr>
          <a:xfrm>
            <a:off x="6529486" y="3739688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03" name="Rounded Rectangle 202">
            <a:extLst>
              <a:ext uri="{FF2B5EF4-FFF2-40B4-BE49-F238E27FC236}">
                <a16:creationId xmlns:a16="http://schemas.microsoft.com/office/drawing/2014/main" id="{E2FFBF32-9D69-704B-BF0C-126149DDD063}"/>
              </a:ext>
            </a:extLst>
          </p:cNvPr>
          <p:cNvSpPr/>
          <p:nvPr/>
        </p:nvSpPr>
        <p:spPr>
          <a:xfrm>
            <a:off x="6815316" y="3739688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8B911C25-7866-3D4A-BBF3-360761AC3FB9}"/>
                  </a:ext>
                </a:extLst>
              </p:cNvPr>
              <p:cNvSpPr/>
              <p:nvPr/>
            </p:nvSpPr>
            <p:spPr>
              <a:xfrm>
                <a:off x="5185938" y="3694599"/>
                <a:ext cx="432027" cy="296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8B911C25-7866-3D4A-BBF3-360761AC3F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938" y="3694599"/>
                <a:ext cx="432027" cy="296036"/>
              </a:xfrm>
              <a:prstGeom prst="rect">
                <a:avLst/>
              </a:prstGeom>
              <a:blipFill>
                <a:blip r:embed="rId1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2DAA9537-D332-7443-B6C9-18F068C59796}"/>
                  </a:ext>
                </a:extLst>
              </p:cNvPr>
              <p:cNvSpPr/>
              <p:nvPr/>
            </p:nvSpPr>
            <p:spPr>
              <a:xfrm>
                <a:off x="5014375" y="3484911"/>
                <a:ext cx="432027" cy="2950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2DAA9537-D332-7443-B6C9-18F068C597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4375" y="3484911"/>
                <a:ext cx="432027" cy="295001"/>
              </a:xfrm>
              <a:prstGeom prst="rect">
                <a:avLst/>
              </a:prstGeom>
              <a:blipFill>
                <a:blip r:embed="rId2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5F9E801-5288-B242-A18F-B92670418D8B}"/>
                  </a:ext>
                </a:extLst>
              </p:cNvPr>
              <p:cNvSpPr/>
              <p:nvPr/>
            </p:nvSpPr>
            <p:spPr>
              <a:xfrm>
                <a:off x="4856430" y="3282372"/>
                <a:ext cx="432027" cy="2946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baseline="-25000" dirty="0"/>
              </a:p>
            </p:txBody>
          </p:sp>
        </mc:Choice>
        <mc:Fallback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5F9E801-5288-B242-A18F-B92670418D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30" y="3282372"/>
                <a:ext cx="432027" cy="294635"/>
              </a:xfrm>
              <a:prstGeom prst="rect">
                <a:avLst/>
              </a:prstGeom>
              <a:blipFill>
                <a:blip r:embed="rId21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" name="Picture 210">
            <a:extLst>
              <a:ext uri="{FF2B5EF4-FFF2-40B4-BE49-F238E27FC236}">
                <a16:creationId xmlns:a16="http://schemas.microsoft.com/office/drawing/2014/main" id="{5CB6D839-1954-2147-B70E-647EF3396C0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43725" y="3548052"/>
            <a:ext cx="1589947" cy="249028"/>
          </a:xfrm>
          <a:prstGeom prst="rect">
            <a:avLst/>
          </a:prstGeom>
        </p:spPr>
      </p:pic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6AAA89A6-FDDE-1B4A-8E9F-3F56806BB992}"/>
              </a:ext>
            </a:extLst>
          </p:cNvPr>
          <p:cNvSpPr/>
          <p:nvPr/>
        </p:nvSpPr>
        <p:spPr>
          <a:xfrm>
            <a:off x="7225596" y="2598607"/>
            <a:ext cx="218927" cy="221310"/>
          </a:xfrm>
          <a:prstGeom prst="roundRect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pic>
        <p:nvPicPr>
          <p:cNvPr id="213" name="Picture 212">
            <a:extLst>
              <a:ext uri="{FF2B5EF4-FFF2-40B4-BE49-F238E27FC236}">
                <a16:creationId xmlns:a16="http://schemas.microsoft.com/office/drawing/2014/main" id="{E332A9D3-A182-3545-AB33-7BADF5A6CB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95469" y="3517923"/>
            <a:ext cx="1523758" cy="244553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EE5326E9-F39F-3D44-8934-DA0A949668C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475" t="1308"/>
          <a:stretch/>
        </p:blipFill>
        <p:spPr>
          <a:xfrm>
            <a:off x="8429773" y="4564653"/>
            <a:ext cx="3713748" cy="315852"/>
          </a:xfrm>
          <a:prstGeom prst="rect">
            <a:avLst/>
          </a:prstGeom>
        </p:spPr>
      </p:pic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268D7B12-3D7D-F440-AA52-710AEAB79BB8}"/>
              </a:ext>
            </a:extLst>
          </p:cNvPr>
          <p:cNvCxnSpPr>
            <a:cxnSpLocks/>
            <a:stCxn id="129" idx="3"/>
          </p:cNvCxnSpPr>
          <p:nvPr/>
        </p:nvCxnSpPr>
        <p:spPr>
          <a:xfrm>
            <a:off x="2793095" y="4994667"/>
            <a:ext cx="4051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Arrow Connector 232">
            <a:extLst>
              <a:ext uri="{FF2B5EF4-FFF2-40B4-BE49-F238E27FC236}">
                <a16:creationId xmlns:a16="http://schemas.microsoft.com/office/drawing/2014/main" id="{471767BD-6DB0-9745-84F1-0851FAB8F35A}"/>
              </a:ext>
            </a:extLst>
          </p:cNvPr>
          <p:cNvCxnSpPr>
            <a:endCxn id="212" idx="2"/>
          </p:cNvCxnSpPr>
          <p:nvPr/>
        </p:nvCxnSpPr>
        <p:spPr>
          <a:xfrm flipV="1">
            <a:off x="7332029" y="2819917"/>
            <a:ext cx="3031" cy="7097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TextBox 238">
            <a:extLst>
              <a:ext uri="{FF2B5EF4-FFF2-40B4-BE49-F238E27FC236}">
                <a16:creationId xmlns:a16="http://schemas.microsoft.com/office/drawing/2014/main" id="{6CF3E6AD-DF4C-8844-A2B3-00A188B436CC}"/>
              </a:ext>
            </a:extLst>
          </p:cNvPr>
          <p:cNvSpPr txBox="1"/>
          <p:nvPr/>
        </p:nvSpPr>
        <p:spPr>
          <a:xfrm>
            <a:off x="8347402" y="437160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7DD1605D-3471-1142-8B76-39C2B8A6C0BF}"/>
              </a:ext>
            </a:extLst>
          </p:cNvPr>
          <p:cNvSpPr/>
          <p:nvPr/>
        </p:nvSpPr>
        <p:spPr>
          <a:xfrm>
            <a:off x="5470016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5C7BB53C-6448-9649-8570-5B5E7A082AB0}"/>
              </a:ext>
            </a:extLst>
          </p:cNvPr>
          <p:cNvSpPr/>
          <p:nvPr/>
        </p:nvSpPr>
        <p:spPr>
          <a:xfrm>
            <a:off x="585198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3DC9C31F-0356-F449-9E92-12E40047B130}"/>
              </a:ext>
            </a:extLst>
          </p:cNvPr>
          <p:cNvSpPr/>
          <p:nvPr/>
        </p:nvSpPr>
        <p:spPr>
          <a:xfrm>
            <a:off x="622237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Oval 242">
            <a:extLst>
              <a:ext uri="{FF2B5EF4-FFF2-40B4-BE49-F238E27FC236}">
                <a16:creationId xmlns:a16="http://schemas.microsoft.com/office/drawing/2014/main" id="{73F9A19D-ACFF-244F-974A-C68CD447DAD4}"/>
              </a:ext>
            </a:extLst>
          </p:cNvPr>
          <p:cNvSpPr/>
          <p:nvPr/>
        </p:nvSpPr>
        <p:spPr>
          <a:xfrm>
            <a:off x="660433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04645CC5-3707-3B46-95D0-E277134E3C94}"/>
              </a:ext>
            </a:extLst>
          </p:cNvPr>
          <p:cNvSpPr/>
          <p:nvPr/>
        </p:nvSpPr>
        <p:spPr>
          <a:xfrm>
            <a:off x="697472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B9C05D84-C1EE-FC43-983A-BA9317F5B01B}"/>
              </a:ext>
            </a:extLst>
          </p:cNvPr>
          <p:cNvSpPr/>
          <p:nvPr/>
        </p:nvSpPr>
        <p:spPr>
          <a:xfrm>
            <a:off x="5565432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4895EB93-E0A8-384D-8EE9-D68A65455E03}"/>
              </a:ext>
            </a:extLst>
          </p:cNvPr>
          <p:cNvSpPr/>
          <p:nvPr/>
        </p:nvSpPr>
        <p:spPr>
          <a:xfrm>
            <a:off x="594739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57DFC6EC-B5F4-E54E-B3C1-6A6A6B85C703}"/>
              </a:ext>
            </a:extLst>
          </p:cNvPr>
          <p:cNvSpPr/>
          <p:nvPr/>
        </p:nvSpPr>
        <p:spPr>
          <a:xfrm>
            <a:off x="631778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5801A878-CC07-EB43-A2FA-5CDE5A012380}"/>
              </a:ext>
            </a:extLst>
          </p:cNvPr>
          <p:cNvSpPr/>
          <p:nvPr/>
        </p:nvSpPr>
        <p:spPr>
          <a:xfrm>
            <a:off x="669975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02A2F569-9B5C-754F-8CD7-1539E9FD3352}"/>
              </a:ext>
            </a:extLst>
          </p:cNvPr>
          <p:cNvSpPr/>
          <p:nvPr/>
        </p:nvSpPr>
        <p:spPr>
          <a:xfrm>
            <a:off x="707014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44A74088-8B1E-9545-AC3C-F2B1FFD3F9C6}"/>
              </a:ext>
            </a:extLst>
          </p:cNvPr>
          <p:cNvSpPr/>
          <p:nvPr/>
        </p:nvSpPr>
        <p:spPr>
          <a:xfrm>
            <a:off x="5660848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55D9332B-5C5A-454E-8401-F089315F4376}"/>
              </a:ext>
            </a:extLst>
          </p:cNvPr>
          <p:cNvSpPr/>
          <p:nvPr/>
        </p:nvSpPr>
        <p:spPr>
          <a:xfrm>
            <a:off x="604281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45C3AFFC-E85C-6945-B99C-4F9BBECF589A}"/>
              </a:ext>
            </a:extLst>
          </p:cNvPr>
          <p:cNvSpPr/>
          <p:nvPr/>
        </p:nvSpPr>
        <p:spPr>
          <a:xfrm>
            <a:off x="641320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C85B68CC-3775-164D-B595-96640C9064FD}"/>
              </a:ext>
            </a:extLst>
          </p:cNvPr>
          <p:cNvSpPr/>
          <p:nvPr/>
        </p:nvSpPr>
        <p:spPr>
          <a:xfrm>
            <a:off x="679516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Oval 253">
            <a:extLst>
              <a:ext uri="{FF2B5EF4-FFF2-40B4-BE49-F238E27FC236}">
                <a16:creationId xmlns:a16="http://schemas.microsoft.com/office/drawing/2014/main" id="{8024F1EC-5A50-1C46-8573-3B2D057CE588}"/>
              </a:ext>
            </a:extLst>
          </p:cNvPr>
          <p:cNvSpPr/>
          <p:nvPr/>
        </p:nvSpPr>
        <p:spPr>
          <a:xfrm>
            <a:off x="716555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10DB6297-59BD-A845-8420-3D8D738D9E5B}"/>
              </a:ext>
            </a:extLst>
          </p:cNvPr>
          <p:cNvSpPr txBox="1"/>
          <p:nvPr/>
        </p:nvSpPr>
        <p:spPr>
          <a:xfrm>
            <a:off x="8342382" y="1388962"/>
            <a:ext cx="3707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Many scientific questions centre on group comparisons in connectivity parameters</a:t>
            </a:r>
          </a:p>
          <a:p>
            <a:endParaRPr lang="en-GB" sz="1600" dirty="0"/>
          </a:p>
          <a:p>
            <a:r>
              <a:rPr lang="en-GB" sz="1600" b="1" dirty="0"/>
              <a:t>We can explicitly model this relationship in a Bayesian context</a:t>
            </a:r>
          </a:p>
        </p:txBody>
      </p:sp>
    </p:spTree>
    <p:extLst>
      <p:ext uri="{BB962C8B-B14F-4D97-AF65-F5344CB8AC3E}">
        <p14:creationId xmlns:p14="http://schemas.microsoft.com/office/powerpoint/2010/main" val="334584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45" grpId="0"/>
      <p:bldP spid="146" grpId="0"/>
      <p:bldP spid="147" grpId="0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/>
      <p:bldP spid="205" grpId="0"/>
      <p:bldP spid="206" grpId="0"/>
      <p:bldP spid="2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FFEECA-951D-034A-9914-4D2D2E5CFDA3}"/>
              </a:ext>
            </a:extLst>
          </p:cNvPr>
          <p:cNvGrpSpPr/>
          <p:nvPr/>
        </p:nvGrpSpPr>
        <p:grpSpPr>
          <a:xfrm>
            <a:off x="6037873" y="4477503"/>
            <a:ext cx="5616387" cy="1990147"/>
            <a:chOff x="1602377" y="2238102"/>
            <a:chExt cx="4595794" cy="1628503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ADAFD9E6-D894-194F-9CEC-35D2D4F3DE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9" t="4698" r="35913" b="72318"/>
            <a:stretch/>
          </p:blipFill>
          <p:spPr bwMode="auto">
            <a:xfrm>
              <a:off x="1602377" y="2238102"/>
              <a:ext cx="1556525" cy="1628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3895F60-43F6-F943-B8E1-ABCBA298AB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9" t="37841" r="35913" b="39175"/>
            <a:stretch/>
          </p:blipFill>
          <p:spPr bwMode="auto">
            <a:xfrm>
              <a:off x="3135064" y="2238102"/>
              <a:ext cx="1556525" cy="1628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6F7D36-C6BB-2647-8627-3D941EEED3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9" t="71365" r="35913" b="5651"/>
            <a:stretch/>
          </p:blipFill>
          <p:spPr bwMode="auto">
            <a:xfrm>
              <a:off x="4641646" y="2238102"/>
              <a:ext cx="1556525" cy="1628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0DE52B2B-75EF-F242-A5A0-5232268FE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1" t="28001" r="50121" b="47682"/>
          <a:stretch/>
        </p:blipFill>
        <p:spPr bwMode="auto">
          <a:xfrm>
            <a:off x="529662" y="4356860"/>
            <a:ext cx="1323726" cy="19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BB2BAD6-C1FF-0A41-A5EF-6A3D48A06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55" r="4546" b="68312"/>
          <a:stretch/>
        </p:blipFill>
        <p:spPr bwMode="auto">
          <a:xfrm>
            <a:off x="774006" y="1870549"/>
            <a:ext cx="6524940" cy="19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69F61-C437-394A-8D18-8914C55181CE}"/>
              </a:ext>
            </a:extLst>
          </p:cNvPr>
          <p:cNvSpPr txBox="1"/>
          <p:nvPr/>
        </p:nvSpPr>
        <p:spPr>
          <a:xfrm>
            <a:off x="8347402" y="437160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2E1C54-DB0A-A847-8E34-D7ABC8C74C59}"/>
              </a:ext>
            </a:extLst>
          </p:cNvPr>
          <p:cNvSpPr/>
          <p:nvPr/>
        </p:nvSpPr>
        <p:spPr>
          <a:xfrm>
            <a:off x="5470016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E29225-57EF-CF4D-8A93-1A46BD785E57}"/>
              </a:ext>
            </a:extLst>
          </p:cNvPr>
          <p:cNvSpPr/>
          <p:nvPr/>
        </p:nvSpPr>
        <p:spPr>
          <a:xfrm>
            <a:off x="585198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6A9C42-CF49-7C4D-B589-F14A872AA55A}"/>
              </a:ext>
            </a:extLst>
          </p:cNvPr>
          <p:cNvSpPr/>
          <p:nvPr/>
        </p:nvSpPr>
        <p:spPr>
          <a:xfrm>
            <a:off x="622237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2F6A70-A260-7D4B-ACB6-762669426F14}"/>
              </a:ext>
            </a:extLst>
          </p:cNvPr>
          <p:cNvSpPr/>
          <p:nvPr/>
        </p:nvSpPr>
        <p:spPr>
          <a:xfrm>
            <a:off x="660433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3E944F-5340-9444-B1A2-CA9E560E0AB7}"/>
              </a:ext>
            </a:extLst>
          </p:cNvPr>
          <p:cNvSpPr/>
          <p:nvPr/>
        </p:nvSpPr>
        <p:spPr>
          <a:xfrm>
            <a:off x="697472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D6517AB-34AF-2041-A309-A83CA4307084}"/>
              </a:ext>
            </a:extLst>
          </p:cNvPr>
          <p:cNvSpPr/>
          <p:nvPr/>
        </p:nvSpPr>
        <p:spPr>
          <a:xfrm>
            <a:off x="5565432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8137B43-258B-0748-94C7-1AEE5051C2AE}"/>
              </a:ext>
            </a:extLst>
          </p:cNvPr>
          <p:cNvSpPr/>
          <p:nvPr/>
        </p:nvSpPr>
        <p:spPr>
          <a:xfrm>
            <a:off x="594739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301AFD-FDAC-4947-8E9F-4B940498DEAE}"/>
              </a:ext>
            </a:extLst>
          </p:cNvPr>
          <p:cNvSpPr/>
          <p:nvPr/>
        </p:nvSpPr>
        <p:spPr>
          <a:xfrm>
            <a:off x="631778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989386-2283-8245-9BCE-CAFC4A17831B}"/>
              </a:ext>
            </a:extLst>
          </p:cNvPr>
          <p:cNvSpPr/>
          <p:nvPr/>
        </p:nvSpPr>
        <p:spPr>
          <a:xfrm>
            <a:off x="669975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F6A1ECE-BF50-B34E-ACE7-431C2AC7B7B9}"/>
              </a:ext>
            </a:extLst>
          </p:cNvPr>
          <p:cNvSpPr/>
          <p:nvPr/>
        </p:nvSpPr>
        <p:spPr>
          <a:xfrm>
            <a:off x="707014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58CB98-11C8-614E-AB0E-0D5461EB9C48}"/>
              </a:ext>
            </a:extLst>
          </p:cNvPr>
          <p:cNvSpPr/>
          <p:nvPr/>
        </p:nvSpPr>
        <p:spPr>
          <a:xfrm>
            <a:off x="5660848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D8ED1A1-CA68-064D-9D19-A8B90E066334}"/>
              </a:ext>
            </a:extLst>
          </p:cNvPr>
          <p:cNvSpPr/>
          <p:nvPr/>
        </p:nvSpPr>
        <p:spPr>
          <a:xfrm>
            <a:off x="604281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33764F-B6F1-1D4A-B87C-348155F5A500}"/>
              </a:ext>
            </a:extLst>
          </p:cNvPr>
          <p:cNvSpPr/>
          <p:nvPr/>
        </p:nvSpPr>
        <p:spPr>
          <a:xfrm>
            <a:off x="641320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908BD47-6187-9844-8E3D-A6D7ABD63693}"/>
              </a:ext>
            </a:extLst>
          </p:cNvPr>
          <p:cNvSpPr/>
          <p:nvPr/>
        </p:nvSpPr>
        <p:spPr>
          <a:xfrm>
            <a:off x="679516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044CCE7-0EC3-E54A-AB56-7D6749932D2B}"/>
              </a:ext>
            </a:extLst>
          </p:cNvPr>
          <p:cNvSpPr/>
          <p:nvPr/>
        </p:nvSpPr>
        <p:spPr>
          <a:xfrm>
            <a:off x="716555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6">
            <a:extLst>
              <a:ext uri="{FF2B5EF4-FFF2-40B4-BE49-F238E27FC236}">
                <a16:creationId xmlns:a16="http://schemas.microsoft.com/office/drawing/2014/main" id="{6E591ED7-0DA6-F24E-A82B-50BE4A370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t="65724" r="59982" b="188"/>
          <a:stretch/>
        </p:blipFill>
        <p:spPr bwMode="auto">
          <a:xfrm>
            <a:off x="2374788" y="4485097"/>
            <a:ext cx="2355069" cy="16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6EEEC6-13B2-544A-A2AC-F26311555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49" y="4534941"/>
            <a:ext cx="665372" cy="16008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308F97FA-C1B9-3341-BFA2-8F4BC3B9E222}"/>
              </a:ext>
            </a:extLst>
          </p:cNvPr>
          <p:cNvSpPr/>
          <p:nvPr/>
        </p:nvSpPr>
        <p:spPr>
          <a:xfrm>
            <a:off x="856317" y="4077669"/>
            <a:ext cx="220658" cy="22131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45AAA0E-D346-864D-8F94-6DEEF0D807B0}"/>
              </a:ext>
            </a:extLst>
          </p:cNvPr>
          <p:cNvSpPr/>
          <p:nvPr/>
        </p:nvSpPr>
        <p:spPr>
          <a:xfrm>
            <a:off x="2569635" y="4077669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E1E1B3F-AD83-7143-9A75-5CC44DD744E0}"/>
              </a:ext>
            </a:extLst>
          </p:cNvPr>
          <p:cNvSpPr/>
          <p:nvPr/>
        </p:nvSpPr>
        <p:spPr>
          <a:xfrm>
            <a:off x="6140495" y="4037116"/>
            <a:ext cx="218927" cy="221310"/>
          </a:xfrm>
          <a:prstGeom prst="roundRect">
            <a:avLst/>
          </a:prstGeom>
          <a:solidFill>
            <a:srgbClr val="C00000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871CA-5272-714B-A153-101ACA25A765}"/>
              </a:ext>
            </a:extLst>
          </p:cNvPr>
          <p:cNvSpPr txBox="1"/>
          <p:nvPr/>
        </p:nvSpPr>
        <p:spPr>
          <a:xfrm>
            <a:off x="8342382" y="1388962"/>
            <a:ext cx="3707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Many scientific questions centre on group comparisons in connectivity parameters</a:t>
            </a:r>
          </a:p>
          <a:p>
            <a:endParaRPr lang="en-GB" sz="1600" dirty="0"/>
          </a:p>
          <a:p>
            <a:r>
              <a:rPr lang="en-GB" sz="1600" b="1" dirty="0"/>
              <a:t>We can explicitly model this relationship in a Bayesian context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37C6C8-C866-534D-831E-ADFF3D6A65FD}"/>
              </a:ext>
            </a:extLst>
          </p:cNvPr>
          <p:cNvSpPr txBox="1"/>
          <p:nvPr/>
        </p:nvSpPr>
        <p:spPr>
          <a:xfrm>
            <a:off x="1122221" y="3900322"/>
            <a:ext cx="1106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1</a:t>
            </a:r>
            <a:r>
              <a:rPr lang="en-GB" sz="1600" b="1" baseline="30000" dirty="0"/>
              <a:t>st</a:t>
            </a:r>
            <a:r>
              <a:rPr lang="en-GB" sz="1600" b="1" dirty="0"/>
              <a:t> Level </a:t>
            </a:r>
          </a:p>
          <a:p>
            <a:r>
              <a:rPr lang="en-GB" sz="1600" dirty="0"/>
              <a:t>DCM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5F2661-D6E5-174F-BA77-F46B9C1D60F9}"/>
              </a:ext>
            </a:extLst>
          </p:cNvPr>
          <p:cNvSpPr txBox="1"/>
          <p:nvPr/>
        </p:nvSpPr>
        <p:spPr>
          <a:xfrm>
            <a:off x="2940388" y="3900322"/>
            <a:ext cx="2507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</a:t>
            </a:r>
            <a:r>
              <a:rPr lang="en-GB" sz="1600" b="1" baseline="30000" dirty="0"/>
              <a:t>nd</a:t>
            </a:r>
            <a:r>
              <a:rPr lang="en-GB" sz="1600" b="1" dirty="0"/>
              <a:t> Level </a:t>
            </a:r>
          </a:p>
          <a:p>
            <a:r>
              <a:rPr lang="en-GB" sz="1600" dirty="0"/>
              <a:t>PEB Design Matrix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57631B-EDAE-1041-80FA-1170420E8E8E}"/>
              </a:ext>
            </a:extLst>
          </p:cNvPr>
          <p:cNvSpPr txBox="1"/>
          <p:nvPr/>
        </p:nvSpPr>
        <p:spPr>
          <a:xfrm>
            <a:off x="6485009" y="3892728"/>
            <a:ext cx="2290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</a:t>
            </a:r>
            <a:r>
              <a:rPr lang="en-GB" sz="1600" b="1" baseline="30000" dirty="0"/>
              <a:t>nd</a:t>
            </a:r>
            <a:r>
              <a:rPr lang="en-GB" sz="1600" b="1" dirty="0"/>
              <a:t> Level </a:t>
            </a:r>
          </a:p>
          <a:p>
            <a:r>
              <a:rPr lang="en-GB" sz="1600" dirty="0"/>
              <a:t>Model Average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BEE9193-518C-4148-9FB8-90FEBA133E39}"/>
              </a:ext>
            </a:extLst>
          </p:cNvPr>
          <p:cNvSpPr/>
          <p:nvPr/>
        </p:nvSpPr>
        <p:spPr>
          <a:xfrm>
            <a:off x="921588" y="1430162"/>
            <a:ext cx="218927" cy="22131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DA8F4F-0FA5-BF4A-A346-C2DC02B206ED}"/>
              </a:ext>
            </a:extLst>
          </p:cNvPr>
          <p:cNvSpPr txBox="1"/>
          <p:nvPr/>
        </p:nvSpPr>
        <p:spPr>
          <a:xfrm>
            <a:off x="1292341" y="1252815"/>
            <a:ext cx="2301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2</a:t>
            </a:r>
            <a:r>
              <a:rPr lang="en-GB" sz="1600" b="1" baseline="30000" dirty="0"/>
              <a:t>nd</a:t>
            </a:r>
            <a:r>
              <a:rPr lang="en-GB" sz="1600" b="1" dirty="0"/>
              <a:t> Level </a:t>
            </a:r>
          </a:p>
          <a:p>
            <a:r>
              <a:rPr lang="en-GB" sz="1600" dirty="0"/>
              <a:t>Model Comparison</a:t>
            </a:r>
          </a:p>
        </p:txBody>
      </p:sp>
    </p:spTree>
    <p:extLst>
      <p:ext uri="{BB962C8B-B14F-4D97-AF65-F5344CB8AC3E}">
        <p14:creationId xmlns:p14="http://schemas.microsoft.com/office/powerpoint/2010/main" val="529174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/>
      <p:bldP spid="33" grpId="0"/>
      <p:bldP spid="34" grpId="0" animBg="1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CC12F4-7A41-9847-B02B-4E0CB2760C61}"/>
              </a:ext>
            </a:extLst>
          </p:cNvPr>
          <p:cNvSpPr txBox="1"/>
          <p:nvPr/>
        </p:nvSpPr>
        <p:spPr>
          <a:xfrm>
            <a:off x="467544" y="1634154"/>
            <a:ext cx="7590519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PEB Advantages / Applications</a:t>
            </a:r>
          </a:p>
          <a:p>
            <a:pPr eaLnBrk="1" hangingPunct="1">
              <a:defRPr/>
            </a:pP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Properly conveys uncertainty about parameters from the subject level to the group level</a:t>
            </a:r>
            <a:b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 improve first level parameters estimates</a:t>
            </a:r>
            <a:b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Can be used to compare specific reduced PEB models (switching off combinations of group-level parameters)</a:t>
            </a:r>
          </a:p>
          <a:p>
            <a:pPr marL="285750" indent="-285750" eaLnBrk="1" hangingPunct="1">
              <a:buFont typeface="Arial"/>
              <a:buChar char="•"/>
              <a:defRPr/>
            </a:pP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 to search over nested models (BMR)</a:t>
            </a:r>
            <a:b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Prediction (leave-one-out cross validation)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398AAA-6EED-9A4E-92B1-557709B2C9A3}"/>
              </a:ext>
            </a:extLst>
          </p:cNvPr>
          <p:cNvSpPr txBox="1"/>
          <p:nvPr/>
        </p:nvSpPr>
        <p:spPr>
          <a:xfrm>
            <a:off x="8347402" y="437160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C75D941-F0E3-2047-97A9-7F29DAF8C3F5}"/>
              </a:ext>
            </a:extLst>
          </p:cNvPr>
          <p:cNvSpPr/>
          <p:nvPr/>
        </p:nvSpPr>
        <p:spPr>
          <a:xfrm>
            <a:off x="5470016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FB2313-E42C-3147-B054-9EA79C0B493B}"/>
              </a:ext>
            </a:extLst>
          </p:cNvPr>
          <p:cNvSpPr/>
          <p:nvPr/>
        </p:nvSpPr>
        <p:spPr>
          <a:xfrm>
            <a:off x="585198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EEC36C-FD60-FE4E-80DD-F4AEDA816094}"/>
              </a:ext>
            </a:extLst>
          </p:cNvPr>
          <p:cNvSpPr/>
          <p:nvPr/>
        </p:nvSpPr>
        <p:spPr>
          <a:xfrm>
            <a:off x="6222371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93858B-6730-D945-8CB7-F2D08A17EC9D}"/>
              </a:ext>
            </a:extLst>
          </p:cNvPr>
          <p:cNvSpPr/>
          <p:nvPr/>
        </p:nvSpPr>
        <p:spPr>
          <a:xfrm>
            <a:off x="660433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F86BC5-CEE9-F544-9F67-021167213AFD}"/>
              </a:ext>
            </a:extLst>
          </p:cNvPr>
          <p:cNvSpPr/>
          <p:nvPr/>
        </p:nvSpPr>
        <p:spPr>
          <a:xfrm>
            <a:off x="6974725" y="33083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079691-5608-4A49-BDB9-29FC0A38D3A8}"/>
              </a:ext>
            </a:extLst>
          </p:cNvPr>
          <p:cNvSpPr/>
          <p:nvPr/>
        </p:nvSpPr>
        <p:spPr>
          <a:xfrm>
            <a:off x="5565432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0CA755-8AED-F742-ADAC-E1438DA734EB}"/>
              </a:ext>
            </a:extLst>
          </p:cNvPr>
          <p:cNvSpPr/>
          <p:nvPr/>
        </p:nvSpPr>
        <p:spPr>
          <a:xfrm>
            <a:off x="594739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FDFFE4-751C-A446-A879-6769D168CB97}"/>
              </a:ext>
            </a:extLst>
          </p:cNvPr>
          <p:cNvSpPr/>
          <p:nvPr/>
        </p:nvSpPr>
        <p:spPr>
          <a:xfrm>
            <a:off x="6317787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B85702-DF62-C845-B2B4-526C9EBEF4C4}"/>
              </a:ext>
            </a:extLst>
          </p:cNvPr>
          <p:cNvSpPr/>
          <p:nvPr/>
        </p:nvSpPr>
        <p:spPr>
          <a:xfrm>
            <a:off x="669975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C7064C-6E8A-7944-B2AB-8A5B3262C79F}"/>
              </a:ext>
            </a:extLst>
          </p:cNvPr>
          <p:cNvSpPr/>
          <p:nvPr/>
        </p:nvSpPr>
        <p:spPr>
          <a:xfrm>
            <a:off x="7070141" y="458053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D243CD8-BE2A-6841-B414-723880E08486}"/>
              </a:ext>
            </a:extLst>
          </p:cNvPr>
          <p:cNvSpPr/>
          <p:nvPr/>
        </p:nvSpPr>
        <p:spPr>
          <a:xfrm>
            <a:off x="5660848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A70D6F-1907-A24B-B4B7-D3DAF172AA5C}"/>
              </a:ext>
            </a:extLst>
          </p:cNvPr>
          <p:cNvSpPr/>
          <p:nvPr/>
        </p:nvSpPr>
        <p:spPr>
          <a:xfrm>
            <a:off x="604281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2F776B-A34A-CE4A-BE68-6AAA48DD6C6D}"/>
              </a:ext>
            </a:extLst>
          </p:cNvPr>
          <p:cNvSpPr/>
          <p:nvPr/>
        </p:nvSpPr>
        <p:spPr>
          <a:xfrm>
            <a:off x="6413203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BE857D-D3D8-364B-A6E0-122145DCAA81}"/>
              </a:ext>
            </a:extLst>
          </p:cNvPr>
          <p:cNvSpPr/>
          <p:nvPr/>
        </p:nvSpPr>
        <p:spPr>
          <a:xfrm>
            <a:off x="679516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1D53E2-9298-EF40-9E32-84505AAC0DE9}"/>
              </a:ext>
            </a:extLst>
          </p:cNvPr>
          <p:cNvSpPr/>
          <p:nvPr/>
        </p:nvSpPr>
        <p:spPr>
          <a:xfrm>
            <a:off x="7165557" y="58527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22846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ight Arrow 41">
            <a:extLst>
              <a:ext uri="{FF2B5EF4-FFF2-40B4-BE49-F238E27FC236}">
                <a16:creationId xmlns:a16="http://schemas.microsoft.com/office/drawing/2014/main" id="{5F9FE99E-E46D-344C-B86C-A22DBE222513}"/>
              </a:ext>
            </a:extLst>
          </p:cNvPr>
          <p:cNvSpPr/>
          <p:nvPr/>
        </p:nvSpPr>
        <p:spPr>
          <a:xfrm>
            <a:off x="771275" y="4589062"/>
            <a:ext cx="2111497" cy="28936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74EB3F-1BE5-F343-9AE6-EBD04108AADD}"/>
              </a:ext>
            </a:extLst>
          </p:cNvPr>
          <p:cNvCxnSpPr>
            <a:cxnSpLocks/>
          </p:cNvCxnSpPr>
          <p:nvPr/>
        </p:nvCxnSpPr>
        <p:spPr>
          <a:xfrm flipH="1">
            <a:off x="829104" y="3769895"/>
            <a:ext cx="1303654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646345-EDF3-4546-9AA1-A50E6D98EB0A}"/>
              </a:ext>
            </a:extLst>
          </p:cNvPr>
          <p:cNvSpPr txBox="1"/>
          <p:nvPr/>
        </p:nvSpPr>
        <p:spPr>
          <a:xfrm>
            <a:off x="3261786" y="25341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F19C-8BC0-FC49-A520-A1028BF8DD01}"/>
              </a:ext>
            </a:extLst>
          </p:cNvPr>
          <p:cNvSpPr txBox="1"/>
          <p:nvPr/>
        </p:nvSpPr>
        <p:spPr>
          <a:xfrm>
            <a:off x="3261786" y="349484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724F-C98C-6A48-BA2B-EB5F3BCD3D67}"/>
              </a:ext>
            </a:extLst>
          </p:cNvPr>
          <p:cNvSpPr txBox="1"/>
          <p:nvPr/>
        </p:nvSpPr>
        <p:spPr>
          <a:xfrm>
            <a:off x="3261786" y="4409246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D5DCA-6EE8-5948-972B-7E3B1E92D83A}"/>
              </a:ext>
            </a:extLst>
          </p:cNvPr>
          <p:cNvSpPr txBox="1"/>
          <p:nvPr/>
        </p:nvSpPr>
        <p:spPr>
          <a:xfrm>
            <a:off x="3261786" y="5369945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B95D0-6A9B-5B44-B932-E2CC8E9797A6}"/>
              </a:ext>
            </a:extLst>
          </p:cNvPr>
          <p:cNvSpPr txBox="1"/>
          <p:nvPr/>
        </p:nvSpPr>
        <p:spPr>
          <a:xfrm>
            <a:off x="9949510" y="1633737"/>
            <a:ext cx="199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Recap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03A9C1-ED2B-704E-AE2E-E811E6C3CAF4}"/>
              </a:ext>
            </a:extLst>
          </p:cNvPr>
          <p:cNvSpPr/>
          <p:nvPr/>
        </p:nvSpPr>
        <p:spPr>
          <a:xfrm>
            <a:off x="627018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360DAA-9D0F-3C4A-8875-02D645B87063}"/>
              </a:ext>
            </a:extLst>
          </p:cNvPr>
          <p:cNvSpPr/>
          <p:nvPr/>
        </p:nvSpPr>
        <p:spPr>
          <a:xfrm>
            <a:off x="1008983" y="2696214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FBE47-D33C-544B-9830-D69F933C8395}"/>
              </a:ext>
            </a:extLst>
          </p:cNvPr>
          <p:cNvSpPr/>
          <p:nvPr/>
        </p:nvSpPr>
        <p:spPr>
          <a:xfrm>
            <a:off x="1379373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2F8E2-2D6B-6F43-BD1C-651447D8DFC4}"/>
              </a:ext>
            </a:extLst>
          </p:cNvPr>
          <p:cNvSpPr/>
          <p:nvPr/>
        </p:nvSpPr>
        <p:spPr>
          <a:xfrm>
            <a:off x="1761337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E719C-3F6C-884F-92A5-91D8BE91385A}"/>
              </a:ext>
            </a:extLst>
          </p:cNvPr>
          <p:cNvSpPr/>
          <p:nvPr/>
        </p:nvSpPr>
        <p:spPr>
          <a:xfrm>
            <a:off x="2131727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541C87-BD5A-F244-B78C-1654B4E071F5}"/>
              </a:ext>
            </a:extLst>
          </p:cNvPr>
          <p:cNvSpPr/>
          <p:nvPr/>
        </p:nvSpPr>
        <p:spPr>
          <a:xfrm>
            <a:off x="636001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2986C-654B-CD46-9FA8-25E3E84A86D3}"/>
              </a:ext>
            </a:extLst>
          </p:cNvPr>
          <p:cNvSpPr/>
          <p:nvPr/>
        </p:nvSpPr>
        <p:spPr>
          <a:xfrm>
            <a:off x="1017966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947D95-E9A3-714D-942C-0237C411A7E7}"/>
              </a:ext>
            </a:extLst>
          </p:cNvPr>
          <p:cNvSpPr/>
          <p:nvPr/>
        </p:nvSpPr>
        <p:spPr>
          <a:xfrm>
            <a:off x="1388356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09FBA-26B4-8F4A-954A-BB38F21F9BD2}"/>
              </a:ext>
            </a:extLst>
          </p:cNvPr>
          <p:cNvSpPr/>
          <p:nvPr/>
        </p:nvSpPr>
        <p:spPr>
          <a:xfrm>
            <a:off x="1770320" y="3625211"/>
            <a:ext cx="288514" cy="28936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A45D9-218D-9D4F-AE1C-AFE11117E8A1}"/>
              </a:ext>
            </a:extLst>
          </p:cNvPr>
          <p:cNvSpPr/>
          <p:nvPr/>
        </p:nvSpPr>
        <p:spPr>
          <a:xfrm>
            <a:off x="2140710" y="3625211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9E4199-1108-994B-98AF-32AE4A807994}"/>
              </a:ext>
            </a:extLst>
          </p:cNvPr>
          <p:cNvSpPr/>
          <p:nvPr/>
        </p:nvSpPr>
        <p:spPr>
          <a:xfrm>
            <a:off x="627018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470BC-6D54-6E46-B69A-9CB56D44445A}"/>
              </a:ext>
            </a:extLst>
          </p:cNvPr>
          <p:cNvSpPr/>
          <p:nvPr/>
        </p:nvSpPr>
        <p:spPr>
          <a:xfrm>
            <a:off x="1008983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77ADEC-D945-F34F-99FB-A20F597C6BDA}"/>
              </a:ext>
            </a:extLst>
          </p:cNvPr>
          <p:cNvSpPr/>
          <p:nvPr/>
        </p:nvSpPr>
        <p:spPr>
          <a:xfrm>
            <a:off x="1379373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145E35-6769-724F-B9E4-71D7D86602B3}"/>
              </a:ext>
            </a:extLst>
          </p:cNvPr>
          <p:cNvSpPr/>
          <p:nvPr/>
        </p:nvSpPr>
        <p:spPr>
          <a:xfrm>
            <a:off x="1761337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2DE3B-F576-AA44-BCA6-081EC083751A}"/>
              </a:ext>
            </a:extLst>
          </p:cNvPr>
          <p:cNvSpPr/>
          <p:nvPr/>
        </p:nvSpPr>
        <p:spPr>
          <a:xfrm>
            <a:off x="2131727" y="4589062"/>
            <a:ext cx="288514" cy="289367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FEE64F-72A8-6E4F-A675-1AFD59DDF6CA}"/>
              </a:ext>
            </a:extLst>
          </p:cNvPr>
          <p:cNvSpPr/>
          <p:nvPr/>
        </p:nvSpPr>
        <p:spPr>
          <a:xfrm>
            <a:off x="384400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ED64D6-9F94-174F-94E1-D19E6B488B2A}"/>
              </a:ext>
            </a:extLst>
          </p:cNvPr>
          <p:cNvSpPr/>
          <p:nvPr/>
        </p:nvSpPr>
        <p:spPr>
          <a:xfrm>
            <a:off x="766365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1E32DA-F08F-A143-ACE8-B56A41191C64}"/>
              </a:ext>
            </a:extLst>
          </p:cNvPr>
          <p:cNvSpPr/>
          <p:nvPr/>
        </p:nvSpPr>
        <p:spPr>
          <a:xfrm>
            <a:off x="1136755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2440AC-54ED-B149-8D72-86C737ABB519}"/>
              </a:ext>
            </a:extLst>
          </p:cNvPr>
          <p:cNvSpPr/>
          <p:nvPr/>
        </p:nvSpPr>
        <p:spPr>
          <a:xfrm>
            <a:off x="1518719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CFD0AE-A582-B445-88A7-B6A25B121458}"/>
              </a:ext>
            </a:extLst>
          </p:cNvPr>
          <p:cNvSpPr/>
          <p:nvPr/>
        </p:nvSpPr>
        <p:spPr>
          <a:xfrm>
            <a:off x="1889109" y="5263617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6D7508F-19F7-9249-ADF5-42863A088A66}"/>
              </a:ext>
            </a:extLst>
          </p:cNvPr>
          <p:cNvSpPr/>
          <p:nvPr/>
        </p:nvSpPr>
        <p:spPr>
          <a:xfrm>
            <a:off x="479816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0F44BE4-5CCD-8448-A76F-8385FF3FB32F}"/>
              </a:ext>
            </a:extLst>
          </p:cNvPr>
          <p:cNvSpPr/>
          <p:nvPr/>
        </p:nvSpPr>
        <p:spPr>
          <a:xfrm>
            <a:off x="861781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924720C-C7CC-CB4C-8C73-CD819B6870D9}"/>
              </a:ext>
            </a:extLst>
          </p:cNvPr>
          <p:cNvSpPr/>
          <p:nvPr/>
        </p:nvSpPr>
        <p:spPr>
          <a:xfrm>
            <a:off x="1232171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3BC11B-213C-EB46-9B6B-097DBDA3B69F}"/>
              </a:ext>
            </a:extLst>
          </p:cNvPr>
          <p:cNvSpPr/>
          <p:nvPr/>
        </p:nvSpPr>
        <p:spPr>
          <a:xfrm>
            <a:off x="1614135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A96C854-F3FF-4245-87E5-8E1A79DE201B}"/>
              </a:ext>
            </a:extLst>
          </p:cNvPr>
          <p:cNvSpPr/>
          <p:nvPr/>
        </p:nvSpPr>
        <p:spPr>
          <a:xfrm>
            <a:off x="1984525" y="5390838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21911C-BF69-DD48-839E-7606CDB0841D}"/>
              </a:ext>
            </a:extLst>
          </p:cNvPr>
          <p:cNvSpPr/>
          <p:nvPr/>
        </p:nvSpPr>
        <p:spPr>
          <a:xfrm>
            <a:off x="575232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F4FD77-ACEC-F845-8114-93F7CB63328E}"/>
              </a:ext>
            </a:extLst>
          </p:cNvPr>
          <p:cNvSpPr/>
          <p:nvPr/>
        </p:nvSpPr>
        <p:spPr>
          <a:xfrm>
            <a:off x="957197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A959F26-AA25-A241-A097-C76E2F5E288F}"/>
              </a:ext>
            </a:extLst>
          </p:cNvPr>
          <p:cNvSpPr/>
          <p:nvPr/>
        </p:nvSpPr>
        <p:spPr>
          <a:xfrm>
            <a:off x="1327587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81213B-75F9-9F4D-9C4E-9B6BD31C08D0}"/>
              </a:ext>
            </a:extLst>
          </p:cNvPr>
          <p:cNvSpPr/>
          <p:nvPr/>
        </p:nvSpPr>
        <p:spPr>
          <a:xfrm>
            <a:off x="1709551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481D665-2462-F14A-8552-23C7A550E3E0}"/>
              </a:ext>
            </a:extLst>
          </p:cNvPr>
          <p:cNvSpPr/>
          <p:nvPr/>
        </p:nvSpPr>
        <p:spPr>
          <a:xfrm>
            <a:off x="2079941" y="5518059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E796E3-2EBC-3B47-94B9-37741EF49AC6}"/>
              </a:ext>
            </a:extLst>
          </p:cNvPr>
          <p:cNvSpPr txBox="1"/>
          <p:nvPr/>
        </p:nvSpPr>
        <p:spPr>
          <a:xfrm>
            <a:off x="3261786" y="157218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546CB41-9D36-1D4B-89D0-6B61F20F0319}"/>
              </a:ext>
            </a:extLst>
          </p:cNvPr>
          <p:cNvSpPr/>
          <p:nvPr/>
        </p:nvSpPr>
        <p:spPr>
          <a:xfrm>
            <a:off x="2079941" y="171988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9DA6441-0347-E043-8E9E-94934B81C57B}"/>
              </a:ext>
            </a:extLst>
          </p:cNvPr>
          <p:cNvSpPr/>
          <p:nvPr/>
        </p:nvSpPr>
        <p:spPr>
          <a:xfrm>
            <a:off x="2882772" y="4589062"/>
            <a:ext cx="288514" cy="28936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D39A18-BC93-0E40-BA0C-C96EDF510DAF}"/>
              </a:ext>
            </a:extLst>
          </p:cNvPr>
          <p:cNvSpPr txBox="1"/>
          <p:nvPr/>
        </p:nvSpPr>
        <p:spPr>
          <a:xfrm>
            <a:off x="9347216" y="5185278"/>
            <a:ext cx="2629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your attention</a:t>
            </a:r>
            <a:endParaRPr lang="en-GB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524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054D1A-969A-3A4F-9770-8ADBC1951405}"/>
              </a:ext>
            </a:extLst>
          </p:cNvPr>
          <p:cNvSpPr/>
          <p:nvPr/>
        </p:nvSpPr>
        <p:spPr>
          <a:xfrm>
            <a:off x="446841" y="1631554"/>
            <a:ext cx="7421251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https://www.fil.ion.ucl.ac.uk/spm/course/slides14-may/11_DCM_Advanced_1.pdf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Will Penny’s excellent lecture notes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>
                <a:hlinkClick r:id="rId3"/>
              </a:rPr>
              <a:t>https://www.tnu.ethz.ch/fileadmin/user_upload/teaching/Methods_Models2018/Fra__ssle_MethodsAndModels.pdf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Great lecture notes by Stefan </a:t>
            </a:r>
            <a:r>
              <a:rPr lang="en-GB" dirty="0" err="1"/>
              <a:t>Frässle</a:t>
            </a:r>
            <a:r>
              <a:rPr lang="en-GB" dirty="0"/>
              <a:t> on Bayesian model selection and averaging 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https://github.com/pzeidman/dcm-peb-example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Fantastic Tutorial for PEB</a:t>
            </a:r>
          </a:p>
          <a:p>
            <a:endParaRPr lang="en-GB" dirty="0"/>
          </a:p>
          <a:p>
            <a:r>
              <a:rPr lang="en-GB" dirty="0">
                <a:solidFill>
                  <a:schemeClr val="tx1"/>
                </a:solidFill>
              </a:rPr>
              <a:t>Stephan et al. 2010 </a:t>
            </a:r>
            <a:r>
              <a:rPr lang="en-GB" dirty="0" err="1">
                <a:solidFill>
                  <a:schemeClr val="tx1"/>
                </a:solidFill>
              </a:rPr>
              <a:t>NeuroImage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hlinkClick r:id="rId5"/>
              </a:rPr>
              <a:t>doi.org/10.1016/j.neuroimage.2009.11.015</a:t>
            </a:r>
            <a:r>
              <a:rPr lang="en-GB" dirty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10 Simple Rules for Group studies before PEB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hlinkClick r:id="rId6"/>
              </a:rPr>
              <a:t>https://gitlab.com/tallie/edcm</a:t>
            </a: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Great worked example using PEB with all code made available by Natalie Adams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1E06A-73FA-4F41-A7E9-8289C44ED9EE}"/>
              </a:ext>
            </a:extLst>
          </p:cNvPr>
          <p:cNvSpPr txBox="1"/>
          <p:nvPr/>
        </p:nvSpPr>
        <p:spPr>
          <a:xfrm>
            <a:off x="8347402" y="43716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Reading Material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9075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725A13-7728-D647-9785-B8671353E719}"/>
              </a:ext>
            </a:extLst>
          </p:cNvPr>
          <p:cNvSpPr txBox="1"/>
          <p:nvPr/>
        </p:nvSpPr>
        <p:spPr>
          <a:xfrm>
            <a:off x="1586687" y="2783809"/>
            <a:ext cx="1260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Bayes Rule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E01DB-D695-3841-BEFA-C3AC0DEAD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28" y="2538926"/>
            <a:ext cx="7778973" cy="2688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848E8D-C060-BA4C-9FB2-88ECB024817B}"/>
              </a:ext>
            </a:extLst>
          </p:cNvPr>
          <p:cNvSpPr txBox="1"/>
          <p:nvPr/>
        </p:nvSpPr>
        <p:spPr>
          <a:xfrm>
            <a:off x="8347402" y="43716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Leftovers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041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241824-E064-3A4F-8335-FCD7AABC9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6"/>
          <a:stretch/>
        </p:blipFill>
        <p:spPr>
          <a:xfrm>
            <a:off x="-5442" y="1174432"/>
            <a:ext cx="8220228" cy="5306070"/>
          </a:xfrm>
          <a:prstGeom prst="rect">
            <a:avLst/>
          </a:prstGeom>
        </p:spPr>
      </p:pic>
      <p:pic>
        <p:nvPicPr>
          <p:cNvPr id="12" name="Content Placeholder 84">
            <a:extLst>
              <a:ext uri="{FF2B5EF4-FFF2-40B4-BE49-F238E27FC236}">
                <a16:creationId xmlns:a16="http://schemas.microsoft.com/office/drawing/2014/main" id="{980FA674-8CD8-4E4B-8B74-D7545339F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1361"/>
          <a:stretch/>
        </p:blipFill>
        <p:spPr>
          <a:xfrm rot="16200000">
            <a:off x="3674359" y="989751"/>
            <a:ext cx="1854224" cy="2718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F20A5-1681-8443-A8BF-D9F8F2332527}"/>
              </a:ext>
            </a:extLst>
          </p:cNvPr>
          <p:cNvSpPr txBox="1"/>
          <p:nvPr/>
        </p:nvSpPr>
        <p:spPr>
          <a:xfrm rot="20386135">
            <a:off x="2678464" y="5126282"/>
            <a:ext cx="676788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28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0C129-C45B-8C44-A743-CFE1F43A33C7}"/>
              </a:ext>
            </a:extLst>
          </p:cNvPr>
          <p:cNvSpPr txBox="1"/>
          <p:nvPr/>
        </p:nvSpPr>
        <p:spPr>
          <a:xfrm>
            <a:off x="3396317" y="1259201"/>
            <a:ext cx="2350287" cy="3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8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66F45-785A-8144-8D77-147590A2D6B1}"/>
              </a:ext>
            </a:extLst>
          </p:cNvPr>
          <p:cNvSpPr txBox="1"/>
          <p:nvPr/>
        </p:nvSpPr>
        <p:spPr>
          <a:xfrm>
            <a:off x="5506178" y="4912677"/>
            <a:ext cx="1329210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28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7A2CA-CF6A-DD4B-BC13-F95A6458A312}"/>
              </a:ext>
            </a:extLst>
          </p:cNvPr>
          <p:cNvSpPr txBox="1"/>
          <p:nvPr/>
        </p:nvSpPr>
        <p:spPr>
          <a:xfrm>
            <a:off x="3396316" y="3495421"/>
            <a:ext cx="2350287" cy="3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8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Dynamic state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C7F0FE3-2133-624A-8BBD-5A43725319D0}"/>
              </a:ext>
            </a:extLst>
          </p:cNvPr>
          <p:cNvSpPr/>
          <p:nvPr/>
        </p:nvSpPr>
        <p:spPr>
          <a:xfrm rot="13109232">
            <a:off x="3002719" y="1006335"/>
            <a:ext cx="3496647" cy="4026574"/>
          </a:xfrm>
          <a:prstGeom prst="arc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975F12A8-D88C-BB4E-8EDE-692D1DF0A2EF}"/>
              </a:ext>
            </a:extLst>
          </p:cNvPr>
          <p:cNvSpPr/>
          <p:nvPr/>
        </p:nvSpPr>
        <p:spPr>
          <a:xfrm rot="2700000">
            <a:off x="2659471" y="1316458"/>
            <a:ext cx="3496647" cy="4026574"/>
          </a:xfrm>
          <a:prstGeom prst="arc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000EE36-8116-A94E-8485-0D23912AE288}"/>
              </a:ext>
            </a:extLst>
          </p:cNvPr>
          <p:cNvSpPr/>
          <p:nvPr/>
        </p:nvSpPr>
        <p:spPr>
          <a:xfrm>
            <a:off x="2480930" y="4579088"/>
            <a:ext cx="4696268" cy="110448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766CBD-080E-4C44-BFCB-70DBEA0A8876}"/>
              </a:ext>
            </a:extLst>
          </p:cNvPr>
          <p:cNvSpPr txBox="1"/>
          <p:nvPr/>
        </p:nvSpPr>
        <p:spPr>
          <a:xfrm>
            <a:off x="4580743" y="5325329"/>
            <a:ext cx="822661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28" b="1" dirty="0">
                <a:solidFill>
                  <a:schemeClr val="bg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53C9ED3-EC7B-7A47-93CC-295E6B2A015B}"/>
              </a:ext>
            </a:extLst>
          </p:cNvPr>
          <p:cNvSpPr txBox="1"/>
          <p:nvPr/>
        </p:nvSpPr>
        <p:spPr>
          <a:xfrm rot="16200000">
            <a:off x="1516781" y="3452443"/>
            <a:ext cx="2350287" cy="3582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28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Forward Problem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0B55FA-0FED-7F4D-9BD7-A429F6E21FE4}"/>
              </a:ext>
            </a:extLst>
          </p:cNvPr>
          <p:cNvSpPr txBox="1"/>
          <p:nvPr/>
        </p:nvSpPr>
        <p:spPr>
          <a:xfrm rot="5400000">
            <a:off x="5325572" y="3152527"/>
            <a:ext cx="2350287" cy="3582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28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Inverse Problem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C2659F-B799-0949-9EBE-9272B372D8FE}"/>
              </a:ext>
            </a:extLst>
          </p:cNvPr>
          <p:cNvSpPr txBox="1"/>
          <p:nvPr/>
        </p:nvSpPr>
        <p:spPr>
          <a:xfrm>
            <a:off x="8342382" y="377499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E41A000-AEA1-C043-9B0A-44BBC751D624}"/>
              </a:ext>
            </a:extLst>
          </p:cNvPr>
          <p:cNvSpPr/>
          <p:nvPr/>
        </p:nvSpPr>
        <p:spPr>
          <a:xfrm>
            <a:off x="7160537" y="52520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3" grpId="0" animBg="1"/>
      <p:bldP spid="24" grpId="0" animBg="1"/>
      <p:bldP spid="28" grpId="0" animBg="1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A738768-4DFE-C648-8C79-B7CC8CA55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2" y="1271846"/>
            <a:ext cx="7908943" cy="51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638C20-4EFB-C249-93E2-416F6844BC5A}"/>
              </a:ext>
            </a:extLst>
          </p:cNvPr>
          <p:cNvSpPr txBox="1"/>
          <p:nvPr/>
        </p:nvSpPr>
        <p:spPr>
          <a:xfrm>
            <a:off x="204549" y="6530881"/>
            <a:ext cx="49151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Stephan et al. 2010 </a:t>
            </a:r>
            <a:r>
              <a:rPr lang="en-GB" sz="1100" dirty="0" err="1">
                <a:solidFill>
                  <a:schemeClr val="bg1"/>
                </a:solidFill>
              </a:rPr>
              <a:t>NeuroImage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>
                <a:solidFill>
                  <a:schemeClr val="bg1"/>
                </a:solidFill>
                <a:hlinkClick r:id="rId3"/>
              </a:rPr>
              <a:t>doi.org/10.1016/j.neuroimage.2009.11.015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005DEA-1A2D-CD48-A5FE-A4DAB8D7D87A}"/>
              </a:ext>
            </a:extLst>
          </p:cNvPr>
          <p:cNvSpPr txBox="1"/>
          <p:nvPr/>
        </p:nvSpPr>
        <p:spPr>
          <a:xfrm>
            <a:off x="8347402" y="43716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Leftovers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3387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0F598D-5C7F-1745-A114-3529D73E4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13" y="3103319"/>
            <a:ext cx="3403600" cy="2197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697D6C-73C4-1A4E-9DD5-0F276A4C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45" y="1769819"/>
            <a:ext cx="3467100" cy="3530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E13CE7-34D4-DA4D-8EE8-E5CAA665AD79}"/>
              </a:ext>
            </a:extLst>
          </p:cNvPr>
          <p:cNvSpPr/>
          <p:nvPr/>
        </p:nvSpPr>
        <p:spPr>
          <a:xfrm>
            <a:off x="319952" y="6497058"/>
            <a:ext cx="55483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</a:t>
            </a:r>
            <a:r>
              <a:rPr lang="en-GB" dirty="0" err="1">
                <a:solidFill>
                  <a:schemeClr val="bg1"/>
                </a:solidFill>
              </a:rPr>
              <a:t>mbb-team.github.io</a:t>
            </a:r>
            <a:r>
              <a:rPr lang="en-GB" dirty="0">
                <a:solidFill>
                  <a:schemeClr val="bg1"/>
                </a:solidFill>
              </a:rPr>
              <a:t>/VBA-toolbox/wiki/BMS-for-group-studies/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2E323-DD05-B443-9FA1-8E18A7539FF0}"/>
              </a:ext>
            </a:extLst>
          </p:cNvPr>
          <p:cNvSpPr txBox="1"/>
          <p:nvPr/>
        </p:nvSpPr>
        <p:spPr>
          <a:xfrm>
            <a:off x="8347402" y="437160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Leftovers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450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75AA530C-94A4-AB49-A063-D4E6D46E87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391150" y="1314833"/>
            <a:ext cx="2600117" cy="153564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F53613A-E5E0-144A-9A2D-C0AB45587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4" t="21250" r="18079"/>
          <a:stretch/>
        </p:blipFill>
        <p:spPr>
          <a:xfrm>
            <a:off x="1284370" y="5243666"/>
            <a:ext cx="2600117" cy="116602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5357DA-0E43-2642-B6AE-68760C05B4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32482" y="3966336"/>
            <a:ext cx="1481781" cy="24612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F20A5-1681-8443-A8BF-D9F8F2332527}"/>
              </a:ext>
            </a:extLst>
          </p:cNvPr>
          <p:cNvSpPr txBox="1"/>
          <p:nvPr/>
        </p:nvSpPr>
        <p:spPr>
          <a:xfrm rot="20386135">
            <a:off x="3437381" y="4912676"/>
            <a:ext cx="676788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28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0C129-C45B-8C44-A743-CFE1F43A33C7}"/>
              </a:ext>
            </a:extLst>
          </p:cNvPr>
          <p:cNvSpPr txBox="1"/>
          <p:nvPr/>
        </p:nvSpPr>
        <p:spPr>
          <a:xfrm>
            <a:off x="3396317" y="1259201"/>
            <a:ext cx="2350287" cy="3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8" dirty="0">
                <a:solidFill>
                  <a:srgbClr val="7030A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66F45-785A-8144-8D77-147590A2D6B1}"/>
              </a:ext>
            </a:extLst>
          </p:cNvPr>
          <p:cNvSpPr txBox="1"/>
          <p:nvPr/>
        </p:nvSpPr>
        <p:spPr>
          <a:xfrm>
            <a:off x="5621925" y="4921250"/>
            <a:ext cx="1329210" cy="358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28" dirty="0">
                <a:solidFill>
                  <a:srgbClr val="00B050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7A2CA-CF6A-DD4B-BC13-F95A6458A312}"/>
              </a:ext>
            </a:extLst>
          </p:cNvPr>
          <p:cNvSpPr txBox="1"/>
          <p:nvPr/>
        </p:nvSpPr>
        <p:spPr>
          <a:xfrm>
            <a:off x="3396316" y="3495421"/>
            <a:ext cx="2350287" cy="35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28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Dynamic state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1C7F0FE3-2133-624A-8BBD-5A43725319D0}"/>
              </a:ext>
            </a:extLst>
          </p:cNvPr>
          <p:cNvSpPr/>
          <p:nvPr/>
        </p:nvSpPr>
        <p:spPr>
          <a:xfrm rot="13109232">
            <a:off x="3002719" y="1006335"/>
            <a:ext cx="3496647" cy="4026574"/>
          </a:xfrm>
          <a:prstGeom prst="arc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975F12A8-D88C-BB4E-8EDE-692D1DF0A2EF}"/>
              </a:ext>
            </a:extLst>
          </p:cNvPr>
          <p:cNvSpPr/>
          <p:nvPr/>
        </p:nvSpPr>
        <p:spPr>
          <a:xfrm rot="2700000">
            <a:off x="2659471" y="1316458"/>
            <a:ext cx="3496647" cy="4026574"/>
          </a:xfrm>
          <a:prstGeom prst="arc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A475E1-864C-A54E-ABB1-0D040DC93604}"/>
              </a:ext>
            </a:extLst>
          </p:cNvPr>
          <p:cNvSpPr txBox="1"/>
          <p:nvPr/>
        </p:nvSpPr>
        <p:spPr>
          <a:xfrm rot="16200000">
            <a:off x="1516781" y="3452443"/>
            <a:ext cx="2350287" cy="3582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28" i="1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Forward Problem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A14DD4-7743-C646-9EEE-D658DAA1C33E}"/>
              </a:ext>
            </a:extLst>
          </p:cNvPr>
          <p:cNvSpPr txBox="1"/>
          <p:nvPr/>
        </p:nvSpPr>
        <p:spPr>
          <a:xfrm rot="5400000">
            <a:off x="5325572" y="3152527"/>
            <a:ext cx="2350287" cy="3582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28" i="1" dirty="0">
                <a:solidFill>
                  <a:schemeClr val="tx1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Inverse Problem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609CE-9524-724F-9132-1B68617BAA77}"/>
                  </a:ext>
                </a:extLst>
              </p:cNvPr>
              <p:cNvSpPr txBox="1"/>
              <p:nvPr/>
            </p:nvSpPr>
            <p:spPr>
              <a:xfrm>
                <a:off x="4580743" y="5325329"/>
                <a:ext cx="10815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728" b="1" dirty="0">
                    <a:solidFill>
                      <a:schemeClr val="tx1"/>
                    </a:solidFill>
                    <a:latin typeface="Arial" panose="020B0604020202020204" pitchFamily="34" charset="0"/>
                    <a:ea typeface="Helvetica" charset="0"/>
                    <a:cs typeface="Arial" panose="020B0604020202020204" pitchFamily="34" charset="0"/>
                  </a:rPr>
                  <a:t>Model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1728" b="1" dirty="0">
                  <a:solidFill>
                    <a:schemeClr val="tx1"/>
                  </a:solidFill>
                  <a:latin typeface="Arial" panose="020B0604020202020204" pitchFamily="34" charset="0"/>
                  <a:ea typeface="Helvetica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E609CE-9524-724F-9132-1B68617BA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743" y="5325329"/>
                <a:ext cx="1081515" cy="369332"/>
              </a:xfrm>
              <a:prstGeom prst="rect">
                <a:avLst/>
              </a:prstGeom>
              <a:blipFill>
                <a:blip r:embed="rId6"/>
                <a:stretch>
                  <a:fillRect l="-3488" t="-3333" b="-2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8B0405-2B5E-6C42-AD12-A1F7CF1F5559}"/>
                  </a:ext>
                </a:extLst>
              </p:cNvPr>
              <p:cNvSpPr txBox="1"/>
              <p:nvPr/>
            </p:nvSpPr>
            <p:spPr>
              <a:xfrm>
                <a:off x="6869179" y="4876352"/>
                <a:ext cx="31188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8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08B0405-2B5E-6C42-AD12-A1F7CF1F5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179" y="4876352"/>
                <a:ext cx="311880" cy="430887"/>
              </a:xfrm>
              <a:prstGeom prst="rect">
                <a:avLst/>
              </a:prstGeom>
              <a:blipFill>
                <a:blip r:embed="rId7"/>
                <a:stretch>
                  <a:fillRect l="-19231" r="-19231" b="-5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F5EC117-07B7-7D4C-B3FE-91E3BB095635}"/>
                  </a:ext>
                </a:extLst>
              </p:cNvPr>
              <p:cNvSpPr/>
              <p:nvPr/>
            </p:nvSpPr>
            <p:spPr>
              <a:xfrm>
                <a:off x="4859991" y="1225389"/>
                <a:ext cx="4153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MS PGothic" pitchFamily="34" charset="-128"/>
                          <a:cs typeface="ＭＳ Ｐゴシック" charset="0"/>
                        </a:rPr>
                        <m:t>𝑌</m:t>
                      </m:r>
                    </m:oMath>
                  </m:oMathPara>
                </a14:m>
                <a:endParaRPr lang="en-GB" sz="20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F5EC117-07B7-7D4C-B3FE-91E3BB095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991" y="1225389"/>
                <a:ext cx="41537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 Box 27">
            <a:extLst>
              <a:ext uri="{FF2B5EF4-FFF2-40B4-BE49-F238E27FC236}">
                <a16:creationId xmlns:a16="http://schemas.microsoft.com/office/drawing/2014/main" id="{95740695-472B-A947-A695-4C4CE479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320" y="2834636"/>
            <a:ext cx="922047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ea typeface="MS PGothic" pitchFamily="34" charset="-128"/>
                <a:cs typeface="ＭＳ Ｐゴシック" charset="0"/>
              </a:rPr>
              <a:t>Evidence</a:t>
            </a:r>
            <a:endParaRPr lang="en-GB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612758B-38C6-DF4C-A875-E9929FBA32F4}"/>
                  </a:ext>
                </a:extLst>
              </p:cNvPr>
              <p:cNvSpPr txBox="1"/>
              <p:nvPr/>
            </p:nvSpPr>
            <p:spPr>
              <a:xfrm>
                <a:off x="7010164" y="3717862"/>
                <a:ext cx="11364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612758B-38C6-DF4C-A875-E9929FBA3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164" y="3717862"/>
                <a:ext cx="1136465" cy="307777"/>
              </a:xfrm>
              <a:prstGeom prst="rect">
                <a:avLst/>
              </a:prstGeom>
              <a:blipFill>
                <a:blip r:embed="rId9"/>
                <a:stretch>
                  <a:fillRect l="-5556" r="-6667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129C987-6DB5-E845-B0BA-F7C7599FB584}"/>
                  </a:ext>
                </a:extLst>
              </p:cNvPr>
              <p:cNvSpPr txBox="1"/>
              <p:nvPr/>
            </p:nvSpPr>
            <p:spPr>
              <a:xfrm>
                <a:off x="7038264" y="2588133"/>
                <a:ext cx="90293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129C987-6DB5-E845-B0BA-F7C7599FB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264" y="2588133"/>
                <a:ext cx="902939" cy="307777"/>
              </a:xfrm>
              <a:prstGeom prst="rect">
                <a:avLst/>
              </a:prstGeom>
              <a:blipFill>
                <a:blip r:embed="rId10"/>
                <a:stretch>
                  <a:fillRect l="-5556" r="-6944" b="-3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ext Box 27">
            <a:extLst>
              <a:ext uri="{FF2B5EF4-FFF2-40B4-BE49-F238E27FC236}">
                <a16:creationId xmlns:a16="http://schemas.microsoft.com/office/drawing/2014/main" id="{D7C8D8E0-2D1A-F74D-AC63-08CB1225A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791" y="3944594"/>
            <a:ext cx="901209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ea typeface="MS PGothic" pitchFamily="34" charset="-128"/>
                <a:cs typeface="ＭＳ Ｐゴシック" charset="0"/>
              </a:rPr>
              <a:t>Posterior</a:t>
            </a:r>
            <a:endParaRPr lang="en-GB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A78A003-B74A-E746-90FA-565AC9E8D184}"/>
                  </a:ext>
                </a:extLst>
              </p:cNvPr>
              <p:cNvSpPr txBox="1"/>
              <p:nvPr/>
            </p:nvSpPr>
            <p:spPr>
              <a:xfrm>
                <a:off x="1287299" y="3275111"/>
                <a:ext cx="11364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0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A78A003-B74A-E746-90FA-565AC9E8D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299" y="3275111"/>
                <a:ext cx="1136465" cy="307777"/>
              </a:xfrm>
              <a:prstGeom prst="rect">
                <a:avLst/>
              </a:prstGeom>
              <a:blipFill>
                <a:blip r:embed="rId11"/>
                <a:stretch>
                  <a:fillRect l="-4396" r="-5495" b="-2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 Box 27">
            <a:extLst>
              <a:ext uri="{FF2B5EF4-FFF2-40B4-BE49-F238E27FC236}">
                <a16:creationId xmlns:a16="http://schemas.microsoft.com/office/drawing/2014/main" id="{A05AA794-4A4B-8C42-9B3C-A865A9DE2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68" y="3574205"/>
            <a:ext cx="990977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  <a:ea typeface="MS PGothic" pitchFamily="34" charset="-128"/>
                <a:cs typeface="ＭＳ Ｐゴシック" charset="0"/>
              </a:rPr>
              <a:t>Likelihood</a:t>
            </a:r>
            <a:endParaRPr lang="en-GB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2BB4A18-8F26-634C-B16E-8496721E0F9D}"/>
              </a:ext>
            </a:extLst>
          </p:cNvPr>
          <p:cNvSpPr txBox="1"/>
          <p:nvPr/>
        </p:nvSpPr>
        <p:spPr>
          <a:xfrm>
            <a:off x="204549" y="6530881"/>
            <a:ext cx="49359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Garrido et al. 2008 </a:t>
            </a:r>
            <a:r>
              <a:rPr lang="en-GB" sz="1100" dirty="0" err="1">
                <a:solidFill>
                  <a:schemeClr val="bg1"/>
                </a:solidFill>
              </a:rPr>
              <a:t>NeuroImage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>
                <a:solidFill>
                  <a:schemeClr val="bg1"/>
                </a:solidFill>
                <a:hlinkClick r:id="rId12"/>
              </a:rPr>
              <a:t>doi.org/10.1016/j.neuroimage.2008.05.018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4B6120-7E07-B34C-9321-A3642D8CC302}"/>
              </a:ext>
            </a:extLst>
          </p:cNvPr>
          <p:cNvSpPr txBox="1"/>
          <p:nvPr/>
        </p:nvSpPr>
        <p:spPr>
          <a:xfrm>
            <a:off x="8342382" y="1388962"/>
            <a:ext cx="370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DCM rests on estimating certain conditional probabilities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50B33A-F003-1442-8C48-BBCC554D129D}"/>
              </a:ext>
            </a:extLst>
          </p:cNvPr>
          <p:cNvSpPr txBox="1"/>
          <p:nvPr/>
        </p:nvSpPr>
        <p:spPr>
          <a:xfrm>
            <a:off x="8342382" y="377499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6E9459F-ACB7-4B4F-9C9B-4C05CC2E9D69}"/>
              </a:ext>
            </a:extLst>
          </p:cNvPr>
          <p:cNvSpPr/>
          <p:nvPr/>
        </p:nvSpPr>
        <p:spPr>
          <a:xfrm>
            <a:off x="7160537" y="52520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3" grpId="0"/>
      <p:bldP spid="54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7A496BB-96CD-A646-9C0B-873508739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" t="5662" r="-1"/>
          <a:stretch/>
        </p:blipFill>
        <p:spPr>
          <a:xfrm>
            <a:off x="5667095" y="4482181"/>
            <a:ext cx="1003300" cy="29952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E057F1B-3F41-8E4A-B4D6-64DE181210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10"/>
          <a:stretch/>
        </p:blipFill>
        <p:spPr>
          <a:xfrm>
            <a:off x="1633403" y="4482181"/>
            <a:ext cx="1257300" cy="2893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7C16500-B9D9-214C-88AC-7A412E2D120B}"/>
              </a:ext>
            </a:extLst>
          </p:cNvPr>
          <p:cNvSpPr/>
          <p:nvPr/>
        </p:nvSpPr>
        <p:spPr>
          <a:xfrm>
            <a:off x="5108821" y="1756795"/>
            <a:ext cx="1606775" cy="1611525"/>
          </a:xfrm>
          <a:prstGeom prst="ellips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F4EEB2-3A27-1242-9B3F-DBDA59A5F887}"/>
                  </a:ext>
                </a:extLst>
              </p:cNvPr>
              <p:cNvSpPr txBox="1"/>
              <p:nvPr/>
            </p:nvSpPr>
            <p:spPr>
              <a:xfrm>
                <a:off x="5121413" y="3788149"/>
                <a:ext cx="120546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F4EEB2-3A27-1242-9B3F-DBDA59A5F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1413" y="3788149"/>
                <a:ext cx="1205467" cy="430887"/>
              </a:xfrm>
              <a:prstGeom prst="rect">
                <a:avLst/>
              </a:prstGeom>
              <a:blipFill>
                <a:blip r:embed="rId4"/>
                <a:stretch>
                  <a:fillRect l="-15625" t="-5714" r="-42708" b="-3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 Box 27">
            <a:extLst>
              <a:ext uri="{FF2B5EF4-FFF2-40B4-BE49-F238E27FC236}">
                <a16:creationId xmlns:a16="http://schemas.microsoft.com/office/drawing/2014/main" id="{AD7538BD-D567-9040-AF22-B582268B6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70" y="2865757"/>
            <a:ext cx="124991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+mn-lt"/>
                <a:ea typeface="MS PGothic" pitchFamily="34" charset="-128"/>
                <a:cs typeface="ＭＳ Ｐゴシック" charset="0"/>
              </a:rPr>
              <a:t>model</a:t>
            </a:r>
            <a:endParaRPr lang="en-GB" sz="1800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B617B4-C308-CE4E-8371-B8C5560E8293}"/>
                  </a:ext>
                </a:extLst>
              </p:cNvPr>
              <p:cNvSpPr txBox="1"/>
              <p:nvPr/>
            </p:nvSpPr>
            <p:spPr>
              <a:xfrm>
                <a:off x="4123878" y="4885363"/>
                <a:ext cx="24915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CH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de-CH" sz="28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de-CH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B617B4-C308-CE4E-8371-B8C5560E82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3878" y="4885363"/>
                <a:ext cx="2491516" cy="430887"/>
              </a:xfrm>
              <a:prstGeom prst="rect">
                <a:avLst/>
              </a:prstGeom>
              <a:blipFill>
                <a:blip r:embed="rId5"/>
                <a:stretch>
                  <a:fillRect l="-2538" t="-5714" r="-4569" b="-4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D577648-3139-7F4C-A575-B83065E7B37A}"/>
              </a:ext>
            </a:extLst>
          </p:cNvPr>
          <p:cNvSpPr/>
          <p:nvPr/>
        </p:nvSpPr>
        <p:spPr>
          <a:xfrm>
            <a:off x="1041643" y="1743470"/>
            <a:ext cx="1606773" cy="1611524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238DDAE-8EF9-5442-820C-E9F27F468EBF}"/>
                  </a:ext>
                </a:extLst>
              </p:cNvPr>
              <p:cNvSpPr/>
              <p:nvPr/>
            </p:nvSpPr>
            <p:spPr>
              <a:xfrm>
                <a:off x="1531633" y="4692670"/>
                <a:ext cx="55534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MS PGothic" pitchFamily="34" charset="-128"/>
                          <a:cs typeface="ＭＳ Ｐゴシック" charset="0"/>
                        </a:rPr>
                        <m:t>𝒀</m:t>
                      </m:r>
                    </m:oMath>
                  </m:oMathPara>
                </a14:m>
                <a:endParaRPr lang="en-GB" sz="32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238DDAE-8EF9-5442-820C-E9F27F468E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1633" y="4692670"/>
                <a:ext cx="55534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826B315-3E13-4440-ADEC-775604E5CCB4}"/>
                  </a:ext>
                </a:extLst>
              </p:cNvPr>
              <p:cNvSpPr/>
              <p:nvPr/>
            </p:nvSpPr>
            <p:spPr>
              <a:xfrm>
                <a:off x="1484248" y="2700246"/>
                <a:ext cx="67839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b="1" i="1"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GB" sz="3200" b="1" dirty="0"/>
              </a:p>
            </p:txBody>
          </p:sp>
        </mc:Choice>
        <mc:Fallback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826B315-3E13-4440-ADEC-775604E5CC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48" y="2700246"/>
                <a:ext cx="678391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CEC9AA-7B37-B44E-96E3-E95BD1E80562}"/>
                  </a:ext>
                </a:extLst>
              </p:cNvPr>
              <p:cNvSpPr txBox="1"/>
              <p:nvPr/>
            </p:nvSpPr>
            <p:spPr>
              <a:xfrm>
                <a:off x="1632128" y="3789271"/>
                <a:ext cx="120546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CEC9AA-7B37-B44E-96E3-E95BD1E80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128" y="3789271"/>
                <a:ext cx="1205467" cy="430887"/>
              </a:xfrm>
              <a:prstGeom prst="rect">
                <a:avLst/>
              </a:prstGeom>
              <a:blipFill>
                <a:blip r:embed="rId8"/>
                <a:stretch>
                  <a:fillRect l="-9375" r="-12500" b="-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27">
            <a:extLst>
              <a:ext uri="{FF2B5EF4-FFF2-40B4-BE49-F238E27FC236}">
                <a16:creationId xmlns:a16="http://schemas.microsoft.com/office/drawing/2014/main" id="{FA486525-CB3D-1B42-9476-2B98584C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70" y="4942838"/>
            <a:ext cx="75770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+mn-lt"/>
                <a:ea typeface="MS PGothic" pitchFamily="34" charset="-128"/>
                <a:cs typeface="ＭＳ Ｐゴシック" charset="0"/>
              </a:rPr>
              <a:t>data</a:t>
            </a:r>
            <a:endParaRPr lang="en-GB" sz="1800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19" name="Text Box 27">
            <a:extLst>
              <a:ext uri="{FF2B5EF4-FFF2-40B4-BE49-F238E27FC236}">
                <a16:creationId xmlns:a16="http://schemas.microsoft.com/office/drawing/2014/main" id="{59DFD36D-D76A-784E-AA80-895CC33C7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20" y="3776949"/>
            <a:ext cx="135289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+mn-lt"/>
                <a:ea typeface="MS PGothic" pitchFamily="34" charset="-128"/>
                <a:cs typeface="ＭＳ Ｐゴシック" charset="0"/>
              </a:rPr>
              <a:t>prior probability</a:t>
            </a:r>
            <a:endParaRPr lang="en-GB" sz="1800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E1C94E5-3EF7-A044-8D46-8B7B805C2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0312" y="5315555"/>
            <a:ext cx="1079500" cy="241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AF5F9F-D112-3B4A-A55C-2A7EE2921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3231" r="1980"/>
          <a:stretch/>
        </p:blipFill>
        <p:spPr>
          <a:xfrm>
            <a:off x="1632128" y="4273252"/>
            <a:ext cx="1257300" cy="231414"/>
          </a:xfrm>
          <a:prstGeom prst="rect">
            <a:avLst/>
          </a:prstGeom>
        </p:spPr>
      </p:pic>
      <p:sp>
        <p:nvSpPr>
          <p:cNvPr id="22" name="Text Box 27">
            <a:extLst>
              <a:ext uri="{FF2B5EF4-FFF2-40B4-BE49-F238E27FC236}">
                <a16:creationId xmlns:a16="http://schemas.microsoft.com/office/drawing/2014/main" id="{24CF448D-2CA6-4048-BFEC-D3150D154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210" y="4942838"/>
            <a:ext cx="161303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+mn-lt"/>
                <a:ea typeface="MS PGothic" pitchFamily="34" charset="-128"/>
                <a:cs typeface="ＭＳ Ｐゴシック" charset="0"/>
              </a:rPr>
              <a:t>Free energy</a:t>
            </a:r>
            <a:endParaRPr lang="en-GB" sz="1800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sp>
        <p:nvSpPr>
          <p:cNvPr id="23" name="Text Box 27">
            <a:extLst>
              <a:ext uri="{FF2B5EF4-FFF2-40B4-BE49-F238E27FC236}">
                <a16:creationId xmlns:a16="http://schemas.microsoft.com/office/drawing/2014/main" id="{BD2AFB4C-7DC2-964E-B51C-0EC343324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536" y="3776949"/>
            <a:ext cx="135289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+mn-lt"/>
                <a:ea typeface="MS PGothic" pitchFamily="34" charset="-128"/>
                <a:cs typeface="ＭＳ Ｐゴシック" charset="0"/>
              </a:rPr>
              <a:t>posterior probability</a:t>
            </a:r>
            <a:endParaRPr lang="en-GB" sz="1800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7CFD353-ABC3-7F42-B2B3-B83972E4A0B1}"/>
              </a:ext>
            </a:extLst>
          </p:cNvPr>
          <p:cNvCxnSpPr>
            <a:stCxn id="13" idx="6"/>
            <a:endCxn id="8" idx="2"/>
          </p:cNvCxnSpPr>
          <p:nvPr/>
        </p:nvCxnSpPr>
        <p:spPr>
          <a:xfrm>
            <a:off x="2648416" y="2549232"/>
            <a:ext cx="2460405" cy="13326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4711F4DB-C672-C143-9001-7122EDD0B1F3}"/>
              </a:ext>
            </a:extLst>
          </p:cNvPr>
          <p:cNvCxnSpPr>
            <a:cxnSpLocks/>
            <a:endCxn id="12" idx="1"/>
          </p:cNvCxnSpPr>
          <p:nvPr/>
        </p:nvCxnSpPr>
        <p:spPr>
          <a:xfrm rot="5400000">
            <a:off x="3539955" y="3449681"/>
            <a:ext cx="2235050" cy="1067203"/>
          </a:xfrm>
          <a:prstGeom prst="bentConnector4">
            <a:avLst>
              <a:gd name="adj1" fmla="val 1161"/>
              <a:gd name="adj2" fmla="val 12142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27AC3DDA-7C90-8D4C-A66C-667BB6AF74DF}"/>
              </a:ext>
            </a:extLst>
          </p:cNvPr>
          <p:cNvCxnSpPr>
            <a:cxnSpLocks/>
            <a:endCxn id="9" idx="1"/>
          </p:cNvCxnSpPr>
          <p:nvPr/>
        </p:nvCxnSpPr>
        <p:spPr>
          <a:xfrm rot="5400000">
            <a:off x="5050693" y="3175525"/>
            <a:ext cx="898788" cy="757348"/>
          </a:xfrm>
          <a:prstGeom prst="bentConnector4">
            <a:avLst>
              <a:gd name="adj1" fmla="val -619"/>
              <a:gd name="adj2" fmla="val 13018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9812D51A-E193-B648-A3EA-A4293B0C8B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5144" y="5357638"/>
            <a:ext cx="1041400" cy="342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9611A91-48CF-ED41-B53F-0347F281EA8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8674"/>
          <a:stretch/>
        </p:blipFill>
        <p:spPr>
          <a:xfrm>
            <a:off x="5667095" y="4273252"/>
            <a:ext cx="1003300" cy="299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7088EEC-672F-7945-8D01-2ACC457F0A7C}"/>
              </a:ext>
            </a:extLst>
          </p:cNvPr>
          <p:cNvSpPr txBox="1"/>
          <p:nvPr/>
        </p:nvSpPr>
        <p:spPr>
          <a:xfrm>
            <a:off x="8342382" y="1388962"/>
            <a:ext cx="3707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DCM rests on estimating certain conditional probabilities</a:t>
            </a:r>
          </a:p>
          <a:p>
            <a:endParaRPr lang="en-GB" sz="1600" b="1" dirty="0"/>
          </a:p>
          <a:p>
            <a:r>
              <a:rPr lang="en-GB" sz="1600" b="1" dirty="0"/>
              <a:t>DCM analysis provides a score for model likelihood and posterior parameter estimates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4DF771-6C2B-E047-B1BB-D4C914CBC5CD}"/>
              </a:ext>
            </a:extLst>
          </p:cNvPr>
          <p:cNvSpPr txBox="1"/>
          <p:nvPr/>
        </p:nvSpPr>
        <p:spPr>
          <a:xfrm>
            <a:off x="8342382" y="377499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903490-EBEB-954D-82DD-F115E7F309D4}"/>
              </a:ext>
            </a:extLst>
          </p:cNvPr>
          <p:cNvSpPr/>
          <p:nvPr/>
        </p:nvSpPr>
        <p:spPr>
          <a:xfrm>
            <a:off x="7160537" y="52520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9B03C63-AE6A-4444-ADDE-C58D64D112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6999" y="2117829"/>
            <a:ext cx="1625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67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/>
      <p:bldP spid="12" grpId="1"/>
      <p:bldP spid="22" grpId="1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335973-6781-B44A-BE9D-E788E6CF03BA}"/>
              </a:ext>
            </a:extLst>
          </p:cNvPr>
          <p:cNvSpPr txBox="1"/>
          <p:nvPr/>
        </p:nvSpPr>
        <p:spPr>
          <a:xfrm>
            <a:off x="8342382" y="377499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60C9CA6-4E65-984B-A5EC-9E6E19E8E0CB}"/>
              </a:ext>
            </a:extLst>
          </p:cNvPr>
          <p:cNvSpPr/>
          <p:nvPr/>
        </p:nvSpPr>
        <p:spPr>
          <a:xfrm>
            <a:off x="7160537" y="525202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7A8AE-9EB0-634B-8A55-F5B60EA23CC6}"/>
              </a:ext>
            </a:extLst>
          </p:cNvPr>
          <p:cNvSpPr txBox="1"/>
          <p:nvPr/>
        </p:nvSpPr>
        <p:spPr>
          <a:xfrm>
            <a:off x="8342382" y="1388962"/>
            <a:ext cx="37071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DCM rests on estimating certain conditional probabilities</a:t>
            </a:r>
          </a:p>
          <a:p>
            <a:endParaRPr lang="en-GB" sz="1600" b="1" dirty="0"/>
          </a:p>
          <a:p>
            <a:r>
              <a:rPr lang="en-GB" sz="1600" dirty="0"/>
              <a:t>DCM analysis provides a score for model likelihood and posterior parameter estimates</a:t>
            </a:r>
          </a:p>
          <a:p>
            <a:endParaRPr lang="en-GB" sz="1600" dirty="0"/>
          </a:p>
          <a:p>
            <a:r>
              <a:rPr lang="en-GB" sz="1600" b="1" dirty="0"/>
              <a:t>Priors are used to restrict the parameters to a specific search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CEC9AA-7B37-B44E-96E3-E95BD1E80562}"/>
                  </a:ext>
                </a:extLst>
              </p:cNvPr>
              <p:cNvSpPr txBox="1"/>
              <p:nvPr/>
            </p:nvSpPr>
            <p:spPr>
              <a:xfrm>
                <a:off x="1632128" y="3789271"/>
                <a:ext cx="120546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GB" sz="28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b="1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CEC9AA-7B37-B44E-96E3-E95BD1E80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128" y="3789271"/>
                <a:ext cx="1205467" cy="430887"/>
              </a:xfrm>
              <a:prstGeom prst="rect">
                <a:avLst/>
              </a:prstGeom>
              <a:blipFill>
                <a:blip r:embed="rId2"/>
                <a:stretch>
                  <a:fillRect l="-9375" r="-12500" b="-3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27">
            <a:extLst>
              <a:ext uri="{FF2B5EF4-FFF2-40B4-BE49-F238E27FC236}">
                <a16:creationId xmlns:a16="http://schemas.microsoft.com/office/drawing/2014/main" id="{59DFD36D-D76A-784E-AA80-895CC33C7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20" y="3776949"/>
            <a:ext cx="135289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latin typeface="+mn-lt"/>
                <a:ea typeface="MS PGothic" pitchFamily="34" charset="-128"/>
                <a:cs typeface="ＭＳ Ｐゴシック" charset="0"/>
              </a:rPr>
              <a:t>prior probability</a:t>
            </a:r>
            <a:endParaRPr lang="en-GB" sz="1800" dirty="0">
              <a:solidFill>
                <a:srgbClr val="CC6600"/>
              </a:solidFill>
              <a:latin typeface="+mn-lt"/>
              <a:ea typeface="MS PGothic" pitchFamily="34" charset="-128"/>
              <a:cs typeface="ＭＳ Ｐゴシック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24C98C6-E957-FF44-A4FD-B0B8F292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63" y="1743740"/>
            <a:ext cx="2718743" cy="204553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AF8A3-9DC4-1045-9DB0-65A86D827445}"/>
              </a:ext>
            </a:extLst>
          </p:cNvPr>
          <p:cNvGrpSpPr/>
          <p:nvPr/>
        </p:nvGrpSpPr>
        <p:grpSpPr>
          <a:xfrm>
            <a:off x="3217042" y="1488133"/>
            <a:ext cx="2082867" cy="615393"/>
            <a:chOff x="1187624" y="2517795"/>
            <a:chExt cx="3168352" cy="936104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F1E3FC0-26F4-CD41-B5CA-AFDC15E12687}"/>
                </a:ext>
              </a:extLst>
            </p:cNvPr>
            <p:cNvCxnSpPr/>
            <p:nvPr/>
          </p:nvCxnSpPr>
          <p:spPr>
            <a:xfrm>
              <a:off x="1979712" y="3065098"/>
              <a:ext cx="13931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0DD4F22-05A4-3540-86FD-EF2171E426BA}"/>
                </a:ext>
              </a:extLst>
            </p:cNvPr>
            <p:cNvSpPr/>
            <p:nvPr/>
          </p:nvSpPr>
          <p:spPr>
            <a:xfrm>
              <a:off x="1187624" y="2517795"/>
              <a:ext cx="936104" cy="9361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R1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58F7630-50D6-2B42-9B2E-77C972C63D2E}"/>
                </a:ext>
              </a:extLst>
            </p:cNvPr>
            <p:cNvSpPr/>
            <p:nvPr/>
          </p:nvSpPr>
          <p:spPr>
            <a:xfrm>
              <a:off x="3419872" y="2517795"/>
              <a:ext cx="936104" cy="9361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R2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C07B68B-318C-1343-B883-D1CC3DC6EEFF}"/>
                </a:ext>
              </a:extLst>
            </p:cNvPr>
            <p:cNvCxnSpPr/>
            <p:nvPr/>
          </p:nvCxnSpPr>
          <p:spPr>
            <a:xfrm flipH="1">
              <a:off x="2195736" y="2877835"/>
              <a:ext cx="122413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93E655-9A3E-1B4D-8522-B1CFC62A17C7}"/>
              </a:ext>
            </a:extLst>
          </p:cNvPr>
          <p:cNvCxnSpPr>
            <a:cxnSpLocks/>
          </p:cNvCxnSpPr>
          <p:nvPr/>
        </p:nvCxnSpPr>
        <p:spPr>
          <a:xfrm>
            <a:off x="6152077" y="3476357"/>
            <a:ext cx="9158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FC2E45C-9A1A-F544-B01A-828A5DA89A90}"/>
              </a:ext>
            </a:extLst>
          </p:cNvPr>
          <p:cNvSpPr/>
          <p:nvPr/>
        </p:nvSpPr>
        <p:spPr>
          <a:xfrm>
            <a:off x="5631360" y="3116561"/>
            <a:ext cx="615392" cy="6153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88FD640-0075-7241-BDE4-3F52949E1ADE}"/>
              </a:ext>
            </a:extLst>
          </p:cNvPr>
          <p:cNvSpPr/>
          <p:nvPr/>
        </p:nvSpPr>
        <p:spPr>
          <a:xfrm>
            <a:off x="7098835" y="3116561"/>
            <a:ext cx="615392" cy="61539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R2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2FFF26F-B179-8B47-BB0C-B9C040EA9E7E}"/>
              </a:ext>
            </a:extLst>
          </p:cNvPr>
          <p:cNvCxnSpPr>
            <a:cxnSpLocks/>
          </p:cNvCxnSpPr>
          <p:nvPr/>
        </p:nvCxnSpPr>
        <p:spPr>
          <a:xfrm flipH="1">
            <a:off x="6294091" y="3353250"/>
            <a:ext cx="804744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5D3ECB7C-9861-A64A-8520-1295EF7717E4}"/>
              </a:ext>
            </a:extLst>
          </p:cNvPr>
          <p:cNvSpPr/>
          <p:nvPr/>
        </p:nvSpPr>
        <p:spPr>
          <a:xfrm>
            <a:off x="4258475" y="1661116"/>
            <a:ext cx="142014" cy="134707"/>
          </a:xfrm>
          <a:prstGeom prst="ellipse">
            <a:avLst/>
          </a:prstGeom>
          <a:solidFill>
            <a:srgbClr val="352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D399CB-F0EF-0745-9E27-3B9ED7D13490}"/>
              </a:ext>
            </a:extLst>
          </p:cNvPr>
          <p:cNvGrpSpPr/>
          <p:nvPr/>
        </p:nvGrpSpPr>
        <p:grpSpPr>
          <a:xfrm>
            <a:off x="3098775" y="1687027"/>
            <a:ext cx="1865047" cy="2476055"/>
            <a:chOff x="1007723" y="2820343"/>
            <a:chExt cx="2837015" cy="376644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59B10F3-AE77-F047-8A43-A49D0474FAFD}"/>
                </a:ext>
              </a:extLst>
            </p:cNvPr>
            <p:cNvGrpSpPr/>
            <p:nvPr/>
          </p:nvGrpSpPr>
          <p:grpSpPr>
            <a:xfrm>
              <a:off x="1007723" y="3697180"/>
              <a:ext cx="2837015" cy="2889612"/>
              <a:chOff x="1605027" y="3704169"/>
              <a:chExt cx="2837015" cy="2889612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4370646E-5918-DE46-9B60-5631B6EF75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9672" y="4149080"/>
                <a:ext cx="2822370" cy="2118412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92B702-F340-264F-BBF7-1250F9B924C5}"/>
                  </a:ext>
                </a:extLst>
              </p:cNvPr>
              <p:cNvSpPr txBox="1"/>
              <p:nvPr/>
            </p:nvSpPr>
            <p:spPr>
              <a:xfrm>
                <a:off x="2270434" y="3704169"/>
                <a:ext cx="17668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Connection ‘on’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1622325-22B1-7543-80B9-2B120EF1D382}"/>
                  </a:ext>
                </a:extLst>
              </p:cNvPr>
              <p:cNvSpPr txBox="1"/>
              <p:nvPr/>
            </p:nvSpPr>
            <p:spPr>
              <a:xfrm>
                <a:off x="1928944" y="6316782"/>
                <a:ext cx="22573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Prior Connection strength (Hz)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6E7FD9A-E58F-484D-BA86-940CE2C00A94}"/>
                  </a:ext>
                </a:extLst>
              </p:cNvPr>
              <p:cNvSpPr txBox="1"/>
              <p:nvPr/>
            </p:nvSpPr>
            <p:spPr>
              <a:xfrm rot="16200000">
                <a:off x="1293724" y="4960868"/>
                <a:ext cx="89960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Probability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C15BD88E-E1F1-2D40-879D-8A2FDBE55F3E}"/>
                  </a:ext>
                </a:extLst>
              </p:cNvPr>
              <p:cNvCxnSpPr/>
              <p:nvPr/>
            </p:nvCxnSpPr>
            <p:spPr>
              <a:xfrm flipV="1">
                <a:off x="1984245" y="4126692"/>
                <a:ext cx="0" cy="1896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6FBC46F-64AB-1547-B2FD-964D1A89A71B}"/>
                  </a:ext>
                </a:extLst>
              </p:cNvPr>
              <p:cNvSpPr txBox="1"/>
              <p:nvPr/>
            </p:nvSpPr>
            <p:spPr>
              <a:xfrm>
                <a:off x="2936639" y="6011996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0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C2A0EF1-170C-A447-8050-E9C8685EE5FD}"/>
                </a:ext>
              </a:extLst>
            </p:cNvPr>
            <p:cNvCxnSpPr>
              <a:endCxn id="51" idx="0"/>
            </p:cNvCxnSpPr>
            <p:nvPr/>
          </p:nvCxnSpPr>
          <p:spPr>
            <a:xfrm flipH="1">
              <a:off x="2556545" y="2820343"/>
              <a:ext cx="343431" cy="876837"/>
            </a:xfrm>
            <a:prstGeom prst="line">
              <a:avLst/>
            </a:prstGeom>
            <a:ln w="28575">
              <a:solidFill>
                <a:srgbClr val="352A8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5277B1A-DD1D-2740-BC48-04D47C3DB6FC}"/>
              </a:ext>
            </a:extLst>
          </p:cNvPr>
          <p:cNvGrpSpPr/>
          <p:nvPr/>
        </p:nvGrpSpPr>
        <p:grpSpPr>
          <a:xfrm>
            <a:off x="5560283" y="3284731"/>
            <a:ext cx="1877951" cy="2511380"/>
            <a:chOff x="5675795" y="2773597"/>
            <a:chExt cx="2856645" cy="382018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F1EC82A-6A6B-544B-9FF1-F6B330E70AF4}"/>
                </a:ext>
              </a:extLst>
            </p:cNvPr>
            <p:cNvSpPr txBox="1"/>
            <p:nvPr/>
          </p:nvSpPr>
          <p:spPr>
            <a:xfrm>
              <a:off x="6329700" y="3678483"/>
              <a:ext cx="17626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Connection ‘off’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02D8CDDE-7E57-EF4F-8353-5A9BD1227F85}"/>
                </a:ext>
              </a:extLst>
            </p:cNvPr>
            <p:cNvGrpSpPr/>
            <p:nvPr/>
          </p:nvGrpSpPr>
          <p:grpSpPr>
            <a:xfrm>
              <a:off x="5675795" y="4136217"/>
              <a:ext cx="2856645" cy="2457564"/>
              <a:chOff x="5675795" y="4136217"/>
              <a:chExt cx="2856645" cy="2457564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352E38A-03D0-FD47-8B88-860E3CE2E0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795" y="4136217"/>
                <a:ext cx="2856645" cy="2144138"/>
              </a:xfrm>
              <a:prstGeom prst="rect">
                <a:avLst/>
              </a:prstGeom>
            </p:spPr>
          </p:pic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9E340FE-878D-1C46-8069-B3DD29552112}"/>
                  </a:ext>
                </a:extLst>
              </p:cNvPr>
              <p:cNvSpPr txBox="1"/>
              <p:nvPr/>
            </p:nvSpPr>
            <p:spPr>
              <a:xfrm>
                <a:off x="7008810" y="6105268"/>
                <a:ext cx="2840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0</a:t>
                </a:r>
              </a:p>
            </p:txBody>
          </p: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F325BEF5-7CB0-D14B-824A-2DF4CFE73DFE}"/>
                  </a:ext>
                </a:extLst>
              </p:cNvPr>
              <p:cNvCxnSpPr/>
              <p:nvPr/>
            </p:nvCxnSpPr>
            <p:spPr>
              <a:xfrm flipV="1">
                <a:off x="6040368" y="4149080"/>
                <a:ext cx="0" cy="189614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07E8B2D-BC68-5444-BFB3-3ECE1F6F1ADF}"/>
                  </a:ext>
                </a:extLst>
              </p:cNvPr>
              <p:cNvSpPr txBox="1"/>
              <p:nvPr/>
            </p:nvSpPr>
            <p:spPr>
              <a:xfrm>
                <a:off x="6012160" y="6316782"/>
                <a:ext cx="22573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Prior Connection strength (Hz)</a:t>
                </a:r>
              </a:p>
            </p:txBody>
          </p:sp>
        </p:grp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6669B96-B918-BF46-99A6-8D54542AE78A}"/>
                </a:ext>
              </a:extLst>
            </p:cNvPr>
            <p:cNvSpPr/>
            <p:nvPr/>
          </p:nvSpPr>
          <p:spPr>
            <a:xfrm>
              <a:off x="7315401" y="2773597"/>
              <a:ext cx="216024" cy="204909"/>
            </a:xfrm>
            <a:prstGeom prst="ellipse">
              <a:avLst/>
            </a:prstGeom>
            <a:solidFill>
              <a:srgbClr val="352A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26E913D-C24C-044A-B219-9D2BF666B270}"/>
                </a:ext>
              </a:extLst>
            </p:cNvPr>
            <p:cNvCxnSpPr/>
            <p:nvPr/>
          </p:nvCxnSpPr>
          <p:spPr>
            <a:xfrm flipH="1">
              <a:off x="7100146" y="2813012"/>
              <a:ext cx="343431" cy="876837"/>
            </a:xfrm>
            <a:prstGeom prst="line">
              <a:avLst/>
            </a:prstGeom>
            <a:ln w="28575">
              <a:solidFill>
                <a:srgbClr val="352A8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51916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ight Arrow 41">
            <a:extLst>
              <a:ext uri="{FF2B5EF4-FFF2-40B4-BE49-F238E27FC236}">
                <a16:creationId xmlns:a16="http://schemas.microsoft.com/office/drawing/2014/main" id="{5F9FE99E-E46D-344C-B86C-A22DBE222513}"/>
              </a:ext>
            </a:extLst>
          </p:cNvPr>
          <p:cNvSpPr/>
          <p:nvPr/>
        </p:nvSpPr>
        <p:spPr>
          <a:xfrm>
            <a:off x="771275" y="4589062"/>
            <a:ext cx="2111497" cy="28936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74EB3F-1BE5-F343-9AE6-EBD04108AADD}"/>
              </a:ext>
            </a:extLst>
          </p:cNvPr>
          <p:cNvCxnSpPr>
            <a:cxnSpLocks/>
          </p:cNvCxnSpPr>
          <p:nvPr/>
        </p:nvCxnSpPr>
        <p:spPr>
          <a:xfrm flipH="1">
            <a:off x="829104" y="3769895"/>
            <a:ext cx="1303654" cy="0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6646345-EDF3-4546-9AA1-A50E6D98EB0A}"/>
              </a:ext>
            </a:extLst>
          </p:cNvPr>
          <p:cNvSpPr txBox="1"/>
          <p:nvPr/>
        </p:nvSpPr>
        <p:spPr>
          <a:xfrm>
            <a:off x="3261786" y="2534148"/>
            <a:ext cx="490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65F19C-8BC0-FC49-A520-A1028BF8DD01}"/>
              </a:ext>
            </a:extLst>
          </p:cNvPr>
          <p:cNvSpPr txBox="1"/>
          <p:nvPr/>
        </p:nvSpPr>
        <p:spPr>
          <a:xfrm>
            <a:off x="3261786" y="3494846"/>
            <a:ext cx="3352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evaluating models</a:t>
            </a: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F724F-C98C-6A48-BA2B-EB5F3BCD3D67}"/>
              </a:ext>
            </a:extLst>
          </p:cNvPr>
          <p:cNvSpPr txBox="1"/>
          <p:nvPr/>
        </p:nvSpPr>
        <p:spPr>
          <a:xfrm>
            <a:off x="3261786" y="4409246"/>
            <a:ext cx="3340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Investigating Parameters</a:t>
            </a: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(BMA)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D5DCA-6EE8-5948-972B-7E3B1E92D83A}"/>
              </a:ext>
            </a:extLst>
          </p:cNvPr>
          <p:cNvSpPr txBox="1"/>
          <p:nvPr/>
        </p:nvSpPr>
        <p:spPr>
          <a:xfrm>
            <a:off x="3261786" y="5369945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Multi-Subject Analysis</a:t>
            </a: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Parametric Empirical Bayes (PEB)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03A9C1-ED2B-704E-AE2E-E811E6C3CAF4}"/>
              </a:ext>
            </a:extLst>
          </p:cNvPr>
          <p:cNvSpPr/>
          <p:nvPr/>
        </p:nvSpPr>
        <p:spPr>
          <a:xfrm>
            <a:off x="627018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4360DAA-9D0F-3C4A-8875-02D645B87063}"/>
              </a:ext>
            </a:extLst>
          </p:cNvPr>
          <p:cNvSpPr/>
          <p:nvPr/>
        </p:nvSpPr>
        <p:spPr>
          <a:xfrm>
            <a:off x="1008983" y="2696214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FBE47-D33C-544B-9830-D69F933C8395}"/>
              </a:ext>
            </a:extLst>
          </p:cNvPr>
          <p:cNvSpPr/>
          <p:nvPr/>
        </p:nvSpPr>
        <p:spPr>
          <a:xfrm>
            <a:off x="1379373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E2F8E2-2D6B-6F43-BD1C-651447D8DFC4}"/>
              </a:ext>
            </a:extLst>
          </p:cNvPr>
          <p:cNvSpPr/>
          <p:nvPr/>
        </p:nvSpPr>
        <p:spPr>
          <a:xfrm>
            <a:off x="1761337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1E719C-3F6C-884F-92A5-91D8BE91385A}"/>
              </a:ext>
            </a:extLst>
          </p:cNvPr>
          <p:cNvSpPr/>
          <p:nvPr/>
        </p:nvSpPr>
        <p:spPr>
          <a:xfrm>
            <a:off x="2131727" y="2696214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541C87-BD5A-F244-B78C-1654B4E071F5}"/>
              </a:ext>
            </a:extLst>
          </p:cNvPr>
          <p:cNvSpPr/>
          <p:nvPr/>
        </p:nvSpPr>
        <p:spPr>
          <a:xfrm>
            <a:off x="636001" y="3625211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92986C-654B-CD46-9FA8-25E3E84A86D3}"/>
              </a:ext>
            </a:extLst>
          </p:cNvPr>
          <p:cNvSpPr/>
          <p:nvPr/>
        </p:nvSpPr>
        <p:spPr>
          <a:xfrm>
            <a:off x="1017966" y="3625211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947D95-E9A3-714D-942C-0237C411A7E7}"/>
              </a:ext>
            </a:extLst>
          </p:cNvPr>
          <p:cNvSpPr/>
          <p:nvPr/>
        </p:nvSpPr>
        <p:spPr>
          <a:xfrm>
            <a:off x="1388356" y="3625211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A809FBA-26B4-8F4A-954A-BB38F21F9BD2}"/>
              </a:ext>
            </a:extLst>
          </p:cNvPr>
          <p:cNvSpPr/>
          <p:nvPr/>
        </p:nvSpPr>
        <p:spPr>
          <a:xfrm>
            <a:off x="1770320" y="3625211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76A45D9-218D-9D4F-AE1C-AFE11117E8A1}"/>
              </a:ext>
            </a:extLst>
          </p:cNvPr>
          <p:cNvSpPr/>
          <p:nvPr/>
        </p:nvSpPr>
        <p:spPr>
          <a:xfrm>
            <a:off x="2140710" y="3625211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99E4199-1108-994B-98AF-32AE4A807994}"/>
              </a:ext>
            </a:extLst>
          </p:cNvPr>
          <p:cNvSpPr/>
          <p:nvPr/>
        </p:nvSpPr>
        <p:spPr>
          <a:xfrm>
            <a:off x="627018" y="4589062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35470BC-6D54-6E46-B69A-9CB56D44445A}"/>
              </a:ext>
            </a:extLst>
          </p:cNvPr>
          <p:cNvSpPr/>
          <p:nvPr/>
        </p:nvSpPr>
        <p:spPr>
          <a:xfrm>
            <a:off x="1008983" y="4589062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177ADEC-D945-F34F-99FB-A20F597C6BDA}"/>
              </a:ext>
            </a:extLst>
          </p:cNvPr>
          <p:cNvSpPr/>
          <p:nvPr/>
        </p:nvSpPr>
        <p:spPr>
          <a:xfrm>
            <a:off x="1379373" y="4589062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5145E35-6769-724F-B9E4-71D7D86602B3}"/>
              </a:ext>
            </a:extLst>
          </p:cNvPr>
          <p:cNvSpPr/>
          <p:nvPr/>
        </p:nvSpPr>
        <p:spPr>
          <a:xfrm>
            <a:off x="1761337" y="4589062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82DE3B-F576-AA44-BCA6-081EC083751A}"/>
              </a:ext>
            </a:extLst>
          </p:cNvPr>
          <p:cNvSpPr/>
          <p:nvPr/>
        </p:nvSpPr>
        <p:spPr>
          <a:xfrm>
            <a:off x="2131727" y="4589062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D04C93-00FF-624F-B3E9-A44A4C92C03D}"/>
              </a:ext>
            </a:extLst>
          </p:cNvPr>
          <p:cNvSpPr/>
          <p:nvPr/>
        </p:nvSpPr>
        <p:spPr>
          <a:xfrm>
            <a:off x="2882772" y="4589062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CFEE64F-72A8-6E4F-A675-1AFD59DDF6CA}"/>
              </a:ext>
            </a:extLst>
          </p:cNvPr>
          <p:cNvSpPr/>
          <p:nvPr/>
        </p:nvSpPr>
        <p:spPr>
          <a:xfrm>
            <a:off x="384400" y="5263617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ED64D6-9F94-174F-94E1-D19E6B488B2A}"/>
              </a:ext>
            </a:extLst>
          </p:cNvPr>
          <p:cNvSpPr/>
          <p:nvPr/>
        </p:nvSpPr>
        <p:spPr>
          <a:xfrm>
            <a:off x="766365" y="5263617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21E32DA-F08F-A143-ACE8-B56A41191C64}"/>
              </a:ext>
            </a:extLst>
          </p:cNvPr>
          <p:cNvSpPr/>
          <p:nvPr/>
        </p:nvSpPr>
        <p:spPr>
          <a:xfrm>
            <a:off x="1136755" y="5263617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22440AC-54ED-B149-8D72-86C737ABB519}"/>
              </a:ext>
            </a:extLst>
          </p:cNvPr>
          <p:cNvSpPr/>
          <p:nvPr/>
        </p:nvSpPr>
        <p:spPr>
          <a:xfrm>
            <a:off x="1518719" y="5263617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8CFD0AE-A582-B445-88A7-B6A25B121458}"/>
              </a:ext>
            </a:extLst>
          </p:cNvPr>
          <p:cNvSpPr/>
          <p:nvPr/>
        </p:nvSpPr>
        <p:spPr>
          <a:xfrm>
            <a:off x="1889109" y="5263617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6D7508F-19F7-9249-ADF5-42863A088A66}"/>
              </a:ext>
            </a:extLst>
          </p:cNvPr>
          <p:cNvSpPr/>
          <p:nvPr/>
        </p:nvSpPr>
        <p:spPr>
          <a:xfrm>
            <a:off x="479816" y="5390838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0F44BE4-5CCD-8448-A76F-8385FF3FB32F}"/>
              </a:ext>
            </a:extLst>
          </p:cNvPr>
          <p:cNvSpPr/>
          <p:nvPr/>
        </p:nvSpPr>
        <p:spPr>
          <a:xfrm>
            <a:off x="861781" y="5390838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924720C-C7CC-CB4C-8C73-CD819B6870D9}"/>
              </a:ext>
            </a:extLst>
          </p:cNvPr>
          <p:cNvSpPr/>
          <p:nvPr/>
        </p:nvSpPr>
        <p:spPr>
          <a:xfrm>
            <a:off x="1232171" y="5390838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3BC11B-213C-EB46-9B6B-097DBDA3B69F}"/>
              </a:ext>
            </a:extLst>
          </p:cNvPr>
          <p:cNvSpPr/>
          <p:nvPr/>
        </p:nvSpPr>
        <p:spPr>
          <a:xfrm>
            <a:off x="1614135" y="5390838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6A96C854-F3FF-4245-87E5-8E1A79DE201B}"/>
              </a:ext>
            </a:extLst>
          </p:cNvPr>
          <p:cNvSpPr/>
          <p:nvPr/>
        </p:nvSpPr>
        <p:spPr>
          <a:xfrm>
            <a:off x="1984525" y="5390838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F21911C-BF69-DD48-839E-7606CDB0841D}"/>
              </a:ext>
            </a:extLst>
          </p:cNvPr>
          <p:cNvSpPr/>
          <p:nvPr/>
        </p:nvSpPr>
        <p:spPr>
          <a:xfrm>
            <a:off x="575232" y="5518059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0F4FD77-ACEC-F845-8114-93F7CB63328E}"/>
              </a:ext>
            </a:extLst>
          </p:cNvPr>
          <p:cNvSpPr/>
          <p:nvPr/>
        </p:nvSpPr>
        <p:spPr>
          <a:xfrm>
            <a:off x="957197" y="5518059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A959F26-AA25-A241-A097-C76E2F5E288F}"/>
              </a:ext>
            </a:extLst>
          </p:cNvPr>
          <p:cNvSpPr/>
          <p:nvPr/>
        </p:nvSpPr>
        <p:spPr>
          <a:xfrm>
            <a:off x="1327587" y="5518059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81213B-75F9-9F4D-9C4E-9B6BD31C08D0}"/>
              </a:ext>
            </a:extLst>
          </p:cNvPr>
          <p:cNvSpPr/>
          <p:nvPr/>
        </p:nvSpPr>
        <p:spPr>
          <a:xfrm>
            <a:off x="1709551" y="5518059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481D665-2462-F14A-8552-23C7A550E3E0}"/>
              </a:ext>
            </a:extLst>
          </p:cNvPr>
          <p:cNvSpPr/>
          <p:nvPr/>
        </p:nvSpPr>
        <p:spPr>
          <a:xfrm>
            <a:off x="2079941" y="5518059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3E796E3-2EBC-3B47-94B9-37741EF49AC6}"/>
              </a:ext>
            </a:extLst>
          </p:cNvPr>
          <p:cNvSpPr txBox="1"/>
          <p:nvPr/>
        </p:nvSpPr>
        <p:spPr>
          <a:xfrm>
            <a:off x="3261786" y="1572182"/>
            <a:ext cx="2666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DCM Recap</a:t>
            </a: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Causal Modelling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A546CB41-9D36-1D4B-89D0-6B61F20F0319}"/>
              </a:ext>
            </a:extLst>
          </p:cNvPr>
          <p:cNvSpPr/>
          <p:nvPr/>
        </p:nvSpPr>
        <p:spPr>
          <a:xfrm>
            <a:off x="2079941" y="1719885"/>
            <a:ext cx="288514" cy="28936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940E5E-E72A-0849-9B30-4A036476747C}"/>
              </a:ext>
            </a:extLst>
          </p:cNvPr>
          <p:cNvSpPr txBox="1"/>
          <p:nvPr/>
        </p:nvSpPr>
        <p:spPr>
          <a:xfrm>
            <a:off x="9949510" y="1633737"/>
            <a:ext cx="1996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9046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9B44F1-6B7A-A146-8C80-DE7412040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20" y="3257395"/>
            <a:ext cx="2997708" cy="3154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4B706-94B4-1A45-82A4-5D3E2136F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13" y="3414573"/>
            <a:ext cx="3771096" cy="2294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F807AD-8501-BA48-A81B-29D54E63C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500"/>
            <a:ext cx="6207326" cy="12664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1ADC8A-D4FB-E949-9E46-61286EE2A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04" t="21250" r="18079"/>
          <a:stretch/>
        </p:blipFill>
        <p:spPr>
          <a:xfrm>
            <a:off x="425302" y="2715400"/>
            <a:ext cx="2417194" cy="108399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A40DFE3-E7A9-9E4A-ADA7-BDD037225F4D}"/>
              </a:ext>
            </a:extLst>
          </p:cNvPr>
          <p:cNvSpPr/>
          <p:nvPr/>
        </p:nvSpPr>
        <p:spPr>
          <a:xfrm>
            <a:off x="4452967" y="2595865"/>
            <a:ext cx="297712" cy="2977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CF4FC9-D637-B748-912D-5829B5217841}"/>
              </a:ext>
            </a:extLst>
          </p:cNvPr>
          <p:cNvSpPr/>
          <p:nvPr/>
        </p:nvSpPr>
        <p:spPr>
          <a:xfrm>
            <a:off x="4888902" y="2595865"/>
            <a:ext cx="297712" cy="2977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8332315-6640-C340-8C06-0F2FC42B4C5D}"/>
              </a:ext>
            </a:extLst>
          </p:cNvPr>
          <p:cNvSpPr/>
          <p:nvPr/>
        </p:nvSpPr>
        <p:spPr>
          <a:xfrm>
            <a:off x="5580018" y="2595865"/>
            <a:ext cx="297712" cy="2977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0E033F9-5C50-9F47-802D-5286DE1CC3C6}"/>
              </a:ext>
            </a:extLst>
          </p:cNvPr>
          <p:cNvSpPr/>
          <p:nvPr/>
        </p:nvSpPr>
        <p:spPr>
          <a:xfrm>
            <a:off x="6015953" y="2595865"/>
            <a:ext cx="297712" cy="2977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88AFFA-D384-0F4E-8F18-BCB8EC60C560}"/>
              </a:ext>
            </a:extLst>
          </p:cNvPr>
          <p:cNvSpPr/>
          <p:nvPr/>
        </p:nvSpPr>
        <p:spPr>
          <a:xfrm>
            <a:off x="6707069" y="2595865"/>
            <a:ext cx="297712" cy="2977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3EE05B2-CCAE-6B4A-9767-6BBE26734C59}"/>
              </a:ext>
            </a:extLst>
          </p:cNvPr>
          <p:cNvSpPr/>
          <p:nvPr/>
        </p:nvSpPr>
        <p:spPr>
          <a:xfrm>
            <a:off x="7143004" y="2595865"/>
            <a:ext cx="297712" cy="297712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6E8D69C-DD13-0946-B25D-4857EE1FA1DD}"/>
              </a:ext>
            </a:extLst>
          </p:cNvPr>
          <p:cNvSpPr/>
          <p:nvPr/>
        </p:nvSpPr>
        <p:spPr>
          <a:xfrm>
            <a:off x="4452967" y="3265717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00376DF-D866-6D4C-A45E-4BB10001AA35}"/>
              </a:ext>
            </a:extLst>
          </p:cNvPr>
          <p:cNvSpPr/>
          <p:nvPr/>
        </p:nvSpPr>
        <p:spPr>
          <a:xfrm>
            <a:off x="4888902" y="3265717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F169CE5-AEAA-3E44-A3DD-A6A8D5A75E28}"/>
              </a:ext>
            </a:extLst>
          </p:cNvPr>
          <p:cNvSpPr/>
          <p:nvPr/>
        </p:nvSpPr>
        <p:spPr>
          <a:xfrm>
            <a:off x="5580018" y="3265717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63C9089-1E15-6341-B618-75665B7B65C8}"/>
              </a:ext>
            </a:extLst>
          </p:cNvPr>
          <p:cNvSpPr/>
          <p:nvPr/>
        </p:nvSpPr>
        <p:spPr>
          <a:xfrm>
            <a:off x="6015953" y="3265717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20DA5E1-BE7B-D541-A611-ACB15128A9AE}"/>
              </a:ext>
            </a:extLst>
          </p:cNvPr>
          <p:cNvSpPr/>
          <p:nvPr/>
        </p:nvSpPr>
        <p:spPr>
          <a:xfrm>
            <a:off x="6707069" y="3265717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28EB244-2AFC-5A4B-A103-51D9695E0369}"/>
              </a:ext>
            </a:extLst>
          </p:cNvPr>
          <p:cNvSpPr/>
          <p:nvPr/>
        </p:nvSpPr>
        <p:spPr>
          <a:xfrm>
            <a:off x="7143004" y="3265717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79DA3C-5A7E-054E-9446-E3AB909B641A}"/>
              </a:ext>
            </a:extLst>
          </p:cNvPr>
          <p:cNvSpPr/>
          <p:nvPr/>
        </p:nvSpPr>
        <p:spPr>
          <a:xfrm>
            <a:off x="4452967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6CE7063-928F-2D4C-9B0F-14570ABA60D7}"/>
              </a:ext>
            </a:extLst>
          </p:cNvPr>
          <p:cNvSpPr/>
          <p:nvPr/>
        </p:nvSpPr>
        <p:spPr>
          <a:xfrm>
            <a:off x="4888902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91CA632-9705-7B45-BE38-4BA807D45BBC}"/>
              </a:ext>
            </a:extLst>
          </p:cNvPr>
          <p:cNvSpPr/>
          <p:nvPr/>
        </p:nvSpPr>
        <p:spPr>
          <a:xfrm>
            <a:off x="5580018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23798DE-E4B3-9946-B32C-5A45CB6D62E9}"/>
              </a:ext>
            </a:extLst>
          </p:cNvPr>
          <p:cNvSpPr/>
          <p:nvPr/>
        </p:nvSpPr>
        <p:spPr>
          <a:xfrm>
            <a:off x="6015953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49A339D-3D17-574B-982F-433D7336FA22}"/>
              </a:ext>
            </a:extLst>
          </p:cNvPr>
          <p:cNvSpPr/>
          <p:nvPr/>
        </p:nvSpPr>
        <p:spPr>
          <a:xfrm>
            <a:off x="6707069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79A5619-3C50-6644-87B4-DE2BF71D3C57}"/>
              </a:ext>
            </a:extLst>
          </p:cNvPr>
          <p:cNvSpPr/>
          <p:nvPr/>
        </p:nvSpPr>
        <p:spPr>
          <a:xfrm>
            <a:off x="7143004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F67C46-5248-2649-B0F1-E6E0C481A873}"/>
              </a:ext>
            </a:extLst>
          </p:cNvPr>
          <p:cNvSpPr txBox="1"/>
          <p:nvPr/>
        </p:nvSpPr>
        <p:spPr>
          <a:xfrm>
            <a:off x="8342382" y="1388962"/>
            <a:ext cx="370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Free Energy allows scoring of models against each other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E28E33D-3A1C-7942-A55F-5D8E9F543E8D}"/>
              </a:ext>
            </a:extLst>
          </p:cNvPr>
          <p:cNvSpPr txBox="1"/>
          <p:nvPr/>
        </p:nvSpPr>
        <p:spPr>
          <a:xfrm>
            <a:off x="8342382" y="377499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Selection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2B3E640-D69F-0B44-A454-DC9AEE80F090}"/>
              </a:ext>
            </a:extLst>
          </p:cNvPr>
          <p:cNvSpPr/>
          <p:nvPr/>
        </p:nvSpPr>
        <p:spPr>
          <a:xfrm>
            <a:off x="5707614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59EED9E-F3F4-FD4D-9772-65B67B3B9321}"/>
              </a:ext>
            </a:extLst>
          </p:cNvPr>
          <p:cNvSpPr/>
          <p:nvPr/>
        </p:nvSpPr>
        <p:spPr>
          <a:xfrm>
            <a:off x="6089579" y="539565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12613EB-B9B2-094A-BFC3-42DCD2A292A5}"/>
              </a:ext>
            </a:extLst>
          </p:cNvPr>
          <p:cNvSpPr/>
          <p:nvPr/>
        </p:nvSpPr>
        <p:spPr>
          <a:xfrm>
            <a:off x="6459969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B76294D-673A-4F44-8791-B6AC22EEA7BB}"/>
              </a:ext>
            </a:extLst>
          </p:cNvPr>
          <p:cNvSpPr/>
          <p:nvPr/>
        </p:nvSpPr>
        <p:spPr>
          <a:xfrm>
            <a:off x="684193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2C87842-95D8-F448-8E18-BD430927A576}"/>
              </a:ext>
            </a:extLst>
          </p:cNvPr>
          <p:cNvSpPr/>
          <p:nvPr/>
        </p:nvSpPr>
        <p:spPr>
          <a:xfrm>
            <a:off x="721232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F7CAEF-9F4F-F948-844E-CED6CEEFE650}"/>
              </a:ext>
            </a:extLst>
          </p:cNvPr>
          <p:cNvSpPr txBox="1"/>
          <p:nvPr/>
        </p:nvSpPr>
        <p:spPr>
          <a:xfrm>
            <a:off x="204549" y="6530881"/>
            <a:ext cx="49359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Garrido et al. 2008 </a:t>
            </a:r>
            <a:r>
              <a:rPr lang="en-GB" sz="1100" dirty="0" err="1">
                <a:solidFill>
                  <a:schemeClr val="bg1"/>
                </a:solidFill>
              </a:rPr>
              <a:t>NeuroImage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  <a:r>
              <a:rPr lang="en-GB" sz="1100" dirty="0">
                <a:solidFill>
                  <a:schemeClr val="bg1"/>
                </a:solidFill>
                <a:hlinkClick r:id="rId6"/>
              </a:rPr>
              <a:t>doi.org/10.1016/j.neuroimage.2008.05.018</a:t>
            </a:r>
            <a:r>
              <a:rPr lang="en-GB" sz="11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FE74394B-D44F-6F49-9740-F910CAF124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904" y="2926223"/>
            <a:ext cx="1420447" cy="3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25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26B758-9F33-F946-A600-0CE86EEB6208}"/>
                  </a:ext>
                </a:extLst>
              </p:cNvPr>
              <p:cNvSpPr txBox="1"/>
              <p:nvPr/>
            </p:nvSpPr>
            <p:spPr>
              <a:xfrm>
                <a:off x="1732831" y="5769416"/>
                <a:ext cx="24915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CH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m:rPr>
                          <m:sty m:val="p"/>
                        </m:rPr>
                        <a:rPr lang="de-CH" sz="28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de-CH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326B758-9F33-F946-A600-0CE86EEB62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831" y="5769416"/>
                <a:ext cx="2491516" cy="430887"/>
              </a:xfrm>
              <a:prstGeom prst="rect">
                <a:avLst/>
              </a:prstGeom>
              <a:blipFill>
                <a:blip r:embed="rId2"/>
                <a:stretch>
                  <a:fillRect l="-2538" t="-5714" r="-4061" b="-371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>
            <a:extLst>
              <a:ext uri="{FF2B5EF4-FFF2-40B4-BE49-F238E27FC236}">
                <a16:creationId xmlns:a16="http://schemas.microsoft.com/office/drawing/2014/main" id="{5F65078F-8630-BE45-B45E-AB8F8C915E5C}"/>
              </a:ext>
            </a:extLst>
          </p:cNvPr>
          <p:cNvSpPr/>
          <p:nvPr/>
        </p:nvSpPr>
        <p:spPr>
          <a:xfrm>
            <a:off x="4452967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A6B2B4-8CEF-F541-905A-F8AB33676C59}"/>
              </a:ext>
            </a:extLst>
          </p:cNvPr>
          <p:cNvSpPr/>
          <p:nvPr/>
        </p:nvSpPr>
        <p:spPr>
          <a:xfrm>
            <a:off x="4888902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8446B7A-6B67-A74E-A755-D0F344C3C084}"/>
              </a:ext>
            </a:extLst>
          </p:cNvPr>
          <p:cNvSpPr/>
          <p:nvPr/>
        </p:nvSpPr>
        <p:spPr>
          <a:xfrm>
            <a:off x="5580018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DA9F06-F886-9A46-8B50-E292462F4FE5}"/>
              </a:ext>
            </a:extLst>
          </p:cNvPr>
          <p:cNvSpPr/>
          <p:nvPr/>
        </p:nvSpPr>
        <p:spPr>
          <a:xfrm>
            <a:off x="6015953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A0AFF3-0D0F-244E-A79B-BFC2ED7BE1E9}"/>
              </a:ext>
            </a:extLst>
          </p:cNvPr>
          <p:cNvSpPr/>
          <p:nvPr/>
        </p:nvSpPr>
        <p:spPr>
          <a:xfrm>
            <a:off x="6707069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AD19E0-955C-C749-B29C-358499C1CF8C}"/>
              </a:ext>
            </a:extLst>
          </p:cNvPr>
          <p:cNvSpPr/>
          <p:nvPr/>
        </p:nvSpPr>
        <p:spPr>
          <a:xfrm>
            <a:off x="7143004" y="5902591"/>
            <a:ext cx="297712" cy="297712"/>
          </a:xfrm>
          <a:prstGeom prst="ellipse">
            <a:avLst/>
          </a:prstGeom>
          <a:solidFill>
            <a:schemeClr val="accent1"/>
          </a:solidFill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A8A76-A71F-9C4D-B765-2E2C2CAFE60F}"/>
              </a:ext>
            </a:extLst>
          </p:cNvPr>
          <p:cNvSpPr txBox="1"/>
          <p:nvPr/>
        </p:nvSpPr>
        <p:spPr>
          <a:xfrm>
            <a:off x="8342382" y="1388962"/>
            <a:ext cx="37071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Free energy allows scoring of models against each other</a:t>
            </a:r>
          </a:p>
          <a:p>
            <a:endParaRPr lang="en-GB" sz="1600" b="1" dirty="0"/>
          </a:p>
          <a:p>
            <a:r>
              <a:rPr lang="en-GB" sz="1600" b="1" dirty="0"/>
              <a:t>We can convert free energy to measures of evidence for particular models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734FB4-B523-C940-B890-0D3E9F176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86" y="1280627"/>
            <a:ext cx="43830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8A49A8-E62C-624E-A4D8-28E8C2A33D7B}"/>
                  </a:ext>
                </a:extLst>
              </p:cNvPr>
              <p:cNvSpPr txBox="1"/>
              <p:nvPr/>
            </p:nvSpPr>
            <p:spPr>
              <a:xfrm>
                <a:off x="357583" y="1936974"/>
                <a:ext cx="2750497" cy="8971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m:rPr>
                          <m:sty m:val="p"/>
                        </m:rPr>
                        <a:rPr lang="en-GB" sz="2800" b="0" i="0" baseline="-25000" smtClean="0">
                          <a:latin typeface="Cambria Math" panose="02040503050406030204" pitchFamily="18" charset="0"/>
                        </a:rPr>
                        <m:t>ij</m:t>
                      </m:r>
                      <m:r>
                        <a:rPr lang="en-GB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8A49A8-E62C-624E-A4D8-28E8C2A33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83" y="1936974"/>
                <a:ext cx="2750497" cy="897105"/>
              </a:xfrm>
              <a:prstGeom prst="rect">
                <a:avLst/>
              </a:prstGeom>
              <a:blipFill>
                <a:blip r:embed="rId4"/>
                <a:stretch>
                  <a:fillRect l="-1382" t="-4167" r="-2765" b="-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B07F1A8-B371-8249-9F41-5F8A16B20632}"/>
              </a:ext>
            </a:extLst>
          </p:cNvPr>
          <p:cNvSpPr txBox="1"/>
          <p:nvPr/>
        </p:nvSpPr>
        <p:spPr>
          <a:xfrm>
            <a:off x="8342382" y="377499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Comparing models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Bayesian Model Selection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2D003F-0BC8-5D41-8830-481672F823EF}"/>
              </a:ext>
            </a:extLst>
          </p:cNvPr>
          <p:cNvSpPr/>
          <p:nvPr/>
        </p:nvSpPr>
        <p:spPr>
          <a:xfrm>
            <a:off x="5707614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E25FEE-DBFE-2341-9945-E0A5F0DB609A}"/>
              </a:ext>
            </a:extLst>
          </p:cNvPr>
          <p:cNvSpPr/>
          <p:nvPr/>
        </p:nvSpPr>
        <p:spPr>
          <a:xfrm>
            <a:off x="6089579" y="539565"/>
            <a:ext cx="288514" cy="289367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A18A69-9BD7-F24D-9624-8E03FAB3E435}"/>
              </a:ext>
            </a:extLst>
          </p:cNvPr>
          <p:cNvSpPr/>
          <p:nvPr/>
        </p:nvSpPr>
        <p:spPr>
          <a:xfrm>
            <a:off x="6459969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4F832-ADBD-A04F-A666-E0C79E4BB3EF}"/>
              </a:ext>
            </a:extLst>
          </p:cNvPr>
          <p:cNvSpPr/>
          <p:nvPr/>
        </p:nvSpPr>
        <p:spPr>
          <a:xfrm>
            <a:off x="684193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57D317-C2C4-B844-81C9-C62C079B7734}"/>
              </a:ext>
            </a:extLst>
          </p:cNvPr>
          <p:cNvSpPr/>
          <p:nvPr/>
        </p:nvSpPr>
        <p:spPr>
          <a:xfrm>
            <a:off x="7212323" y="539565"/>
            <a:ext cx="288514" cy="28936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9D3ACC-6846-B040-A1AE-EBE8BB7C294E}"/>
                  </a:ext>
                </a:extLst>
              </p:cNvPr>
              <p:cNvSpPr txBox="1"/>
              <p:nvPr/>
            </p:nvSpPr>
            <p:spPr>
              <a:xfrm>
                <a:off x="357583" y="3951982"/>
                <a:ext cx="708989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m:rPr>
                          <m:sty m:val="p"/>
                        </m:rPr>
                        <a:rPr lang="en-GB" sz="2400" baseline="-25000">
                          <a:latin typeface="Cambria Math" panose="02040503050406030204" pitchFamily="18" charset="0"/>
                        </a:rPr>
                        <m:t>ij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de-CH" sz="24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de-CH" sz="2400" b="1" i="1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en-GB" sz="2400" b="1" i="1" baseline="-25000" smtClean="0">
                          <a:latin typeface="Cambria Math" panose="02040503050406030204" pitchFamily="18" charset="0"/>
                        </a:rPr>
                        <m:t>𝒊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GB" sz="2400" b="1" i="1" smtClean="0">
                          <a:latin typeface="Cambria Math" panose="02040503050406030204" pitchFamily="18" charset="0"/>
                        </a:rPr>
                        <m:t>𝑭𝒋</m:t>
                      </m:r>
                    </m:oMath>
                  </m:oMathPara>
                </a14:m>
                <a:endParaRPr lang="en-GB" sz="2800" b="1" baseline="-25000" dirty="0"/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9D3ACC-6846-B040-A1AE-EBE8BB7C2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83" y="3951982"/>
                <a:ext cx="7089890" cy="369332"/>
              </a:xfrm>
              <a:prstGeom prst="rect">
                <a:avLst/>
              </a:prstGeom>
              <a:blipFill>
                <a:blip r:embed="rId5"/>
                <a:stretch>
                  <a:fillRect l="-716" t="-6667" b="-3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5940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3048</TotalTime>
  <Words>1484</Words>
  <Application>Microsoft Macintosh PowerPoint</Application>
  <PresentationFormat>Widescreen</PresentationFormat>
  <Paragraphs>322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Cambria Math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Rosch, Richard</dc:creator>
  <cp:lastModifiedBy>Rosch, Richard</cp:lastModifiedBy>
  <cp:revision>143</cp:revision>
  <dcterms:created xsi:type="dcterms:W3CDTF">2018-09-10T17:22:17Z</dcterms:created>
  <dcterms:modified xsi:type="dcterms:W3CDTF">2021-05-06T17:26:21Z</dcterms:modified>
</cp:coreProperties>
</file>