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7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smtClean="0">
                <a:solidFill>
                  <a:schemeClr val="bg1"/>
                </a:solidFill>
              </a:rPr>
              <a:t>SPM </a:t>
            </a:r>
            <a:r>
              <a:rPr lang="en-US" sz="1600" b="1" smtClean="0">
                <a:solidFill>
                  <a:schemeClr val="bg1"/>
                </a:solidFill>
              </a:rPr>
              <a:t>Course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Christophe Phillips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8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9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0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1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6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7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83624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</a:t>
            </a:r>
            <a:r>
              <a:rPr lang="en-GB" sz="2200" dirty="0" smtClean="0"/>
              <a:t>w.r.t. </a:t>
            </a:r>
            <a:r>
              <a:rPr lang="en-GB" sz="2200" dirty="0"/>
              <a:t>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</a:t>
            </a:r>
            <a:r>
              <a:rPr lang="en-GB" sz="2000" smtClean="0"/>
              <a:t>a </a:t>
            </a:r>
            <a:r>
              <a:rPr lang="en-GB" sz="2000"/>
              <a:t>hypothesis, we construct “test statistics”.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6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7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8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1950</Words>
  <Application>Microsoft Office PowerPoint</Application>
  <PresentationFormat>On-screen Show (4:3)</PresentationFormat>
  <Paragraphs>330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Arial Unicode MS</vt:lpstr>
      <vt:lpstr>Calibri</vt:lpstr>
      <vt:lpstr>Cambria Math</vt:lpstr>
      <vt:lpstr>Courier New</vt:lpstr>
      <vt:lpstr>Symbol</vt:lpstr>
      <vt:lpstr>Times New Roman</vt:lpstr>
      <vt:lpstr>Wingdings</vt:lpstr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Guillaume Flandin</cp:lastModifiedBy>
  <cp:revision>78</cp:revision>
  <dcterms:created xsi:type="dcterms:W3CDTF">2010-04-21T14:36:54Z</dcterms:created>
  <dcterms:modified xsi:type="dcterms:W3CDTF">2021-05-13T15:31:58Z</dcterms:modified>
</cp:coreProperties>
</file>