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03" r:id="rId1"/>
  </p:sldMasterIdLst>
  <p:notesMasterIdLst>
    <p:notesMasterId r:id="rId28"/>
  </p:notesMasterIdLst>
  <p:handoutMasterIdLst>
    <p:handoutMasterId r:id="rId29"/>
  </p:handoutMasterIdLst>
  <p:sldIdLst>
    <p:sldId id="362" r:id="rId2"/>
    <p:sldId id="408" r:id="rId3"/>
    <p:sldId id="409" r:id="rId4"/>
    <p:sldId id="410" r:id="rId5"/>
    <p:sldId id="413" r:id="rId6"/>
    <p:sldId id="425" r:id="rId7"/>
    <p:sldId id="417" r:id="rId8"/>
    <p:sldId id="418" r:id="rId9"/>
    <p:sldId id="419" r:id="rId10"/>
    <p:sldId id="427" r:id="rId11"/>
    <p:sldId id="420" r:id="rId12"/>
    <p:sldId id="421" r:id="rId13"/>
    <p:sldId id="426" r:id="rId14"/>
    <p:sldId id="428" r:id="rId15"/>
    <p:sldId id="429" r:id="rId16"/>
    <p:sldId id="406" r:id="rId17"/>
    <p:sldId id="405" r:id="rId18"/>
    <p:sldId id="381" r:id="rId19"/>
    <p:sldId id="386" r:id="rId20"/>
    <p:sldId id="422" r:id="rId21"/>
    <p:sldId id="367" r:id="rId22"/>
    <p:sldId id="430" r:id="rId23"/>
    <p:sldId id="424" r:id="rId24"/>
    <p:sldId id="423" r:id="rId25"/>
    <p:sldId id="431" r:id="rId26"/>
    <p:sldId id="382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7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0D0C2"/>
    <a:srgbClr val="D2CDE1"/>
    <a:srgbClr val="CECCE2"/>
    <a:srgbClr val="D9FFFF"/>
    <a:srgbClr val="FCAFA0"/>
    <a:srgbClr val="FA7D64"/>
    <a:srgbClr val="FF3300"/>
    <a:srgbClr val="E1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3842" autoAdjust="0"/>
  </p:normalViewPr>
  <p:slideViewPr>
    <p:cSldViewPr snapToObjects="1">
      <p:cViewPr>
        <p:scale>
          <a:sx n="50" d="100"/>
          <a:sy n="50" d="100"/>
        </p:scale>
        <p:origin x="1236" y="416"/>
      </p:cViewPr>
      <p:guideLst>
        <p:guide orient="horz" pos="720"/>
        <p:guide pos="7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7" d="100"/>
          <a:sy n="47" d="100"/>
        </p:scale>
        <p:origin x="2792" y="4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F51CD59-E6D1-4585-9467-96B6C23575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969" tIns="45985" rIns="91969" bIns="45985" numCol="1" anchor="ctr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r>
              <a:rPr lang="de-DE" altLang="en-US"/>
              <a:t>SPM 2001 - 4. Kurs zur funktionellen Bildgebung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B002EA1C-4829-4A46-A528-A5ABD0CA16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969" tIns="45985" rIns="91969" bIns="45985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r>
              <a:rPr lang="de-DE" altLang="en-US"/>
              <a:t>Modellierung in SPM 99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99D386D-37F7-4CD9-9728-C6A5D696BF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969" tIns="45985" rIns="91969" bIns="4598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smtClean="0"/>
            </a:lvl1pPr>
          </a:lstStyle>
          <a:p>
            <a:pPr>
              <a:defRPr/>
            </a:pPr>
            <a:fld id="{88247361-B09B-4307-B2DA-6FC1099917C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A40FE12-E8E3-4266-9F42-CB6D5CA08D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none" lIns="91969" tIns="45985" rIns="91969" bIns="45985" numCol="1" anchor="ctr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9DB221F-6310-4A2E-9431-7E652AE95E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none" lIns="91969" tIns="45985" rIns="91969" bIns="45985" numCol="1" anchor="ctr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B0F70C4-1C27-4189-9EDE-21FA6B5F77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7813" y="599799"/>
            <a:ext cx="6245224" cy="3513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1B6BA5D-0EAE-4F0C-B799-C985D26392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74636" y="4582319"/>
            <a:ext cx="6248402" cy="5035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69" tIns="45985" rIns="91969" bIns="45985" numCol="1" anchor="t" anchorCtr="0" compatLnSpc="1">
            <a:normAutofit/>
          </a:bodyPr>
          <a:lstStyle/>
          <a:p>
            <a:pPr lvl="0"/>
            <a:r>
              <a:rPr lang="de-DE" altLang="en-US" noProof="0" dirty="0"/>
              <a:t>Klicken Sie, um die Textformatierung des Masters zu bearbeiten.</a:t>
            </a:r>
          </a:p>
          <a:p>
            <a:pPr lvl="1"/>
            <a:r>
              <a:rPr lang="de-DE" altLang="en-US" noProof="0" dirty="0"/>
              <a:t>Zweite Ebene</a:t>
            </a:r>
          </a:p>
          <a:p>
            <a:pPr lvl="2"/>
            <a:r>
              <a:rPr lang="de-DE" altLang="en-US" noProof="0" dirty="0"/>
              <a:t>Dritte Ebene</a:t>
            </a:r>
          </a:p>
          <a:p>
            <a:pPr lvl="3"/>
            <a:r>
              <a:rPr lang="de-DE" altLang="en-US" noProof="0" dirty="0"/>
              <a:t>Vierte Ebene</a:t>
            </a:r>
          </a:p>
          <a:p>
            <a:pPr lvl="4"/>
            <a:r>
              <a:rPr lang="de-DE" altLang="en-US" noProof="0" dirty="0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A31CD88-6881-40AC-949D-6C32570E7D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none" lIns="91969" tIns="45985" rIns="91969" bIns="45985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E220CEF1-4F00-4BFD-9E7E-ADB2CB648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none" lIns="91969" tIns="45985" rIns="91969" bIns="4598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smtClean="0"/>
            </a:lvl1pPr>
          </a:lstStyle>
          <a:p>
            <a:pPr>
              <a:defRPr/>
            </a:pPr>
            <a:fld id="{FC31FE33-5766-4102-BFEB-7586D8F7452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lang="de-DE" altLang="en-US" sz="1200" kern="1200" noProof="0" dirty="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de-DE" altLang="en-US" sz="1200" kern="1200" noProof="0" dirty="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de-DE" altLang="en-US" sz="1200" kern="1200" noProof="0" dirty="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de-DE" altLang="en-US" sz="1200" kern="1200" noProof="0" dirty="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de-DE" altLang="en-US" sz="1200" kern="1200" noProof="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792DBFF-97A6-4CDA-95E0-3669045ECB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EF43FC5-6938-4B3C-AA69-A4357DDD44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03844573-4FBC-4750-8287-191602921F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B01A2043-307D-4E10-A196-70E78AABA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61C330-2D16-4E83-B9ED-D05D210714FE}" type="slidenum">
              <a:rPr lang="de-DE" altLang="en-US" sz="1200"/>
              <a:pPr algn="r"/>
              <a:t>1</a:t>
            </a:fld>
            <a:endParaRPr lang="de-DE" altLang="en-US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CF85F7C1-17A2-4FC7-B454-6566E6492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2313A72A-DEB9-4FB3-A355-900EFB1AB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813" y="600075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31FE33-5766-4102-BFEB-7586D8F7452E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7101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7BCD8033-4328-4CCC-8F93-228F1E406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8154937-317A-4C2C-9F9C-BC70AED0C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38916" name="Header Placeholder 3">
            <a:extLst>
              <a:ext uri="{FF2B5EF4-FFF2-40B4-BE49-F238E27FC236}">
                <a16:creationId xmlns:a16="http://schemas.microsoft.com/office/drawing/2014/main" id="{4C990E37-69E2-4510-9FB4-1C8A07A8B8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38917" name="Date Placeholder 4">
            <a:extLst>
              <a:ext uri="{FF2B5EF4-FFF2-40B4-BE49-F238E27FC236}">
                <a16:creationId xmlns:a16="http://schemas.microsoft.com/office/drawing/2014/main" id="{92CD37CF-D0F1-4BC3-8F13-F7192FD6FF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38918" name="Footer Placeholder 5">
            <a:extLst>
              <a:ext uri="{FF2B5EF4-FFF2-40B4-BE49-F238E27FC236}">
                <a16:creationId xmlns:a16="http://schemas.microsoft.com/office/drawing/2014/main" id="{3F3874F2-D40D-4D7A-8243-55F88D3979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38919" name="Slide Number Placeholder 6">
            <a:extLst>
              <a:ext uri="{FF2B5EF4-FFF2-40B4-BE49-F238E27FC236}">
                <a16:creationId xmlns:a16="http://schemas.microsoft.com/office/drawing/2014/main" id="{47B86EA2-5346-4AE9-85DE-FA3C588E6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07823E1-7D29-41D0-9D47-2591175ED052}" type="slidenum">
              <a:rPr lang="de-DE" altLang="en-US" sz="1200"/>
              <a:pPr algn="r"/>
              <a:t>11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31C6081-1750-4B63-8AE4-F2157E980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CA7094D5-B4B1-47DC-A9C5-2F384B4E8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0964" name="Header Placeholder 3">
            <a:extLst>
              <a:ext uri="{FF2B5EF4-FFF2-40B4-BE49-F238E27FC236}">
                <a16:creationId xmlns:a16="http://schemas.microsoft.com/office/drawing/2014/main" id="{4A8EE869-C7F6-48CD-821D-D4971E1A7D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0965" name="Date Placeholder 4">
            <a:extLst>
              <a:ext uri="{FF2B5EF4-FFF2-40B4-BE49-F238E27FC236}">
                <a16:creationId xmlns:a16="http://schemas.microsoft.com/office/drawing/2014/main" id="{25076E81-12D6-4EF1-A54B-11B434FF57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40966" name="Footer Placeholder 5">
            <a:extLst>
              <a:ext uri="{FF2B5EF4-FFF2-40B4-BE49-F238E27FC236}">
                <a16:creationId xmlns:a16="http://schemas.microsoft.com/office/drawing/2014/main" id="{27970552-D7BB-4A15-950C-4037DE8147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0967" name="Slide Number Placeholder 6">
            <a:extLst>
              <a:ext uri="{FF2B5EF4-FFF2-40B4-BE49-F238E27FC236}">
                <a16:creationId xmlns:a16="http://schemas.microsoft.com/office/drawing/2014/main" id="{37D2C7CA-7117-4801-A9CD-08910A2AE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F7111F3-661A-488F-B631-CD6D53516ECF}" type="slidenum">
              <a:rPr lang="de-DE" altLang="en-US" sz="1200"/>
              <a:pPr algn="r"/>
              <a:t>12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31C6081-1750-4B63-8AE4-F2157E980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CA7094D5-B4B1-47DC-A9C5-2F384B4E8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0964" name="Header Placeholder 3">
            <a:extLst>
              <a:ext uri="{FF2B5EF4-FFF2-40B4-BE49-F238E27FC236}">
                <a16:creationId xmlns:a16="http://schemas.microsoft.com/office/drawing/2014/main" id="{4A8EE869-C7F6-48CD-821D-D4971E1A7D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0965" name="Date Placeholder 4">
            <a:extLst>
              <a:ext uri="{FF2B5EF4-FFF2-40B4-BE49-F238E27FC236}">
                <a16:creationId xmlns:a16="http://schemas.microsoft.com/office/drawing/2014/main" id="{25076E81-12D6-4EF1-A54B-11B434FF57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40966" name="Footer Placeholder 5">
            <a:extLst>
              <a:ext uri="{FF2B5EF4-FFF2-40B4-BE49-F238E27FC236}">
                <a16:creationId xmlns:a16="http://schemas.microsoft.com/office/drawing/2014/main" id="{27970552-D7BB-4A15-950C-4037DE8147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0967" name="Slide Number Placeholder 6">
            <a:extLst>
              <a:ext uri="{FF2B5EF4-FFF2-40B4-BE49-F238E27FC236}">
                <a16:creationId xmlns:a16="http://schemas.microsoft.com/office/drawing/2014/main" id="{37D2C7CA-7117-4801-A9CD-08910A2AE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F7111F3-661A-488F-B631-CD6D53516ECF}" type="slidenum">
              <a:rPr lang="de-DE" altLang="en-US" sz="1200"/>
              <a:pPr algn="r"/>
              <a:t>13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14247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813" y="600075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31FE33-5766-4102-BFEB-7586D8F7452E}" type="slidenum">
              <a:rPr lang="de-DE" altLang="en-US" smtClean="0"/>
              <a:pPr>
                <a:defRPr/>
              </a:pPr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71186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813" y="600075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31FE33-5766-4102-BFEB-7586D8F7452E}" type="slidenum">
              <a:rPr lang="de-DE" altLang="en-US" smtClean="0"/>
              <a:pPr>
                <a:defRPr/>
              </a:pPr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90431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67EAB91-59D7-4E33-99AC-5AD3B2A66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9F2FB8E-CD2D-401E-B279-876B87982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3012" name="Header Placeholder 3">
            <a:extLst>
              <a:ext uri="{FF2B5EF4-FFF2-40B4-BE49-F238E27FC236}">
                <a16:creationId xmlns:a16="http://schemas.microsoft.com/office/drawing/2014/main" id="{28DDDD28-68B4-43F0-B589-F61EF87B0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3013" name="Date Placeholder 4">
            <a:extLst>
              <a:ext uri="{FF2B5EF4-FFF2-40B4-BE49-F238E27FC236}">
                <a16:creationId xmlns:a16="http://schemas.microsoft.com/office/drawing/2014/main" id="{F63BF523-9C08-4273-A715-E61D62A43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43014" name="Footer Placeholder 5">
            <a:extLst>
              <a:ext uri="{FF2B5EF4-FFF2-40B4-BE49-F238E27FC236}">
                <a16:creationId xmlns:a16="http://schemas.microsoft.com/office/drawing/2014/main" id="{93A6FAA4-6FEF-492F-9349-26C18D624D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3015" name="Slide Number Placeholder 6">
            <a:extLst>
              <a:ext uri="{FF2B5EF4-FFF2-40B4-BE49-F238E27FC236}">
                <a16:creationId xmlns:a16="http://schemas.microsoft.com/office/drawing/2014/main" id="{B8BD9EA7-0DCF-428B-B6C9-803DD6546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EFC89BE-7F55-4196-8930-CC6825BC5746}" type="slidenum">
              <a:rPr lang="de-DE" altLang="en-US" sz="1200"/>
              <a:pPr algn="r"/>
              <a:t>16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AF31F8C-7434-47A9-BAED-924A6A5CF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85FDB0B-A952-438A-AA1D-5BFFD9605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5060" name="Header Placeholder 3">
            <a:extLst>
              <a:ext uri="{FF2B5EF4-FFF2-40B4-BE49-F238E27FC236}">
                <a16:creationId xmlns:a16="http://schemas.microsoft.com/office/drawing/2014/main" id="{DB8A8947-E528-4C2A-A892-6EBA8F5BB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5061" name="Date Placeholder 4">
            <a:extLst>
              <a:ext uri="{FF2B5EF4-FFF2-40B4-BE49-F238E27FC236}">
                <a16:creationId xmlns:a16="http://schemas.microsoft.com/office/drawing/2014/main" id="{F986A285-0E7A-43EF-882C-13E31F9F33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45062" name="Footer Placeholder 5">
            <a:extLst>
              <a:ext uri="{FF2B5EF4-FFF2-40B4-BE49-F238E27FC236}">
                <a16:creationId xmlns:a16="http://schemas.microsoft.com/office/drawing/2014/main" id="{A659F608-FB27-499D-ABEB-20C02329EA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5063" name="Slide Number Placeholder 6">
            <a:extLst>
              <a:ext uri="{FF2B5EF4-FFF2-40B4-BE49-F238E27FC236}">
                <a16:creationId xmlns:a16="http://schemas.microsoft.com/office/drawing/2014/main" id="{A6444F2A-D582-4D73-912A-5701BB014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2A40D37-E6C1-44C2-AA2B-892283B1C9F5}" type="slidenum">
              <a:rPr lang="de-DE" altLang="en-US" sz="1200"/>
              <a:pPr algn="r"/>
              <a:t>17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37C6CDE-90BE-4021-A6FD-F8A3AEE03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BFC96215-EDE2-4855-8C0C-2F93AA691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7108" name="Header Placeholder 3">
            <a:extLst>
              <a:ext uri="{FF2B5EF4-FFF2-40B4-BE49-F238E27FC236}">
                <a16:creationId xmlns:a16="http://schemas.microsoft.com/office/drawing/2014/main" id="{F38A2367-6862-4E77-B867-4F7594BD31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7109" name="Date Placeholder 4">
            <a:extLst>
              <a:ext uri="{FF2B5EF4-FFF2-40B4-BE49-F238E27FC236}">
                <a16:creationId xmlns:a16="http://schemas.microsoft.com/office/drawing/2014/main" id="{5E32C266-3719-4BCF-8160-7835B36FB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47110" name="Footer Placeholder 5">
            <a:extLst>
              <a:ext uri="{FF2B5EF4-FFF2-40B4-BE49-F238E27FC236}">
                <a16:creationId xmlns:a16="http://schemas.microsoft.com/office/drawing/2014/main" id="{203CB011-57BB-4168-AA0B-8F9C315F94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7111" name="Slide Number Placeholder 6">
            <a:extLst>
              <a:ext uri="{FF2B5EF4-FFF2-40B4-BE49-F238E27FC236}">
                <a16:creationId xmlns:a16="http://schemas.microsoft.com/office/drawing/2014/main" id="{B0D9ECBE-A59B-478D-AE44-E40863864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D7000E3-8CC1-45BF-9970-84AB13332602}" type="slidenum">
              <a:rPr lang="de-DE" altLang="en-US" sz="1200"/>
              <a:pPr algn="r"/>
              <a:t>18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9D11DF6-DF2A-4CF7-A283-7DC6DC6EA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F2B5993C-D35B-4E15-929C-03F1E92F7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49156" name="Header Placeholder 3">
            <a:extLst>
              <a:ext uri="{FF2B5EF4-FFF2-40B4-BE49-F238E27FC236}">
                <a16:creationId xmlns:a16="http://schemas.microsoft.com/office/drawing/2014/main" id="{067917CC-B436-4BCE-8B87-5A5FF73C9D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9157" name="Date Placeholder 4">
            <a:extLst>
              <a:ext uri="{FF2B5EF4-FFF2-40B4-BE49-F238E27FC236}">
                <a16:creationId xmlns:a16="http://schemas.microsoft.com/office/drawing/2014/main" id="{DFCA8815-247F-4616-8A02-5167F8BDD2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49158" name="Footer Placeholder 5">
            <a:extLst>
              <a:ext uri="{FF2B5EF4-FFF2-40B4-BE49-F238E27FC236}">
                <a16:creationId xmlns:a16="http://schemas.microsoft.com/office/drawing/2014/main" id="{B8BAA3B7-4010-4397-A593-37FA1B82BE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49159" name="Slide Number Placeholder 6">
            <a:extLst>
              <a:ext uri="{FF2B5EF4-FFF2-40B4-BE49-F238E27FC236}">
                <a16:creationId xmlns:a16="http://schemas.microsoft.com/office/drawing/2014/main" id="{A91A579B-C49D-4D64-BF58-37EDA9DD1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E9CE72E-CDE5-465B-8B77-2C96661826CB}" type="slidenum">
              <a:rPr lang="de-DE" altLang="en-US" sz="1200"/>
              <a:pPr algn="r"/>
              <a:t>19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5AA32DF-3C39-4A6C-9218-8A8F5063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76D6960-3C38-46DB-AEDE-6494B84A6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20484" name="Header Placeholder 3">
            <a:extLst>
              <a:ext uri="{FF2B5EF4-FFF2-40B4-BE49-F238E27FC236}">
                <a16:creationId xmlns:a16="http://schemas.microsoft.com/office/drawing/2014/main" id="{E6FA1E07-5116-4DE6-8B5D-93ACF9F624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0485" name="Date Placeholder 4">
            <a:extLst>
              <a:ext uri="{FF2B5EF4-FFF2-40B4-BE49-F238E27FC236}">
                <a16:creationId xmlns:a16="http://schemas.microsoft.com/office/drawing/2014/main" id="{D6DFA2B6-6F6D-4DDC-A89F-2322DB18A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20486" name="Footer Placeholder 5">
            <a:extLst>
              <a:ext uri="{FF2B5EF4-FFF2-40B4-BE49-F238E27FC236}">
                <a16:creationId xmlns:a16="http://schemas.microsoft.com/office/drawing/2014/main" id="{F087369C-FFE7-4AD4-9E84-44EC45EF4F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0487" name="Slide Number Placeholder 6">
            <a:extLst>
              <a:ext uri="{FF2B5EF4-FFF2-40B4-BE49-F238E27FC236}">
                <a16:creationId xmlns:a16="http://schemas.microsoft.com/office/drawing/2014/main" id="{627949CE-7457-4AB7-BB68-1C54D8ED8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65C2AEA-A5D4-4904-A64E-C99E4B1C4378}" type="slidenum">
              <a:rPr lang="de-DE" altLang="en-US" sz="1200"/>
              <a:pPr algn="r"/>
              <a:t>2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1A34C706-0341-4D08-8A38-51110DF986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5864498-DF33-4A5B-9F47-9061497CC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51204" name="Header Placeholder 3">
            <a:extLst>
              <a:ext uri="{FF2B5EF4-FFF2-40B4-BE49-F238E27FC236}">
                <a16:creationId xmlns:a16="http://schemas.microsoft.com/office/drawing/2014/main" id="{62ED74E0-CE82-435B-9823-32553A724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1205" name="Date Placeholder 4">
            <a:extLst>
              <a:ext uri="{FF2B5EF4-FFF2-40B4-BE49-F238E27FC236}">
                <a16:creationId xmlns:a16="http://schemas.microsoft.com/office/drawing/2014/main" id="{EB3C16FC-C41A-415B-BFC8-BA568A666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51206" name="Footer Placeholder 5">
            <a:extLst>
              <a:ext uri="{FF2B5EF4-FFF2-40B4-BE49-F238E27FC236}">
                <a16:creationId xmlns:a16="http://schemas.microsoft.com/office/drawing/2014/main" id="{247D851B-94B7-4DF6-9F4A-2901C26288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1207" name="Slide Number Placeholder 6">
            <a:extLst>
              <a:ext uri="{FF2B5EF4-FFF2-40B4-BE49-F238E27FC236}">
                <a16:creationId xmlns:a16="http://schemas.microsoft.com/office/drawing/2014/main" id="{4EDB5B8F-6DC0-48BB-9C27-BAFA37551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C44531A-3E8E-4EA1-895A-CE8A078B47A0}" type="slidenum">
              <a:rPr lang="de-DE" altLang="en-US" sz="1200"/>
              <a:pPr algn="r"/>
              <a:t>20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813" y="600075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31FE33-5766-4102-BFEB-7586D8F7452E}" type="slidenum">
              <a:rPr lang="de-DE" altLang="en-US" smtClean="0"/>
              <a:pPr>
                <a:defRPr/>
              </a:pPr>
              <a:t>21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15078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813" y="600075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31FE33-5766-4102-BFEB-7586D8F7452E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61008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A95DF96-7076-4316-9FCA-FEA230B3E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A14A5694-7D53-43EE-9CAA-B1C5B32B8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56324" name="Header Placeholder 3">
            <a:extLst>
              <a:ext uri="{FF2B5EF4-FFF2-40B4-BE49-F238E27FC236}">
                <a16:creationId xmlns:a16="http://schemas.microsoft.com/office/drawing/2014/main" id="{089D9F58-6643-49B3-869E-3C3254DBD0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6325" name="Date Placeholder 4">
            <a:extLst>
              <a:ext uri="{FF2B5EF4-FFF2-40B4-BE49-F238E27FC236}">
                <a16:creationId xmlns:a16="http://schemas.microsoft.com/office/drawing/2014/main" id="{B67A8600-FF92-40D6-9BB8-33A90115F0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56326" name="Footer Placeholder 5">
            <a:extLst>
              <a:ext uri="{FF2B5EF4-FFF2-40B4-BE49-F238E27FC236}">
                <a16:creationId xmlns:a16="http://schemas.microsoft.com/office/drawing/2014/main" id="{A2A705AE-A899-4B2C-8042-AB77CC76E8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6327" name="Slide Number Placeholder 6">
            <a:extLst>
              <a:ext uri="{FF2B5EF4-FFF2-40B4-BE49-F238E27FC236}">
                <a16:creationId xmlns:a16="http://schemas.microsoft.com/office/drawing/2014/main" id="{B50AF5DC-D863-4146-8270-043D65877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B5A5FB0-C804-4400-A9D8-060D8374009B}" type="slidenum">
              <a:rPr lang="de-DE" altLang="en-US" sz="1200"/>
              <a:pPr algn="r"/>
              <a:t>23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98834D7D-03E2-4E1B-80AE-40CB97764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97D59779-0F0B-4C0F-8AD2-F8040F865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54276" name="Header Placeholder 3">
            <a:extLst>
              <a:ext uri="{FF2B5EF4-FFF2-40B4-BE49-F238E27FC236}">
                <a16:creationId xmlns:a16="http://schemas.microsoft.com/office/drawing/2014/main" id="{A03BF886-FF74-4E62-82EF-8D5C2ED761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4277" name="Date Placeholder 4">
            <a:extLst>
              <a:ext uri="{FF2B5EF4-FFF2-40B4-BE49-F238E27FC236}">
                <a16:creationId xmlns:a16="http://schemas.microsoft.com/office/drawing/2014/main" id="{6C80687C-826B-48F4-BE0E-B790AA2382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54278" name="Footer Placeholder 5">
            <a:extLst>
              <a:ext uri="{FF2B5EF4-FFF2-40B4-BE49-F238E27FC236}">
                <a16:creationId xmlns:a16="http://schemas.microsoft.com/office/drawing/2014/main" id="{52B9B26A-80F5-4951-BABC-69E9583821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4279" name="Slide Number Placeholder 6">
            <a:extLst>
              <a:ext uri="{FF2B5EF4-FFF2-40B4-BE49-F238E27FC236}">
                <a16:creationId xmlns:a16="http://schemas.microsoft.com/office/drawing/2014/main" id="{AC128D72-F02C-492B-9A1A-8D121C40F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C7F16E0-E69A-4235-BB14-CF20CFEF4D5F}" type="slidenum">
              <a:rPr lang="de-DE" altLang="en-US" sz="1200"/>
              <a:pPr algn="r"/>
              <a:t>24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98834D7D-03E2-4E1B-80AE-40CB97764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97D59779-0F0B-4C0F-8AD2-F8040F865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54276" name="Header Placeholder 3">
            <a:extLst>
              <a:ext uri="{FF2B5EF4-FFF2-40B4-BE49-F238E27FC236}">
                <a16:creationId xmlns:a16="http://schemas.microsoft.com/office/drawing/2014/main" id="{A03BF886-FF74-4E62-82EF-8D5C2ED761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4277" name="Date Placeholder 4">
            <a:extLst>
              <a:ext uri="{FF2B5EF4-FFF2-40B4-BE49-F238E27FC236}">
                <a16:creationId xmlns:a16="http://schemas.microsoft.com/office/drawing/2014/main" id="{6C80687C-826B-48F4-BE0E-B790AA2382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54278" name="Footer Placeholder 5">
            <a:extLst>
              <a:ext uri="{FF2B5EF4-FFF2-40B4-BE49-F238E27FC236}">
                <a16:creationId xmlns:a16="http://schemas.microsoft.com/office/drawing/2014/main" id="{52B9B26A-80F5-4951-BABC-69E9583821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4279" name="Slide Number Placeholder 6">
            <a:extLst>
              <a:ext uri="{FF2B5EF4-FFF2-40B4-BE49-F238E27FC236}">
                <a16:creationId xmlns:a16="http://schemas.microsoft.com/office/drawing/2014/main" id="{AC128D72-F02C-492B-9A1A-8D121C40F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C7F16E0-E69A-4235-BB14-CF20CFEF4D5F}" type="slidenum">
              <a:rPr lang="de-DE" altLang="en-US" sz="1200"/>
              <a:pPr algn="r"/>
              <a:t>25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2348972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8CDE2DD-4413-4BCE-8ABB-334B42103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BB4B751F-2B84-4BF3-B73D-2BECEF0EE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58372" name="Header Placeholder 3">
            <a:extLst>
              <a:ext uri="{FF2B5EF4-FFF2-40B4-BE49-F238E27FC236}">
                <a16:creationId xmlns:a16="http://schemas.microsoft.com/office/drawing/2014/main" id="{6289DBF5-C7D6-4A55-BD86-7963F1D7E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8373" name="Date Placeholder 4">
            <a:extLst>
              <a:ext uri="{FF2B5EF4-FFF2-40B4-BE49-F238E27FC236}">
                <a16:creationId xmlns:a16="http://schemas.microsoft.com/office/drawing/2014/main" id="{CA245ED0-18AD-43F4-93D1-782EC71B7A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58374" name="Footer Placeholder 5">
            <a:extLst>
              <a:ext uri="{FF2B5EF4-FFF2-40B4-BE49-F238E27FC236}">
                <a16:creationId xmlns:a16="http://schemas.microsoft.com/office/drawing/2014/main" id="{8645BECA-D25A-4FD8-B5F4-B19CC37BDE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58375" name="Slide Number Placeholder 6">
            <a:extLst>
              <a:ext uri="{FF2B5EF4-FFF2-40B4-BE49-F238E27FC236}">
                <a16:creationId xmlns:a16="http://schemas.microsoft.com/office/drawing/2014/main" id="{844C70A0-5719-4706-8389-AF58F2800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A76A241-F8F9-466E-85AF-036B67D7E457}" type="slidenum">
              <a:rPr lang="de-DE" altLang="en-US" sz="1200"/>
              <a:pPr algn="r"/>
              <a:t>26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BCF2A6F-96E9-45AD-8268-743595E73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459360D-A93D-40A3-BF6B-ABA883F3F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2532" name="Header Placeholder 3">
            <a:extLst>
              <a:ext uri="{FF2B5EF4-FFF2-40B4-BE49-F238E27FC236}">
                <a16:creationId xmlns:a16="http://schemas.microsoft.com/office/drawing/2014/main" id="{37C54652-1630-41F2-98CB-D0B8B3C347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2533" name="Date Placeholder 4">
            <a:extLst>
              <a:ext uri="{FF2B5EF4-FFF2-40B4-BE49-F238E27FC236}">
                <a16:creationId xmlns:a16="http://schemas.microsoft.com/office/drawing/2014/main" id="{8409120D-5022-4EA8-BC29-A41CBB948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22534" name="Footer Placeholder 5">
            <a:extLst>
              <a:ext uri="{FF2B5EF4-FFF2-40B4-BE49-F238E27FC236}">
                <a16:creationId xmlns:a16="http://schemas.microsoft.com/office/drawing/2014/main" id="{59A781D4-D1F9-4E80-B31C-F8C9A1AC32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2535" name="Slide Number Placeholder 6">
            <a:extLst>
              <a:ext uri="{FF2B5EF4-FFF2-40B4-BE49-F238E27FC236}">
                <a16:creationId xmlns:a16="http://schemas.microsoft.com/office/drawing/2014/main" id="{177D8E4B-DCFA-4038-9B58-4F42E24DA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0CC991F-73E2-4C5C-A1EC-C6920D51DA8F}" type="slidenum">
              <a:rPr lang="de-DE" altLang="en-US" sz="1200"/>
              <a:pPr algn="r"/>
              <a:t>3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DA0D6EF-4D27-41AD-801B-EC4313F7B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F3DE5D9-0BAD-4B87-A0B4-A1619374C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4580" name="Header Placeholder 3">
            <a:extLst>
              <a:ext uri="{FF2B5EF4-FFF2-40B4-BE49-F238E27FC236}">
                <a16:creationId xmlns:a16="http://schemas.microsoft.com/office/drawing/2014/main" id="{CC37B7D0-5049-4228-A624-2F4723E24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4581" name="Date Placeholder 4">
            <a:extLst>
              <a:ext uri="{FF2B5EF4-FFF2-40B4-BE49-F238E27FC236}">
                <a16:creationId xmlns:a16="http://schemas.microsoft.com/office/drawing/2014/main" id="{0E95DEEF-2AA5-4BD4-9B6E-ACC68B264B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24582" name="Footer Placeholder 5">
            <a:extLst>
              <a:ext uri="{FF2B5EF4-FFF2-40B4-BE49-F238E27FC236}">
                <a16:creationId xmlns:a16="http://schemas.microsoft.com/office/drawing/2014/main" id="{C4D5CF84-AD07-49CD-BEC6-F1290D3AB8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4583" name="Slide Number Placeholder 6">
            <a:extLst>
              <a:ext uri="{FF2B5EF4-FFF2-40B4-BE49-F238E27FC236}">
                <a16:creationId xmlns:a16="http://schemas.microsoft.com/office/drawing/2014/main" id="{9361FCBE-FC99-4714-B29A-9BE85106D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3073D9C-0FC0-4587-9773-126D83D06423}" type="slidenum">
              <a:rPr lang="de-DE" altLang="en-US" sz="1200"/>
              <a:pPr algn="r"/>
              <a:t>4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F716917-6A50-42E4-B5CD-494BEA96D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E4BB8C0-E3E4-4857-A747-29ADFE2D1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6628" name="Header Placeholder 3">
            <a:extLst>
              <a:ext uri="{FF2B5EF4-FFF2-40B4-BE49-F238E27FC236}">
                <a16:creationId xmlns:a16="http://schemas.microsoft.com/office/drawing/2014/main" id="{894D8819-91D1-4A64-A756-355A6E43BF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EF21D96B-71D5-4BAA-9EB6-F0DBAF44A2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26630" name="Footer Placeholder 5">
            <a:extLst>
              <a:ext uri="{FF2B5EF4-FFF2-40B4-BE49-F238E27FC236}">
                <a16:creationId xmlns:a16="http://schemas.microsoft.com/office/drawing/2014/main" id="{CA9D5BB5-DDF9-4ED0-97E4-727BE9EE47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6631" name="Slide Number Placeholder 6">
            <a:extLst>
              <a:ext uri="{FF2B5EF4-FFF2-40B4-BE49-F238E27FC236}">
                <a16:creationId xmlns:a16="http://schemas.microsoft.com/office/drawing/2014/main" id="{963559FD-4289-4000-901C-F260AE17F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A901ADF-F611-4F61-B387-7C1732E434AB}" type="slidenum">
              <a:rPr lang="de-DE" altLang="en-US" sz="1200"/>
              <a:pPr algn="r"/>
              <a:t>5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F716917-6A50-42E4-B5CD-494BEA96D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E4BB8C0-E3E4-4857-A747-29ADFE2D1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6628" name="Header Placeholder 3">
            <a:extLst>
              <a:ext uri="{FF2B5EF4-FFF2-40B4-BE49-F238E27FC236}">
                <a16:creationId xmlns:a16="http://schemas.microsoft.com/office/drawing/2014/main" id="{894D8819-91D1-4A64-A756-355A6E43BF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EF21D96B-71D5-4BAA-9EB6-F0DBAF44A2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26630" name="Footer Placeholder 5">
            <a:extLst>
              <a:ext uri="{FF2B5EF4-FFF2-40B4-BE49-F238E27FC236}">
                <a16:creationId xmlns:a16="http://schemas.microsoft.com/office/drawing/2014/main" id="{CA9D5BB5-DDF9-4ED0-97E4-727BE9EE47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26631" name="Slide Number Placeholder 6">
            <a:extLst>
              <a:ext uri="{FF2B5EF4-FFF2-40B4-BE49-F238E27FC236}">
                <a16:creationId xmlns:a16="http://schemas.microsoft.com/office/drawing/2014/main" id="{963559FD-4289-4000-901C-F260AE17F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A901ADF-F611-4F61-B387-7C1732E434AB}" type="slidenum">
              <a:rPr lang="de-DE" altLang="en-US" sz="1200"/>
              <a:pPr algn="r"/>
              <a:t>6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67201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3F21CB8-A394-4C23-8FFB-E086DFBA5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EB42AE4-9ED1-4298-BB78-C93FEB961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32772" name="Header Placeholder 3">
            <a:extLst>
              <a:ext uri="{FF2B5EF4-FFF2-40B4-BE49-F238E27FC236}">
                <a16:creationId xmlns:a16="http://schemas.microsoft.com/office/drawing/2014/main" id="{5FF3CA06-602F-4672-99F4-87CA617FBF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32773" name="Date Placeholder 4">
            <a:extLst>
              <a:ext uri="{FF2B5EF4-FFF2-40B4-BE49-F238E27FC236}">
                <a16:creationId xmlns:a16="http://schemas.microsoft.com/office/drawing/2014/main" id="{1DD40EC2-46A5-4827-AE06-2A4D435A9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32774" name="Footer Placeholder 5">
            <a:extLst>
              <a:ext uri="{FF2B5EF4-FFF2-40B4-BE49-F238E27FC236}">
                <a16:creationId xmlns:a16="http://schemas.microsoft.com/office/drawing/2014/main" id="{87FDCFCD-128F-4AE0-A06D-99148EC7F6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32775" name="Slide Number Placeholder 6">
            <a:extLst>
              <a:ext uri="{FF2B5EF4-FFF2-40B4-BE49-F238E27FC236}">
                <a16:creationId xmlns:a16="http://schemas.microsoft.com/office/drawing/2014/main" id="{75F01E18-5615-4038-A551-02E3F9E94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F6D42F7-79D2-437A-B6CA-09440946EE9E}" type="slidenum">
              <a:rPr lang="de-DE" altLang="en-US" sz="1200"/>
              <a:pPr algn="r"/>
              <a:t>7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5C0B8C9E-5121-4C0B-9EDE-44719D789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56374C8-2A1E-4DEE-9854-0B224DD05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34820" name="Header Placeholder 3">
            <a:extLst>
              <a:ext uri="{FF2B5EF4-FFF2-40B4-BE49-F238E27FC236}">
                <a16:creationId xmlns:a16="http://schemas.microsoft.com/office/drawing/2014/main" id="{8B093035-261D-4F6F-BF87-0296BBC077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34821" name="Date Placeholder 4">
            <a:extLst>
              <a:ext uri="{FF2B5EF4-FFF2-40B4-BE49-F238E27FC236}">
                <a16:creationId xmlns:a16="http://schemas.microsoft.com/office/drawing/2014/main" id="{B9957258-8784-4E96-A71E-54724FB96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34822" name="Footer Placeholder 5">
            <a:extLst>
              <a:ext uri="{FF2B5EF4-FFF2-40B4-BE49-F238E27FC236}">
                <a16:creationId xmlns:a16="http://schemas.microsoft.com/office/drawing/2014/main" id="{03BA28E3-734D-41B9-9CBD-D5F943BB81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34823" name="Slide Number Placeholder 6">
            <a:extLst>
              <a:ext uri="{FF2B5EF4-FFF2-40B4-BE49-F238E27FC236}">
                <a16:creationId xmlns:a16="http://schemas.microsoft.com/office/drawing/2014/main" id="{1BB2BFB4-87E8-4433-894C-1ABA1CAA7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254D21E-DF04-4505-B0A1-FF95F6D95C49}" type="slidenum">
              <a:rPr lang="de-DE" altLang="en-US" sz="1200"/>
              <a:pPr algn="r"/>
              <a:t>8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0523370-9677-4300-9239-CBEA9F5DE3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782FBF11-7E1A-42F7-A17F-C4E8C5DA9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36868" name="Header Placeholder 3">
            <a:extLst>
              <a:ext uri="{FF2B5EF4-FFF2-40B4-BE49-F238E27FC236}">
                <a16:creationId xmlns:a16="http://schemas.microsoft.com/office/drawing/2014/main" id="{51D7B4A9-D95F-4431-9080-4C77579F74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36869" name="Date Placeholder 4">
            <a:extLst>
              <a:ext uri="{FF2B5EF4-FFF2-40B4-BE49-F238E27FC236}">
                <a16:creationId xmlns:a16="http://schemas.microsoft.com/office/drawing/2014/main" id="{716E0B4F-38C5-454D-9EC5-9E5D817AF8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en-US" sz="1200"/>
          </a:p>
        </p:txBody>
      </p:sp>
      <p:sp>
        <p:nvSpPr>
          <p:cNvPr id="36870" name="Footer Placeholder 5">
            <a:extLst>
              <a:ext uri="{FF2B5EF4-FFF2-40B4-BE49-F238E27FC236}">
                <a16:creationId xmlns:a16="http://schemas.microsoft.com/office/drawing/2014/main" id="{F75C0BA3-16AB-4F44-BCA4-B9AD7A626F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de-DE" altLang="en-US" sz="1200"/>
          </a:p>
        </p:txBody>
      </p:sp>
      <p:sp>
        <p:nvSpPr>
          <p:cNvPr id="36871" name="Slide Number Placeholder 6">
            <a:extLst>
              <a:ext uri="{FF2B5EF4-FFF2-40B4-BE49-F238E27FC236}">
                <a16:creationId xmlns:a16="http://schemas.microsoft.com/office/drawing/2014/main" id="{90A15BF9-BA89-45FB-9826-668C92AB0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3A15F26-3942-4B84-93F5-0A747806A166}" type="slidenum">
              <a:rPr lang="de-DE" altLang="en-US" sz="1200"/>
              <a:pPr algn="r"/>
              <a:t>9</a:t>
            </a:fld>
            <a:endParaRPr lang="de-DE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7E3FD-C733-4257-AB6D-9D425B697D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856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2788F-616D-4715-AB42-4C333A8DB9D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940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13AD6-E0D3-4286-AA76-4ED56143A47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52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689C3-5391-46A8-9040-DBDCB874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B4603-E47C-423F-ACB8-60BB5204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D0FE5-1591-4692-BB09-CB9A3E47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E369EB-01F8-4CFC-9ECE-8662C727C9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88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B398B-3806-4C44-BBEE-7E401CDF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F6A1F-BFDE-47EC-8EB1-3D101443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63AD5-E165-43AB-BDF5-EF835C20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4D193F-E390-46F0-9680-8AB9041CDB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943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671DC-E0DE-4F0E-88F0-C5B82A5E1DD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74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3AE4C-F330-44BB-8B36-77F650B809B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826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5A011-0BC1-4BA6-9A98-3A0660613F8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0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77C41-821D-4B9C-ADD4-AC171BC7C5C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25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2F19D-D724-4520-B121-3151D88E0D0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00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2BAF5-2156-4CBF-AE5E-7E44666670F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C73F3-F6EF-4F13-A3C6-C5E1B634414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383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6C181-CBF7-45E2-A9C4-C0A59B59CC5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971CBA-0864-4FE5-A90E-1622D3BF6D0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36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3.emf"/><Relationship Id="rId18" Type="http://schemas.openxmlformats.org/officeDocument/2006/relationships/oleObject" Target="../embeddings/oleObject11.bin"/><Relationship Id="rId3" Type="http://schemas.openxmlformats.org/officeDocument/2006/relationships/oleObject" Target="../embeddings/oleObject4.bin"/><Relationship Id="rId21" Type="http://schemas.openxmlformats.org/officeDocument/2006/relationships/image" Target="../media/image27.e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5.emf"/><Relationship Id="rId25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e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19.jpeg"/><Relationship Id="rId15" Type="http://schemas.openxmlformats.org/officeDocument/2006/relationships/image" Target="../media/image24.emf"/><Relationship Id="rId23" Type="http://schemas.openxmlformats.org/officeDocument/2006/relationships/image" Target="../media/image28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6.emf"/><Relationship Id="rId4" Type="http://schemas.openxmlformats.org/officeDocument/2006/relationships/image" Target="../media/image18.emf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66DF0-AFD4-455F-BCC2-D08B9699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700"/>
            <a:ext cx="2886075" cy="9620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D612AB-9889-415D-AB6A-B8D5065B6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3282"/>
            <a:ext cx="9144000" cy="858837"/>
          </a:xfrm>
        </p:spPr>
        <p:txBody>
          <a:bodyPr/>
          <a:lstStyle/>
          <a:p>
            <a:r>
              <a:rPr lang="en-CA" b="1" dirty="0">
                <a:latin typeface="+mn-lt"/>
              </a:rPr>
              <a:t>Group Analyses</a:t>
            </a:r>
            <a:endParaRPr lang="en-GB" b="1" dirty="0">
              <a:latin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84270C-BC60-4085-8E27-8B0B1410B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6575"/>
            <a:ext cx="9144000" cy="962025"/>
          </a:xfrm>
        </p:spPr>
        <p:txBody>
          <a:bodyPr>
            <a:normAutofit/>
          </a:bodyPr>
          <a:lstStyle/>
          <a:p>
            <a:r>
              <a:rPr lang="de-DE" altLang="en-US" sz="3200" dirty="0"/>
              <a:t>Emma Holmes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C6463-426C-4E39-A780-9A984805ECD6}"/>
              </a:ext>
            </a:extLst>
          </p:cNvPr>
          <p:cNvSpPr txBox="1"/>
          <p:nvPr/>
        </p:nvSpPr>
        <p:spPr>
          <a:xfrm>
            <a:off x="8001000" y="639633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* Slides adapted from Will Penny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441DA9-2053-1A60-7928-970275E4F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80" y="231377"/>
            <a:ext cx="3656869" cy="1071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E02CC6-585E-D1C7-D155-B599139F0C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7" b="57517"/>
          <a:stretch/>
        </p:blipFill>
        <p:spPr>
          <a:xfrm>
            <a:off x="3189288" y="3886200"/>
            <a:ext cx="5813425" cy="18954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1506-16F8-453D-B9E0-31291FBD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Fixed Effects Analysis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31CA5-B456-4298-B48C-C9DF7F9DC217}"/>
              </a:ext>
            </a:extLst>
          </p:cNvPr>
          <p:cNvSpPr txBox="1"/>
          <p:nvPr/>
        </p:nvSpPr>
        <p:spPr>
          <a:xfrm rot="1026453">
            <a:off x="9331539" y="446158"/>
            <a:ext cx="2628900" cy="120032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FIXED EFFECTS ANALYSIS: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Not recommended for neuroimaging data</a:t>
            </a:r>
            <a:endParaRPr lang="en-GB" b="1" dirty="0">
              <a:solidFill>
                <a:srgbClr val="FF0000"/>
              </a:solidFill>
              <a:latin typeface="Tiger Expert" panose="020703000202050204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EF19B4-D121-4D2E-960F-CD157ED59F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9" y="2839945"/>
            <a:ext cx="3173705" cy="1351055"/>
          </a:xfrm>
          <a:prstGeom prst="roundRect">
            <a:avLst>
              <a:gd name="adj" fmla="val 7584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C6AC2FC-3C99-4C2B-B07E-64C6EDC68F0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04" y="2839945"/>
            <a:ext cx="3199196" cy="1338309"/>
          </a:xfrm>
          <a:prstGeom prst="roundRect">
            <a:avLst>
              <a:gd name="adj" fmla="val 7896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B5931DC-A9C1-440B-935F-1FF35BA2291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39945"/>
            <a:ext cx="3167331" cy="1325563"/>
          </a:xfrm>
          <a:prstGeom prst="roundRect">
            <a:avLst>
              <a:gd name="adj" fmla="val 7409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06BB0-552E-4A6E-BD43-53183BFD9849}"/>
              </a:ext>
            </a:extLst>
          </p:cNvPr>
          <p:cNvSpPr txBox="1"/>
          <p:nvPr/>
        </p:nvSpPr>
        <p:spPr>
          <a:xfrm>
            <a:off x="1504688" y="2459904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/>
              <a:t>Subject 1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6F32A-C888-47DC-BC91-43CB7791BC39}"/>
              </a:ext>
            </a:extLst>
          </p:cNvPr>
          <p:cNvSpPr txBox="1"/>
          <p:nvPr/>
        </p:nvSpPr>
        <p:spPr>
          <a:xfrm>
            <a:off x="5143169" y="2459904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/>
              <a:t>Subject 3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E62F8-7657-4151-BDEC-F0BC2C84688C}"/>
              </a:ext>
            </a:extLst>
          </p:cNvPr>
          <p:cNvSpPr txBox="1"/>
          <p:nvPr/>
        </p:nvSpPr>
        <p:spPr>
          <a:xfrm>
            <a:off x="9480711" y="2459904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/>
              <a:t>Subject 12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D12F5-131B-4D60-8314-38A0683B7FFD}"/>
              </a:ext>
            </a:extLst>
          </p:cNvPr>
          <p:cNvSpPr txBox="1"/>
          <p:nvPr/>
        </p:nvSpPr>
        <p:spPr>
          <a:xfrm>
            <a:off x="3695236" y="331806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…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DD060-38B7-49A6-8599-AAAF0972C4FF}"/>
              </a:ext>
            </a:extLst>
          </p:cNvPr>
          <p:cNvSpPr txBox="1"/>
          <p:nvPr/>
        </p:nvSpPr>
        <p:spPr>
          <a:xfrm>
            <a:off x="7607314" y="33859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…  …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426E0-C07F-4C21-B717-614FBC66AF5F}"/>
              </a:ext>
            </a:extLst>
          </p:cNvPr>
          <p:cNvSpPr txBox="1"/>
          <p:nvPr/>
        </p:nvSpPr>
        <p:spPr>
          <a:xfrm>
            <a:off x="381000" y="1776783"/>
            <a:ext cx="430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/>
              <a:t>Concatenate timeseries</a:t>
            </a:r>
            <a:endParaRPr lang="en-GB" sz="24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D1A97-D78B-4115-9FA1-88E6B77A9E5C}"/>
              </a:ext>
            </a:extLst>
          </p:cNvPr>
          <p:cNvSpPr txBox="1"/>
          <p:nvPr/>
        </p:nvSpPr>
        <p:spPr>
          <a:xfrm>
            <a:off x="393700" y="4572000"/>
            <a:ext cx="943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Each measurement is one scan from one subject</a:t>
            </a:r>
          </a:p>
          <a:p>
            <a:r>
              <a:rPr lang="en-CA" sz="2400" dirty="0"/>
              <a:t>… we now have 600 scans (50 scans in each of 12 subjects)</a:t>
            </a:r>
          </a:p>
          <a:p>
            <a:endParaRPr lang="en-CA" sz="2400" dirty="0"/>
          </a:p>
          <a:p>
            <a:r>
              <a:rPr lang="en-CA" sz="2400" dirty="0"/>
              <a:t>We use this to calculate the average effect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73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0710AEF7-577A-45DC-883E-F94179EFC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860675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1D6E674-84BA-4D8D-89B8-25B776343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860060"/>
              </p:ext>
            </p:extLst>
          </p:nvPr>
        </p:nvGraphicFramePr>
        <p:xfrm>
          <a:off x="1002464" y="1640807"/>
          <a:ext cx="2057400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1154">
                  <a:extLst>
                    <a:ext uri="{9D8B030D-6E8A-4147-A177-3AD203B41FA5}">
                      <a16:colId xmlns:a16="http://schemas.microsoft.com/office/drawing/2014/main" val="129206456"/>
                    </a:ext>
                  </a:extLst>
                </a:gridCol>
                <a:gridCol w="706246">
                  <a:extLst>
                    <a:ext uri="{9D8B030D-6E8A-4147-A177-3AD203B41FA5}">
                      <a16:colId xmlns:a16="http://schemas.microsoft.com/office/drawing/2014/main" val="4219281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err="1"/>
                        <a:t>s</a:t>
                      </a:r>
                      <a:r>
                        <a:rPr lang="en-CA" b="1" baseline="-25000" dirty="0" err="1"/>
                        <a:t>w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3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62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3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6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2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5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0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2.1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4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8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7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55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1.1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68367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EC2592-D499-484D-BD2F-9F752B2114EB}"/>
              </a:ext>
            </a:extLst>
          </p:cNvPr>
          <p:cNvSpPr txBox="1">
            <a:spLocks/>
          </p:cNvSpPr>
          <p:nvPr/>
        </p:nvSpPr>
        <p:spPr>
          <a:xfrm>
            <a:off x="3429000" y="2006600"/>
            <a:ext cx="8534400" cy="469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Group effect (mean [m]) 				= 2.67</a:t>
            </a:r>
          </a:p>
          <a:p>
            <a:pPr marL="0" indent="0">
              <a:buNone/>
            </a:pPr>
            <a:r>
              <a:rPr lang="en-GB" b="1" dirty="0"/>
              <a:t>Average within subject variability (</a:t>
            </a:r>
            <a:r>
              <a:rPr lang="en-GB" b="1" dirty="0" err="1"/>
              <a:t>sw</a:t>
            </a:r>
            <a:r>
              <a:rPr lang="en-GB" b="1" dirty="0"/>
              <a:t>) 	= 1.07</a:t>
            </a:r>
          </a:p>
          <a:p>
            <a:pPr marL="0" indent="0">
              <a:buNone/>
            </a:pPr>
            <a:r>
              <a:rPr lang="en-GB" b="1" dirty="0"/>
              <a:t>Standard error of the mean (SEMW) 		= </a:t>
            </a:r>
            <a:r>
              <a:rPr lang="en-GB" b="1" dirty="0" err="1"/>
              <a:t>sw</a:t>
            </a:r>
            <a:r>
              <a:rPr lang="en-GB" b="1" dirty="0"/>
              <a:t> /sqrt(N) </a:t>
            </a:r>
            <a:br>
              <a:rPr lang="en-GB" b="1" dirty="0"/>
            </a:br>
            <a:r>
              <a:rPr lang="en-GB" b="1" dirty="0"/>
              <a:t>							= 0.04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Is the effect significant at voxel</a:t>
            </a:r>
            <a:r>
              <a:rPr lang="en-GB" i="1" u="sng" dirty="0"/>
              <a:t> v</a:t>
            </a:r>
            <a:r>
              <a:rPr lang="en-GB" u="sng" dirty="0"/>
              <a:t>? </a:t>
            </a:r>
          </a:p>
          <a:p>
            <a:pPr marL="0" indent="0">
              <a:buNone/>
            </a:pPr>
            <a:r>
              <a:rPr lang="en-GB" i="1" dirty="0"/>
              <a:t>t</a:t>
            </a:r>
            <a:r>
              <a:rPr lang="en-GB" dirty="0"/>
              <a:t> = m/SEMW = </a:t>
            </a:r>
            <a:r>
              <a:rPr lang="en-GB" b="1" dirty="0"/>
              <a:t>62.7</a:t>
            </a:r>
          </a:p>
          <a:p>
            <a:pPr marL="0" indent="0">
              <a:buNone/>
            </a:pPr>
            <a:r>
              <a:rPr lang="en-GB" i="1" dirty="0"/>
              <a:t>p</a:t>
            </a:r>
            <a:r>
              <a:rPr lang="en-GB" dirty="0"/>
              <a:t> = </a:t>
            </a:r>
            <a:r>
              <a:rPr lang="en-GB" b="1" dirty="0"/>
              <a:t>10</a:t>
            </a:r>
            <a:r>
              <a:rPr lang="en-GB" b="1" baseline="30000" dirty="0"/>
              <a:t>-51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9083D-AD28-4485-B103-F24376510AB1}"/>
              </a:ext>
            </a:extLst>
          </p:cNvPr>
          <p:cNvSpPr txBox="1"/>
          <p:nvPr/>
        </p:nvSpPr>
        <p:spPr>
          <a:xfrm rot="1026453">
            <a:off x="9331539" y="446158"/>
            <a:ext cx="2628900" cy="120032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FIXED EFFECTS ANALYSIS: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Not recommended for neuroimaging data</a:t>
            </a:r>
            <a:endParaRPr lang="en-GB" b="1" dirty="0">
              <a:solidFill>
                <a:srgbClr val="FF0000"/>
              </a:solidFill>
              <a:latin typeface="Tiger Expert" panose="020703000202050204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12C9A-2735-4F72-A7EC-06B67211E33B}"/>
              </a:ext>
            </a:extLst>
          </p:cNvPr>
          <p:cNvSpPr txBox="1"/>
          <p:nvPr/>
        </p:nvSpPr>
        <p:spPr>
          <a:xfrm>
            <a:off x="9189253" y="4743533"/>
            <a:ext cx="2750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Number of data points is now total number of scans (i.e. 600)</a:t>
            </a:r>
            <a:endParaRPr lang="en-GB" sz="24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40C832-3918-4F0E-AEFC-3C0E376F0B28}"/>
              </a:ext>
            </a:extLst>
          </p:cNvPr>
          <p:cNvCxnSpPr/>
          <p:nvPr/>
        </p:nvCxnSpPr>
        <p:spPr>
          <a:xfrm flipV="1">
            <a:off x="11582400" y="3611243"/>
            <a:ext cx="0" cy="1132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083A57-8092-4E2F-972E-DE78EDF6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Analysis: Fixed Effects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2F767-D3B8-EF3C-27FF-618782A2C4D0}"/>
              </a:ext>
            </a:extLst>
          </p:cNvPr>
          <p:cNvSpPr txBox="1"/>
          <p:nvPr/>
        </p:nvSpPr>
        <p:spPr>
          <a:xfrm>
            <a:off x="5105400" y="54819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Overconfident?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DEE0757D-2429-4CB6-8B44-9A6BE1B3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860675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E772A-93E0-4721-895F-876E86C5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Effects vs. Fixed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6A71C-A45A-4DF0-8943-3500D47C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Fixed Effects Analysis (FFX) </a:t>
            </a:r>
          </a:p>
          <a:p>
            <a:r>
              <a:rPr lang="en-GB" dirty="0"/>
              <a:t>We compare the group effect to the within-subject variability. </a:t>
            </a:r>
          </a:p>
          <a:p>
            <a:r>
              <a:rPr lang="en-GB" dirty="0"/>
              <a:t>It an inference about this specific sample of subjects.</a:t>
            </a:r>
          </a:p>
          <a:p>
            <a:r>
              <a:rPr lang="en-GB" dirty="0"/>
              <a:t>Statistics are often inflated relative to random effects analysis.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Random Effects Analysis (RFX) </a:t>
            </a:r>
          </a:p>
          <a:p>
            <a:r>
              <a:rPr lang="en-GB" dirty="0"/>
              <a:t>We compare the group effect to the between-subject variability. </a:t>
            </a:r>
          </a:p>
          <a:p>
            <a:r>
              <a:rPr lang="en-GB" dirty="0"/>
              <a:t>It is an inference about the population from which the subjects were drawn: If you had a new subject from that population, you could be confident they would also show the effect.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DEE0757D-2429-4CB6-8B44-9A6BE1B3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860675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E772A-93E0-4721-895F-876E86C5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Effects vs. Fixed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6A71C-A45A-4DF0-8943-3500D47C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Mixed Effects Analysis (MFX) </a:t>
            </a:r>
          </a:p>
          <a:p>
            <a:r>
              <a:rPr lang="en-GB" dirty="0"/>
              <a:t>Has some random and some fixed effects.</a:t>
            </a:r>
          </a:p>
          <a:p>
            <a:r>
              <a:rPr lang="en-GB" dirty="0" err="1"/>
              <a:t>spm_mfx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79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3E367-E3C5-427E-AD59-83C6ACA8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Beyond a single voxel…</a:t>
            </a:r>
            <a:endParaRPr lang="en-GB" dirty="0"/>
          </a:p>
        </p:txBody>
      </p:sp>
      <p:pic>
        <p:nvPicPr>
          <p:cNvPr id="6" name="Picture 3" descr="U:\My Documents\Emma's Documents\Experiments (all) EEG Analysis\SPM Source Analysis (baseline 200 ms)\Blank Brain Image jpeg.jpg">
            <a:extLst>
              <a:ext uri="{FF2B5EF4-FFF2-40B4-BE49-F238E27FC236}">
                <a16:creationId xmlns:a16="http://schemas.microsoft.com/office/drawing/2014/main" id="{E3052737-710C-4DE2-95E0-15325825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6042" r="25000" b="3134"/>
          <a:stretch>
            <a:fillRect/>
          </a:stretch>
        </p:blipFill>
        <p:spPr bwMode="auto">
          <a:xfrm>
            <a:off x="2115260" y="2576564"/>
            <a:ext cx="4057650" cy="3443889"/>
          </a:xfrm>
          <a:prstGeom prst="rect">
            <a:avLst/>
          </a:prstGeom>
          <a:noFill/>
        </p:spPr>
      </p:pic>
      <p:pic>
        <p:nvPicPr>
          <p:cNvPr id="5" name="Picture 3" descr="U:\My Documents\Emma's Documents\Experiments (all) EEG Analysis\SPM Source Analysis (baseline 200 ms)\Blank Brain Image jpeg.jpg">
            <a:extLst>
              <a:ext uri="{FF2B5EF4-FFF2-40B4-BE49-F238E27FC236}">
                <a16:creationId xmlns:a16="http://schemas.microsoft.com/office/drawing/2014/main" id="{5F70C35A-4E05-4E4D-8812-9808E083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6042" r="25000" b="3134"/>
          <a:stretch>
            <a:fillRect/>
          </a:stretch>
        </p:blipFill>
        <p:spPr bwMode="auto">
          <a:xfrm>
            <a:off x="7014284" y="2576564"/>
            <a:ext cx="4057650" cy="344388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241D83-C939-4A19-9143-7FA68511C125}"/>
              </a:ext>
            </a:extLst>
          </p:cNvPr>
          <p:cNvSpPr txBox="1"/>
          <p:nvPr/>
        </p:nvSpPr>
        <p:spPr>
          <a:xfrm>
            <a:off x="1333920" y="1875215"/>
            <a:ext cx="108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accent2"/>
                </a:solidFill>
              </a:rPr>
              <a:t>Voxel </a:t>
            </a:r>
            <a:r>
              <a:rPr lang="en-CA" sz="2400" b="1" i="1" dirty="0">
                <a:solidFill>
                  <a:schemeClr val="accent2"/>
                </a:solidFill>
              </a:rPr>
              <a:t>v</a:t>
            </a:r>
            <a:endParaRPr lang="en-GB" sz="2400" b="1" i="1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298491-DAF7-4C48-A773-9FC224A194DB}"/>
              </a:ext>
            </a:extLst>
          </p:cNvPr>
          <p:cNvCxnSpPr>
            <a:cxnSpLocks/>
          </p:cNvCxnSpPr>
          <p:nvPr/>
        </p:nvCxnSpPr>
        <p:spPr>
          <a:xfrm>
            <a:off x="1898560" y="3222756"/>
            <a:ext cx="466893" cy="77754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0CB0C6A-0FA9-49AF-BCEB-EEC1EB351E77}"/>
              </a:ext>
            </a:extLst>
          </p:cNvPr>
          <p:cNvGrpSpPr/>
          <p:nvPr/>
        </p:nvGrpSpPr>
        <p:grpSpPr>
          <a:xfrm>
            <a:off x="7005560" y="2576564"/>
            <a:ext cx="4066374" cy="2947737"/>
            <a:chOff x="7005560" y="2576564"/>
            <a:chExt cx="4066374" cy="29477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F490BF-DAE6-4963-AF60-9F79D0A37DC4}"/>
                </a:ext>
              </a:extLst>
            </p:cNvPr>
            <p:cNvSpPr/>
            <p:nvPr/>
          </p:nvSpPr>
          <p:spPr>
            <a:xfrm>
              <a:off x="7014284" y="2576564"/>
              <a:ext cx="4057650" cy="294773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34A64E-7464-4AFA-927A-445009EE102A}"/>
                </a:ext>
              </a:extLst>
            </p:cNvPr>
            <p:cNvCxnSpPr/>
            <p:nvPr/>
          </p:nvCxnSpPr>
          <p:spPr>
            <a:xfrm>
              <a:off x="72397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654E31-4A87-456E-A7D8-E749579FBDCA}"/>
                </a:ext>
              </a:extLst>
            </p:cNvPr>
            <p:cNvCxnSpPr/>
            <p:nvPr/>
          </p:nvCxnSpPr>
          <p:spPr>
            <a:xfrm>
              <a:off x="74651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37E110-3B4B-4D08-9F2E-8337BDF946B3}"/>
                </a:ext>
              </a:extLst>
            </p:cNvPr>
            <p:cNvCxnSpPr/>
            <p:nvPr/>
          </p:nvCxnSpPr>
          <p:spPr>
            <a:xfrm>
              <a:off x="769055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BDD13-88D4-4A67-A791-AD0B7DEB63C0}"/>
                </a:ext>
              </a:extLst>
            </p:cNvPr>
            <p:cNvCxnSpPr/>
            <p:nvPr/>
          </p:nvCxnSpPr>
          <p:spPr>
            <a:xfrm>
              <a:off x="79159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087E64-1B52-4D83-BD88-2944AD300787}"/>
                </a:ext>
              </a:extLst>
            </p:cNvPr>
            <p:cNvCxnSpPr/>
            <p:nvPr/>
          </p:nvCxnSpPr>
          <p:spPr>
            <a:xfrm>
              <a:off x="81414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DE55E5-6036-4543-AA70-A2B0A0AF318E}"/>
                </a:ext>
              </a:extLst>
            </p:cNvPr>
            <p:cNvCxnSpPr/>
            <p:nvPr/>
          </p:nvCxnSpPr>
          <p:spPr>
            <a:xfrm>
              <a:off x="83668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BE7C6A-60E6-40A0-8F43-96EC2AD4E19D}"/>
                </a:ext>
              </a:extLst>
            </p:cNvPr>
            <p:cNvCxnSpPr/>
            <p:nvPr/>
          </p:nvCxnSpPr>
          <p:spPr>
            <a:xfrm>
              <a:off x="859225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361BDD-0030-4AC0-AE38-AA85A86A160E}"/>
                </a:ext>
              </a:extLst>
            </p:cNvPr>
            <p:cNvCxnSpPr/>
            <p:nvPr/>
          </p:nvCxnSpPr>
          <p:spPr>
            <a:xfrm>
              <a:off x="88176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B75CBF7-9B7F-4E98-8B87-38A4B84E659B}"/>
                </a:ext>
              </a:extLst>
            </p:cNvPr>
            <p:cNvCxnSpPr/>
            <p:nvPr/>
          </p:nvCxnSpPr>
          <p:spPr>
            <a:xfrm>
              <a:off x="90431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C3A615-7E1F-46BB-964C-C5D740CFB8C0}"/>
                </a:ext>
              </a:extLst>
            </p:cNvPr>
            <p:cNvCxnSpPr/>
            <p:nvPr/>
          </p:nvCxnSpPr>
          <p:spPr>
            <a:xfrm>
              <a:off x="92685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676EF92-97D3-44C4-9E32-C1AAE3BCFDA8}"/>
                </a:ext>
              </a:extLst>
            </p:cNvPr>
            <p:cNvCxnSpPr/>
            <p:nvPr/>
          </p:nvCxnSpPr>
          <p:spPr>
            <a:xfrm>
              <a:off x="949395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8DB027-3BB2-4D4E-9193-A734EE2ECDB1}"/>
                </a:ext>
              </a:extLst>
            </p:cNvPr>
            <p:cNvCxnSpPr/>
            <p:nvPr/>
          </p:nvCxnSpPr>
          <p:spPr>
            <a:xfrm>
              <a:off x="97193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AA9B2A3-806C-4976-A2DD-AFD3D6058743}"/>
                </a:ext>
              </a:extLst>
            </p:cNvPr>
            <p:cNvCxnSpPr/>
            <p:nvPr/>
          </p:nvCxnSpPr>
          <p:spPr>
            <a:xfrm>
              <a:off x="99448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67152D-31BB-4426-A32A-E4146DD5FD91}"/>
                </a:ext>
              </a:extLst>
            </p:cNvPr>
            <p:cNvCxnSpPr/>
            <p:nvPr/>
          </p:nvCxnSpPr>
          <p:spPr>
            <a:xfrm>
              <a:off x="101702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59BC765-D795-4384-8BF4-1C1CFEA93EB7}"/>
                </a:ext>
              </a:extLst>
            </p:cNvPr>
            <p:cNvCxnSpPr/>
            <p:nvPr/>
          </p:nvCxnSpPr>
          <p:spPr>
            <a:xfrm>
              <a:off x="1039565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4E9BBC-20AB-4BB3-BB81-6D7BA85BF954}"/>
                </a:ext>
              </a:extLst>
            </p:cNvPr>
            <p:cNvCxnSpPr/>
            <p:nvPr/>
          </p:nvCxnSpPr>
          <p:spPr>
            <a:xfrm>
              <a:off x="106210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5A9DF2-0C84-458B-BD30-3002C17F67D5}"/>
                </a:ext>
              </a:extLst>
            </p:cNvPr>
            <p:cNvCxnSpPr/>
            <p:nvPr/>
          </p:nvCxnSpPr>
          <p:spPr>
            <a:xfrm>
              <a:off x="108465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BB6C50-BB74-4808-BA56-7C92987F9E6B}"/>
                </a:ext>
              </a:extLst>
            </p:cNvPr>
            <p:cNvCxnSpPr/>
            <p:nvPr/>
          </p:nvCxnSpPr>
          <p:spPr>
            <a:xfrm>
              <a:off x="110719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56E132-680C-4DC2-82A1-225FABE02442}"/>
                </a:ext>
              </a:extLst>
            </p:cNvPr>
            <p:cNvCxnSpPr/>
            <p:nvPr/>
          </p:nvCxnSpPr>
          <p:spPr>
            <a:xfrm>
              <a:off x="70142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77C2E6-F452-426C-92D5-5D30ED51ECA5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2787117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2C49D4-87AA-4026-B480-455A13EE6042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2997670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E5B9B8-DD21-4FC1-A774-080361BD871C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3208223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B1B857-ED06-4D8F-ABD1-FBC36F73D780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3418776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65CBEC-EC38-41CB-B3CB-FE1CB0CC0036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3629329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A69418D-AD21-4648-B11A-AEFCC0B2539E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3839882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B5E2BF3-059C-47C5-AD82-25BCE0BB22F0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050435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339D5D-353F-425C-AD08-2E145A76F014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260988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A5DABEF-0839-4C4F-AABA-A4EC2FE7969A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471541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3E267A8-B5D1-4225-BC7B-7232657A2FC0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682094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C370F3E-7286-4899-9E59-66403E9BAD0C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892647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3A0463C-32C8-4184-A0AC-EB11EAF9A5A2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5103200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77ABC2-50B1-4DBE-95EF-CFB35BC998D1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5313753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724AAC-EB3F-4EB5-9E21-E2018F97E63C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5524301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EEA793-A1A9-40F4-A415-45CE34F6AAB5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2576564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F9CA019-14ED-465C-B03C-50F3333C97F5}"/>
              </a:ext>
            </a:extLst>
          </p:cNvPr>
          <p:cNvSpPr/>
          <p:nvPr/>
        </p:nvSpPr>
        <p:spPr>
          <a:xfrm>
            <a:off x="2365453" y="4125857"/>
            <a:ext cx="225425" cy="21055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0B9A608C-849A-473F-931F-A1FE7B2DC87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05384"/>
            <a:ext cx="1744447" cy="742616"/>
          </a:xfrm>
          <a:prstGeom prst="roundRect">
            <a:avLst>
              <a:gd name="adj" fmla="val 7584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3E367-E3C5-427E-AD59-83C6ACA8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Beyond a single voxel…</a:t>
            </a:r>
            <a:endParaRPr lang="en-GB" dirty="0"/>
          </a:p>
        </p:txBody>
      </p:sp>
      <p:pic>
        <p:nvPicPr>
          <p:cNvPr id="6" name="Picture 3" descr="U:\My Documents\Emma's Documents\Experiments (all) EEG Analysis\SPM Source Analysis (baseline 200 ms)\Blank Brain Image jpeg.jpg">
            <a:extLst>
              <a:ext uri="{FF2B5EF4-FFF2-40B4-BE49-F238E27FC236}">
                <a16:creationId xmlns:a16="http://schemas.microsoft.com/office/drawing/2014/main" id="{E3052737-710C-4DE2-95E0-15325825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6042" r="25000" b="3134"/>
          <a:stretch>
            <a:fillRect/>
          </a:stretch>
        </p:blipFill>
        <p:spPr bwMode="auto">
          <a:xfrm>
            <a:off x="2115260" y="2576564"/>
            <a:ext cx="4057650" cy="3443889"/>
          </a:xfrm>
          <a:prstGeom prst="rect">
            <a:avLst/>
          </a:prstGeom>
          <a:noFill/>
        </p:spPr>
      </p:pic>
      <p:pic>
        <p:nvPicPr>
          <p:cNvPr id="5" name="Picture 3" descr="U:\My Documents\Emma's Documents\Experiments (all) EEG Analysis\SPM Source Analysis (baseline 200 ms)\Blank Brain Image jpeg.jpg">
            <a:extLst>
              <a:ext uri="{FF2B5EF4-FFF2-40B4-BE49-F238E27FC236}">
                <a16:creationId xmlns:a16="http://schemas.microsoft.com/office/drawing/2014/main" id="{5F70C35A-4E05-4E4D-8812-9808E083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6042" r="25000" b="3134"/>
          <a:stretch>
            <a:fillRect/>
          </a:stretch>
        </p:blipFill>
        <p:spPr bwMode="auto">
          <a:xfrm>
            <a:off x="7014284" y="2576564"/>
            <a:ext cx="4057650" cy="344388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241D83-C939-4A19-9143-7FA68511C125}"/>
              </a:ext>
            </a:extLst>
          </p:cNvPr>
          <p:cNvSpPr txBox="1"/>
          <p:nvPr/>
        </p:nvSpPr>
        <p:spPr>
          <a:xfrm>
            <a:off x="1333920" y="1875215"/>
            <a:ext cx="108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accent2"/>
                </a:solidFill>
              </a:rPr>
              <a:t>Voxel </a:t>
            </a:r>
            <a:r>
              <a:rPr lang="en-CA" sz="2400" b="1" i="1" dirty="0">
                <a:solidFill>
                  <a:schemeClr val="accent2"/>
                </a:solidFill>
              </a:rPr>
              <a:t>v</a:t>
            </a:r>
            <a:endParaRPr lang="en-GB" sz="2400" b="1" i="1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298491-DAF7-4C48-A773-9FC224A194DB}"/>
              </a:ext>
            </a:extLst>
          </p:cNvPr>
          <p:cNvCxnSpPr>
            <a:cxnSpLocks/>
          </p:cNvCxnSpPr>
          <p:nvPr/>
        </p:nvCxnSpPr>
        <p:spPr>
          <a:xfrm>
            <a:off x="1898560" y="3222756"/>
            <a:ext cx="466893" cy="77754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0CB0C6A-0FA9-49AF-BCEB-EEC1EB351E77}"/>
              </a:ext>
            </a:extLst>
          </p:cNvPr>
          <p:cNvGrpSpPr/>
          <p:nvPr/>
        </p:nvGrpSpPr>
        <p:grpSpPr>
          <a:xfrm>
            <a:off x="7005560" y="2576564"/>
            <a:ext cx="4066374" cy="2947737"/>
            <a:chOff x="7005560" y="2576564"/>
            <a:chExt cx="4066374" cy="29477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F490BF-DAE6-4963-AF60-9F79D0A37DC4}"/>
                </a:ext>
              </a:extLst>
            </p:cNvPr>
            <p:cNvSpPr/>
            <p:nvPr/>
          </p:nvSpPr>
          <p:spPr>
            <a:xfrm>
              <a:off x="7014284" y="2576564"/>
              <a:ext cx="4057650" cy="294773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34A64E-7464-4AFA-927A-445009EE102A}"/>
                </a:ext>
              </a:extLst>
            </p:cNvPr>
            <p:cNvCxnSpPr/>
            <p:nvPr/>
          </p:nvCxnSpPr>
          <p:spPr>
            <a:xfrm>
              <a:off x="72397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654E31-4A87-456E-A7D8-E749579FBDCA}"/>
                </a:ext>
              </a:extLst>
            </p:cNvPr>
            <p:cNvCxnSpPr/>
            <p:nvPr/>
          </p:nvCxnSpPr>
          <p:spPr>
            <a:xfrm>
              <a:off x="74651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37E110-3B4B-4D08-9F2E-8337BDF946B3}"/>
                </a:ext>
              </a:extLst>
            </p:cNvPr>
            <p:cNvCxnSpPr/>
            <p:nvPr/>
          </p:nvCxnSpPr>
          <p:spPr>
            <a:xfrm>
              <a:off x="769055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BDD13-88D4-4A67-A791-AD0B7DEB63C0}"/>
                </a:ext>
              </a:extLst>
            </p:cNvPr>
            <p:cNvCxnSpPr/>
            <p:nvPr/>
          </p:nvCxnSpPr>
          <p:spPr>
            <a:xfrm>
              <a:off x="79159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087E64-1B52-4D83-BD88-2944AD300787}"/>
                </a:ext>
              </a:extLst>
            </p:cNvPr>
            <p:cNvCxnSpPr/>
            <p:nvPr/>
          </p:nvCxnSpPr>
          <p:spPr>
            <a:xfrm>
              <a:off x="81414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DE55E5-6036-4543-AA70-A2B0A0AF318E}"/>
                </a:ext>
              </a:extLst>
            </p:cNvPr>
            <p:cNvCxnSpPr/>
            <p:nvPr/>
          </p:nvCxnSpPr>
          <p:spPr>
            <a:xfrm>
              <a:off x="83668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BE7C6A-60E6-40A0-8F43-96EC2AD4E19D}"/>
                </a:ext>
              </a:extLst>
            </p:cNvPr>
            <p:cNvCxnSpPr/>
            <p:nvPr/>
          </p:nvCxnSpPr>
          <p:spPr>
            <a:xfrm>
              <a:off x="859225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361BDD-0030-4AC0-AE38-AA85A86A160E}"/>
                </a:ext>
              </a:extLst>
            </p:cNvPr>
            <p:cNvCxnSpPr/>
            <p:nvPr/>
          </p:nvCxnSpPr>
          <p:spPr>
            <a:xfrm>
              <a:off x="88176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B75CBF7-9B7F-4E98-8B87-38A4B84E659B}"/>
                </a:ext>
              </a:extLst>
            </p:cNvPr>
            <p:cNvCxnSpPr/>
            <p:nvPr/>
          </p:nvCxnSpPr>
          <p:spPr>
            <a:xfrm>
              <a:off x="90431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C3A615-7E1F-46BB-964C-C5D740CFB8C0}"/>
                </a:ext>
              </a:extLst>
            </p:cNvPr>
            <p:cNvCxnSpPr/>
            <p:nvPr/>
          </p:nvCxnSpPr>
          <p:spPr>
            <a:xfrm>
              <a:off x="92685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676EF92-97D3-44C4-9E32-C1AAE3BCFDA8}"/>
                </a:ext>
              </a:extLst>
            </p:cNvPr>
            <p:cNvCxnSpPr/>
            <p:nvPr/>
          </p:nvCxnSpPr>
          <p:spPr>
            <a:xfrm>
              <a:off x="949395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8DB027-3BB2-4D4E-9193-A734EE2ECDB1}"/>
                </a:ext>
              </a:extLst>
            </p:cNvPr>
            <p:cNvCxnSpPr/>
            <p:nvPr/>
          </p:nvCxnSpPr>
          <p:spPr>
            <a:xfrm>
              <a:off x="97193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AA9B2A3-806C-4976-A2DD-AFD3D6058743}"/>
                </a:ext>
              </a:extLst>
            </p:cNvPr>
            <p:cNvCxnSpPr/>
            <p:nvPr/>
          </p:nvCxnSpPr>
          <p:spPr>
            <a:xfrm>
              <a:off x="99448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67152D-31BB-4426-A32A-E4146DD5FD91}"/>
                </a:ext>
              </a:extLst>
            </p:cNvPr>
            <p:cNvCxnSpPr/>
            <p:nvPr/>
          </p:nvCxnSpPr>
          <p:spPr>
            <a:xfrm>
              <a:off x="101702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59BC765-D795-4384-8BF4-1C1CFEA93EB7}"/>
                </a:ext>
              </a:extLst>
            </p:cNvPr>
            <p:cNvCxnSpPr/>
            <p:nvPr/>
          </p:nvCxnSpPr>
          <p:spPr>
            <a:xfrm>
              <a:off x="1039565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4E9BBC-20AB-4BB3-BB81-6D7BA85BF954}"/>
                </a:ext>
              </a:extLst>
            </p:cNvPr>
            <p:cNvCxnSpPr/>
            <p:nvPr/>
          </p:nvCxnSpPr>
          <p:spPr>
            <a:xfrm>
              <a:off x="106210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5A9DF2-0C84-458B-BD30-3002C17F67D5}"/>
                </a:ext>
              </a:extLst>
            </p:cNvPr>
            <p:cNvCxnSpPr/>
            <p:nvPr/>
          </p:nvCxnSpPr>
          <p:spPr>
            <a:xfrm>
              <a:off x="10846509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BB6C50-BB74-4808-BA56-7C92987F9E6B}"/>
                </a:ext>
              </a:extLst>
            </p:cNvPr>
            <p:cNvCxnSpPr/>
            <p:nvPr/>
          </p:nvCxnSpPr>
          <p:spPr>
            <a:xfrm>
              <a:off x="1107193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56E132-680C-4DC2-82A1-225FABE02442}"/>
                </a:ext>
              </a:extLst>
            </p:cNvPr>
            <p:cNvCxnSpPr/>
            <p:nvPr/>
          </p:nvCxnSpPr>
          <p:spPr>
            <a:xfrm>
              <a:off x="7014284" y="2576564"/>
              <a:ext cx="0" cy="29477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77C2E6-F452-426C-92D5-5D30ED51ECA5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2787117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2C49D4-87AA-4026-B480-455A13EE6042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2997670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E5B9B8-DD21-4FC1-A774-080361BD871C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3208223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B1B857-ED06-4D8F-ABD1-FBC36F73D780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3418776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65CBEC-EC38-41CB-B3CB-FE1CB0CC0036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3629329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A69418D-AD21-4648-B11A-AEFCC0B2539E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3839882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B5E2BF3-059C-47C5-AD82-25BCE0BB22F0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050435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339D5D-353F-425C-AD08-2E145A76F014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260988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A5DABEF-0839-4C4F-AABA-A4EC2FE7969A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471541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3E267A8-B5D1-4225-BC7B-7232657A2FC0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682094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C370F3E-7286-4899-9E59-66403E9BAD0C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4892647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3A0463C-32C8-4184-A0AC-EB11EAF9A5A2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5103200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77ABC2-50B1-4DBE-95EF-CFB35BC998D1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5313753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724AAC-EB3F-4EB5-9E21-E2018F97E63C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5524301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EEA793-A1A9-40F4-A415-45CE34F6AAB5}"/>
                </a:ext>
              </a:extLst>
            </p:cNvPr>
            <p:cNvCxnSpPr>
              <a:cxnSpLocks/>
            </p:cNvCxnSpPr>
            <p:nvPr/>
          </p:nvCxnSpPr>
          <p:spPr>
            <a:xfrm>
              <a:off x="7005560" y="2576564"/>
              <a:ext cx="405765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F9CA019-14ED-465C-B03C-50F3333C97F5}"/>
              </a:ext>
            </a:extLst>
          </p:cNvPr>
          <p:cNvSpPr/>
          <p:nvPr/>
        </p:nvSpPr>
        <p:spPr>
          <a:xfrm>
            <a:off x="2365453" y="4125857"/>
            <a:ext cx="225425" cy="21055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0B9A608C-849A-473F-931F-A1FE7B2DC87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05384"/>
            <a:ext cx="1744447" cy="742616"/>
          </a:xfrm>
          <a:prstGeom prst="roundRect">
            <a:avLst>
              <a:gd name="adj" fmla="val 7584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02769-9E73-42A1-BF1A-234B8C062091}"/>
              </a:ext>
            </a:extLst>
          </p:cNvPr>
          <p:cNvSpPr txBox="1"/>
          <p:nvPr/>
        </p:nvSpPr>
        <p:spPr>
          <a:xfrm>
            <a:off x="7013075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59968C-2E74-4A5B-A75D-8A4CD2DF7273}"/>
              </a:ext>
            </a:extLst>
          </p:cNvPr>
          <p:cNvSpPr txBox="1"/>
          <p:nvPr/>
        </p:nvSpPr>
        <p:spPr>
          <a:xfrm>
            <a:off x="7241101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FD5E2A-3CB5-4B77-A07D-7E3CD5615A76}"/>
              </a:ext>
            </a:extLst>
          </p:cNvPr>
          <p:cNvSpPr txBox="1"/>
          <p:nvPr/>
        </p:nvSpPr>
        <p:spPr>
          <a:xfrm>
            <a:off x="7013075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19133E-EB0E-4562-81F7-1B74EC4F8CDC}"/>
              </a:ext>
            </a:extLst>
          </p:cNvPr>
          <p:cNvSpPr txBox="1"/>
          <p:nvPr/>
        </p:nvSpPr>
        <p:spPr>
          <a:xfrm>
            <a:off x="7241101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B02B5A-266A-4FDF-A526-9F34BA1A523D}"/>
              </a:ext>
            </a:extLst>
          </p:cNvPr>
          <p:cNvSpPr txBox="1"/>
          <p:nvPr/>
        </p:nvSpPr>
        <p:spPr>
          <a:xfrm>
            <a:off x="7013075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C253D5-999C-42E3-89B4-4749D07A63E8}"/>
              </a:ext>
            </a:extLst>
          </p:cNvPr>
          <p:cNvSpPr txBox="1"/>
          <p:nvPr/>
        </p:nvSpPr>
        <p:spPr>
          <a:xfrm>
            <a:off x="7241101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FBA22A-C009-449E-93FB-E86C70F2D797}"/>
              </a:ext>
            </a:extLst>
          </p:cNvPr>
          <p:cNvSpPr txBox="1"/>
          <p:nvPr/>
        </p:nvSpPr>
        <p:spPr>
          <a:xfrm>
            <a:off x="7013075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D11F6B-604C-4C01-A676-B75242031450}"/>
              </a:ext>
            </a:extLst>
          </p:cNvPr>
          <p:cNvSpPr txBox="1"/>
          <p:nvPr/>
        </p:nvSpPr>
        <p:spPr>
          <a:xfrm>
            <a:off x="7241101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2178CC-18D8-4FE1-ABE3-D3D6FE07417C}"/>
              </a:ext>
            </a:extLst>
          </p:cNvPr>
          <p:cNvSpPr txBox="1"/>
          <p:nvPr/>
        </p:nvSpPr>
        <p:spPr>
          <a:xfrm>
            <a:off x="7013075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05E142-739B-4690-8482-30621F0216CB}"/>
              </a:ext>
            </a:extLst>
          </p:cNvPr>
          <p:cNvSpPr txBox="1"/>
          <p:nvPr/>
        </p:nvSpPr>
        <p:spPr>
          <a:xfrm>
            <a:off x="7241101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0A5950-D09D-41B1-9B63-F4CA0AC7D60D}"/>
              </a:ext>
            </a:extLst>
          </p:cNvPr>
          <p:cNvSpPr txBox="1"/>
          <p:nvPr/>
        </p:nvSpPr>
        <p:spPr>
          <a:xfrm>
            <a:off x="7013075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7D4654-25A8-48AE-B5B1-C3CB1025E5BA}"/>
              </a:ext>
            </a:extLst>
          </p:cNvPr>
          <p:cNvSpPr txBox="1"/>
          <p:nvPr/>
        </p:nvSpPr>
        <p:spPr>
          <a:xfrm>
            <a:off x="7241101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854037-25AD-4DB2-924C-4362718BE2F5}"/>
              </a:ext>
            </a:extLst>
          </p:cNvPr>
          <p:cNvSpPr txBox="1"/>
          <p:nvPr/>
        </p:nvSpPr>
        <p:spPr>
          <a:xfrm>
            <a:off x="7013075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215CE2-DCFB-409D-86E1-E7D1EE777A9E}"/>
              </a:ext>
            </a:extLst>
          </p:cNvPr>
          <p:cNvSpPr txBox="1"/>
          <p:nvPr/>
        </p:nvSpPr>
        <p:spPr>
          <a:xfrm>
            <a:off x="7013075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2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F3A8C04-4CB9-450F-A354-DF28B1923D60}"/>
              </a:ext>
            </a:extLst>
          </p:cNvPr>
          <p:cNvSpPr txBox="1"/>
          <p:nvPr/>
        </p:nvSpPr>
        <p:spPr>
          <a:xfrm>
            <a:off x="7241101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3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6EFC1F-AE60-4012-A9AD-F38ECE05294A}"/>
              </a:ext>
            </a:extLst>
          </p:cNvPr>
          <p:cNvSpPr txBox="1"/>
          <p:nvPr/>
        </p:nvSpPr>
        <p:spPr>
          <a:xfrm>
            <a:off x="7241101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6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BD8813-4BCF-449F-AF6C-28397EF044D2}"/>
              </a:ext>
            </a:extLst>
          </p:cNvPr>
          <p:cNvSpPr txBox="1"/>
          <p:nvPr/>
        </p:nvSpPr>
        <p:spPr>
          <a:xfrm>
            <a:off x="7241101" y="423960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4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0FDC16-43BE-4027-9312-8F562460F2E7}"/>
              </a:ext>
            </a:extLst>
          </p:cNvPr>
          <p:cNvSpPr txBox="1"/>
          <p:nvPr/>
        </p:nvSpPr>
        <p:spPr>
          <a:xfrm>
            <a:off x="7241101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6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7C997F-F867-44EB-9600-27EE4D9A6C29}"/>
              </a:ext>
            </a:extLst>
          </p:cNvPr>
          <p:cNvSpPr txBox="1"/>
          <p:nvPr/>
        </p:nvSpPr>
        <p:spPr>
          <a:xfrm>
            <a:off x="7013075" y="423960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2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D68B5C-4AB1-4F64-ACAE-D97A570B2147}"/>
              </a:ext>
            </a:extLst>
          </p:cNvPr>
          <p:cNvSpPr txBox="1"/>
          <p:nvPr/>
        </p:nvSpPr>
        <p:spPr>
          <a:xfrm>
            <a:off x="7013075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2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4F8988-C4C6-45DF-883B-211161B2400C}"/>
              </a:ext>
            </a:extLst>
          </p:cNvPr>
          <p:cNvSpPr txBox="1"/>
          <p:nvPr/>
        </p:nvSpPr>
        <p:spPr>
          <a:xfrm>
            <a:off x="7013075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1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2EBA5E-FD42-4583-9215-A0852C9D8E42}"/>
              </a:ext>
            </a:extLst>
          </p:cNvPr>
          <p:cNvSpPr txBox="1"/>
          <p:nvPr/>
        </p:nvSpPr>
        <p:spPr>
          <a:xfrm>
            <a:off x="7241101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1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790EAB-F313-4AD5-999A-9D2CEB52C784}"/>
              </a:ext>
            </a:extLst>
          </p:cNvPr>
          <p:cNvSpPr txBox="1"/>
          <p:nvPr/>
        </p:nvSpPr>
        <p:spPr>
          <a:xfrm>
            <a:off x="7013075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861DC2-7B1C-49AD-85B3-F990732CB9D7}"/>
              </a:ext>
            </a:extLst>
          </p:cNvPr>
          <p:cNvSpPr txBox="1"/>
          <p:nvPr/>
        </p:nvSpPr>
        <p:spPr>
          <a:xfrm>
            <a:off x="7241101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8D6E2B2-60E0-4463-9D24-C8C25DEE9C1B}"/>
              </a:ext>
            </a:extLst>
          </p:cNvPr>
          <p:cNvSpPr txBox="1"/>
          <p:nvPr/>
        </p:nvSpPr>
        <p:spPr>
          <a:xfrm>
            <a:off x="7013075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D23DBB7-A469-4B90-8C06-862EFA511399}"/>
              </a:ext>
            </a:extLst>
          </p:cNvPr>
          <p:cNvSpPr txBox="1"/>
          <p:nvPr/>
        </p:nvSpPr>
        <p:spPr>
          <a:xfrm>
            <a:off x="7241101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2E004C-4EF9-474A-8DA6-8CEC9CA52F95}"/>
              </a:ext>
            </a:extLst>
          </p:cNvPr>
          <p:cNvSpPr txBox="1"/>
          <p:nvPr/>
        </p:nvSpPr>
        <p:spPr>
          <a:xfrm>
            <a:off x="7013075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75DF19-6E15-4F9A-95EA-D1202C49C857}"/>
              </a:ext>
            </a:extLst>
          </p:cNvPr>
          <p:cNvSpPr txBox="1"/>
          <p:nvPr/>
        </p:nvSpPr>
        <p:spPr>
          <a:xfrm>
            <a:off x="7241101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0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329984-8DA8-4678-AB57-B3C8C887A50A}"/>
              </a:ext>
            </a:extLst>
          </p:cNvPr>
          <p:cNvSpPr txBox="1"/>
          <p:nvPr/>
        </p:nvSpPr>
        <p:spPr>
          <a:xfrm>
            <a:off x="7463570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2302AD0-71EB-4708-8B32-70E34E408C1F}"/>
              </a:ext>
            </a:extLst>
          </p:cNvPr>
          <p:cNvSpPr txBox="1"/>
          <p:nvPr/>
        </p:nvSpPr>
        <p:spPr>
          <a:xfrm>
            <a:off x="2367396" y="411480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4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AA4DF1E-9E85-4393-BBFA-EA3231465676}"/>
              </a:ext>
            </a:extLst>
          </p:cNvPr>
          <p:cNvSpPr txBox="1"/>
          <p:nvPr/>
        </p:nvSpPr>
        <p:spPr>
          <a:xfrm>
            <a:off x="7463570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642E63-FB09-4250-863F-2EA7956DF2BE}"/>
              </a:ext>
            </a:extLst>
          </p:cNvPr>
          <p:cNvSpPr txBox="1"/>
          <p:nvPr/>
        </p:nvSpPr>
        <p:spPr>
          <a:xfrm>
            <a:off x="7463570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8D20368-C9AE-42CC-9162-04DEB9467251}"/>
              </a:ext>
            </a:extLst>
          </p:cNvPr>
          <p:cNvSpPr txBox="1"/>
          <p:nvPr/>
        </p:nvSpPr>
        <p:spPr>
          <a:xfrm>
            <a:off x="7463570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61D657F-3DAE-49AC-9C2F-DD2FE3BAB9D4}"/>
              </a:ext>
            </a:extLst>
          </p:cNvPr>
          <p:cNvSpPr txBox="1"/>
          <p:nvPr/>
        </p:nvSpPr>
        <p:spPr>
          <a:xfrm>
            <a:off x="7463570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E71C9EA-D2FD-453D-A397-B09CC7F2C443}"/>
              </a:ext>
            </a:extLst>
          </p:cNvPr>
          <p:cNvSpPr txBox="1"/>
          <p:nvPr/>
        </p:nvSpPr>
        <p:spPr>
          <a:xfrm>
            <a:off x="7463570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E2B580-5C0B-4AB6-ACE3-26FA8EE7D185}"/>
              </a:ext>
            </a:extLst>
          </p:cNvPr>
          <p:cNvSpPr txBox="1"/>
          <p:nvPr/>
        </p:nvSpPr>
        <p:spPr>
          <a:xfrm>
            <a:off x="7463570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758C16F-648C-45E3-AB13-2935C5A43EE1}"/>
              </a:ext>
            </a:extLst>
          </p:cNvPr>
          <p:cNvSpPr txBox="1"/>
          <p:nvPr/>
        </p:nvSpPr>
        <p:spPr>
          <a:xfrm>
            <a:off x="7463570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205D2FF-B4A9-476D-981F-12CC0DADE956}"/>
              </a:ext>
            </a:extLst>
          </p:cNvPr>
          <p:cNvSpPr txBox="1"/>
          <p:nvPr/>
        </p:nvSpPr>
        <p:spPr>
          <a:xfrm>
            <a:off x="7486205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30E7F63-53C0-4BC6-B100-7B068193D9E4}"/>
              </a:ext>
            </a:extLst>
          </p:cNvPr>
          <p:cNvSpPr txBox="1"/>
          <p:nvPr/>
        </p:nvSpPr>
        <p:spPr>
          <a:xfrm>
            <a:off x="7463570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2DEBD4D-A4F8-4027-8297-7AE8DA967B11}"/>
              </a:ext>
            </a:extLst>
          </p:cNvPr>
          <p:cNvSpPr txBox="1"/>
          <p:nvPr/>
        </p:nvSpPr>
        <p:spPr>
          <a:xfrm>
            <a:off x="7463570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013107F-F6D4-4119-A9C2-7FD95F2C3931}"/>
              </a:ext>
            </a:extLst>
          </p:cNvPr>
          <p:cNvSpPr txBox="1"/>
          <p:nvPr/>
        </p:nvSpPr>
        <p:spPr>
          <a:xfrm>
            <a:off x="7463570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072E590-A5A6-4521-AF57-81ADDBD30639}"/>
              </a:ext>
            </a:extLst>
          </p:cNvPr>
          <p:cNvSpPr txBox="1"/>
          <p:nvPr/>
        </p:nvSpPr>
        <p:spPr>
          <a:xfrm>
            <a:off x="7463570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AD04CA0-597F-453A-852F-FFE280807F24}"/>
              </a:ext>
            </a:extLst>
          </p:cNvPr>
          <p:cNvSpPr txBox="1"/>
          <p:nvPr/>
        </p:nvSpPr>
        <p:spPr>
          <a:xfrm>
            <a:off x="7463570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F7C9D99-B260-4E54-B23E-BEA8656811FD}"/>
              </a:ext>
            </a:extLst>
          </p:cNvPr>
          <p:cNvSpPr txBox="1"/>
          <p:nvPr/>
        </p:nvSpPr>
        <p:spPr>
          <a:xfrm>
            <a:off x="7679203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D7FD98-7ACA-431C-961F-71BC73313AB3}"/>
              </a:ext>
            </a:extLst>
          </p:cNvPr>
          <p:cNvSpPr txBox="1"/>
          <p:nvPr/>
        </p:nvSpPr>
        <p:spPr>
          <a:xfrm>
            <a:off x="7679203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8762C65-ED97-4362-9848-FFA940ECA302}"/>
              </a:ext>
            </a:extLst>
          </p:cNvPr>
          <p:cNvSpPr txBox="1"/>
          <p:nvPr/>
        </p:nvSpPr>
        <p:spPr>
          <a:xfrm>
            <a:off x="7679203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A8B8337-CEAE-4A6D-AE72-F2B84CD67687}"/>
              </a:ext>
            </a:extLst>
          </p:cNvPr>
          <p:cNvSpPr txBox="1"/>
          <p:nvPr/>
        </p:nvSpPr>
        <p:spPr>
          <a:xfrm>
            <a:off x="7679203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C399509-6378-4746-B5BC-61DAF3CFA2BE}"/>
              </a:ext>
            </a:extLst>
          </p:cNvPr>
          <p:cNvSpPr txBox="1"/>
          <p:nvPr/>
        </p:nvSpPr>
        <p:spPr>
          <a:xfrm>
            <a:off x="7679203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337A2B3-46B3-4B9F-946D-DCB18294CE9C}"/>
              </a:ext>
            </a:extLst>
          </p:cNvPr>
          <p:cNvSpPr txBox="1"/>
          <p:nvPr/>
        </p:nvSpPr>
        <p:spPr>
          <a:xfrm>
            <a:off x="7679203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F45EFD1-3E1C-4872-997F-3D8235E17E53}"/>
              </a:ext>
            </a:extLst>
          </p:cNvPr>
          <p:cNvSpPr txBox="1"/>
          <p:nvPr/>
        </p:nvSpPr>
        <p:spPr>
          <a:xfrm>
            <a:off x="7679203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EA81044-CC6E-4412-BD78-F7C514D1DB8D}"/>
              </a:ext>
            </a:extLst>
          </p:cNvPr>
          <p:cNvSpPr txBox="1"/>
          <p:nvPr/>
        </p:nvSpPr>
        <p:spPr>
          <a:xfrm>
            <a:off x="7679203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B99B9CB-575F-4DFA-93B4-DB28CC32C8BA}"/>
              </a:ext>
            </a:extLst>
          </p:cNvPr>
          <p:cNvSpPr txBox="1"/>
          <p:nvPr/>
        </p:nvSpPr>
        <p:spPr>
          <a:xfrm>
            <a:off x="7701838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475C829-0585-443F-A05E-7203776EA798}"/>
              </a:ext>
            </a:extLst>
          </p:cNvPr>
          <p:cNvSpPr txBox="1"/>
          <p:nvPr/>
        </p:nvSpPr>
        <p:spPr>
          <a:xfrm>
            <a:off x="7679203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29A0C9-8878-4815-9003-1F725594F1EE}"/>
              </a:ext>
            </a:extLst>
          </p:cNvPr>
          <p:cNvSpPr txBox="1"/>
          <p:nvPr/>
        </p:nvSpPr>
        <p:spPr>
          <a:xfrm>
            <a:off x="7679203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80F1781-4243-46A7-90C1-314C346A95C5}"/>
              </a:ext>
            </a:extLst>
          </p:cNvPr>
          <p:cNvSpPr txBox="1"/>
          <p:nvPr/>
        </p:nvSpPr>
        <p:spPr>
          <a:xfrm>
            <a:off x="7679203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40338F5-1F7C-4EE5-8127-CABA1131227C}"/>
              </a:ext>
            </a:extLst>
          </p:cNvPr>
          <p:cNvSpPr txBox="1"/>
          <p:nvPr/>
        </p:nvSpPr>
        <p:spPr>
          <a:xfrm>
            <a:off x="7679203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CB44A19-D38A-46E1-9978-E930195D6828}"/>
              </a:ext>
            </a:extLst>
          </p:cNvPr>
          <p:cNvSpPr txBox="1"/>
          <p:nvPr/>
        </p:nvSpPr>
        <p:spPr>
          <a:xfrm>
            <a:off x="7679203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BEB3C61-12A0-47BD-B901-6DD88E41148B}"/>
              </a:ext>
            </a:extLst>
          </p:cNvPr>
          <p:cNvSpPr txBox="1"/>
          <p:nvPr/>
        </p:nvSpPr>
        <p:spPr>
          <a:xfrm>
            <a:off x="7914023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F165E5C-F75F-43E4-B8CF-445E45DF91F5}"/>
              </a:ext>
            </a:extLst>
          </p:cNvPr>
          <p:cNvSpPr txBox="1"/>
          <p:nvPr/>
        </p:nvSpPr>
        <p:spPr>
          <a:xfrm>
            <a:off x="7914023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3C6E751-BB75-45EE-A85B-0EDEB33B24F8}"/>
              </a:ext>
            </a:extLst>
          </p:cNvPr>
          <p:cNvSpPr txBox="1"/>
          <p:nvPr/>
        </p:nvSpPr>
        <p:spPr>
          <a:xfrm>
            <a:off x="7914023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1073309-F36A-4994-8601-FFFF71FE483D}"/>
              </a:ext>
            </a:extLst>
          </p:cNvPr>
          <p:cNvSpPr txBox="1"/>
          <p:nvPr/>
        </p:nvSpPr>
        <p:spPr>
          <a:xfrm>
            <a:off x="7914023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3146FE1-F61F-4022-8032-940D3F060D82}"/>
              </a:ext>
            </a:extLst>
          </p:cNvPr>
          <p:cNvSpPr txBox="1"/>
          <p:nvPr/>
        </p:nvSpPr>
        <p:spPr>
          <a:xfrm>
            <a:off x="7914023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2960786-22E5-4A0F-8E81-B3F170254C17}"/>
              </a:ext>
            </a:extLst>
          </p:cNvPr>
          <p:cNvSpPr txBox="1"/>
          <p:nvPr/>
        </p:nvSpPr>
        <p:spPr>
          <a:xfrm>
            <a:off x="7914023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9E4FFC9-0B93-476D-958C-0D4A17EB5497}"/>
              </a:ext>
            </a:extLst>
          </p:cNvPr>
          <p:cNvSpPr txBox="1"/>
          <p:nvPr/>
        </p:nvSpPr>
        <p:spPr>
          <a:xfrm>
            <a:off x="7914023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FE6B21B-3435-4A4E-AF31-A27DF8CE6CDB}"/>
              </a:ext>
            </a:extLst>
          </p:cNvPr>
          <p:cNvSpPr txBox="1"/>
          <p:nvPr/>
        </p:nvSpPr>
        <p:spPr>
          <a:xfrm>
            <a:off x="7914023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579FDBA-ABBF-4272-A3C3-093E71E16C21}"/>
              </a:ext>
            </a:extLst>
          </p:cNvPr>
          <p:cNvSpPr txBox="1"/>
          <p:nvPr/>
        </p:nvSpPr>
        <p:spPr>
          <a:xfrm>
            <a:off x="7936658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F4B1A29-3C55-4CBD-B85B-992CC28FFF03}"/>
              </a:ext>
            </a:extLst>
          </p:cNvPr>
          <p:cNvSpPr txBox="1"/>
          <p:nvPr/>
        </p:nvSpPr>
        <p:spPr>
          <a:xfrm>
            <a:off x="7914023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FDA7BAA-211C-4D06-90DA-9281E4B45A38}"/>
              </a:ext>
            </a:extLst>
          </p:cNvPr>
          <p:cNvSpPr txBox="1"/>
          <p:nvPr/>
        </p:nvSpPr>
        <p:spPr>
          <a:xfrm>
            <a:off x="7914023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57E6FFE-7893-4F5B-8B90-20919082E380}"/>
              </a:ext>
            </a:extLst>
          </p:cNvPr>
          <p:cNvSpPr txBox="1"/>
          <p:nvPr/>
        </p:nvSpPr>
        <p:spPr>
          <a:xfrm>
            <a:off x="7914023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511D1DA-12FF-4F5D-9E8A-E175E266DEAE}"/>
              </a:ext>
            </a:extLst>
          </p:cNvPr>
          <p:cNvSpPr txBox="1"/>
          <p:nvPr/>
        </p:nvSpPr>
        <p:spPr>
          <a:xfrm>
            <a:off x="7914023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1E949F1-E4F8-46DC-A0C0-B05346595950}"/>
              </a:ext>
            </a:extLst>
          </p:cNvPr>
          <p:cNvSpPr txBox="1"/>
          <p:nvPr/>
        </p:nvSpPr>
        <p:spPr>
          <a:xfrm>
            <a:off x="7914023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779B5A7-C213-495E-AEE2-70D0842B421C}"/>
              </a:ext>
            </a:extLst>
          </p:cNvPr>
          <p:cNvSpPr txBox="1"/>
          <p:nvPr/>
        </p:nvSpPr>
        <p:spPr>
          <a:xfrm>
            <a:off x="8130714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BF23038-AD7C-4A4F-818C-68C98DD1E5F3}"/>
              </a:ext>
            </a:extLst>
          </p:cNvPr>
          <p:cNvSpPr txBox="1"/>
          <p:nvPr/>
        </p:nvSpPr>
        <p:spPr>
          <a:xfrm>
            <a:off x="8130714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CF6C224-9CDC-460B-9B34-3C1CC2CDD544}"/>
              </a:ext>
            </a:extLst>
          </p:cNvPr>
          <p:cNvSpPr txBox="1"/>
          <p:nvPr/>
        </p:nvSpPr>
        <p:spPr>
          <a:xfrm>
            <a:off x="8130714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09AD9FB-23B0-4C78-9A1C-FEADA9AA7962}"/>
              </a:ext>
            </a:extLst>
          </p:cNvPr>
          <p:cNvSpPr txBox="1"/>
          <p:nvPr/>
        </p:nvSpPr>
        <p:spPr>
          <a:xfrm>
            <a:off x="8130714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541E21D-E6FC-4327-9109-682B76C3CB87}"/>
              </a:ext>
            </a:extLst>
          </p:cNvPr>
          <p:cNvSpPr txBox="1"/>
          <p:nvPr/>
        </p:nvSpPr>
        <p:spPr>
          <a:xfrm>
            <a:off x="8130714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B1E2262-44E6-4471-8C72-664791C65775}"/>
              </a:ext>
            </a:extLst>
          </p:cNvPr>
          <p:cNvSpPr txBox="1"/>
          <p:nvPr/>
        </p:nvSpPr>
        <p:spPr>
          <a:xfrm>
            <a:off x="8130714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79667-A5BC-4F34-87F0-D862D5C1F206}"/>
              </a:ext>
            </a:extLst>
          </p:cNvPr>
          <p:cNvSpPr txBox="1"/>
          <p:nvPr/>
        </p:nvSpPr>
        <p:spPr>
          <a:xfrm>
            <a:off x="8130714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26AB5EA-D039-4455-9B25-1A86E28BE61F}"/>
              </a:ext>
            </a:extLst>
          </p:cNvPr>
          <p:cNvSpPr txBox="1"/>
          <p:nvPr/>
        </p:nvSpPr>
        <p:spPr>
          <a:xfrm>
            <a:off x="8130714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F7F72A0-CE57-40B7-949B-E69D84232FA5}"/>
              </a:ext>
            </a:extLst>
          </p:cNvPr>
          <p:cNvSpPr txBox="1"/>
          <p:nvPr/>
        </p:nvSpPr>
        <p:spPr>
          <a:xfrm>
            <a:off x="8153349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6DD8EA8-720B-48C3-B4A7-7F474549E395}"/>
              </a:ext>
            </a:extLst>
          </p:cNvPr>
          <p:cNvSpPr txBox="1"/>
          <p:nvPr/>
        </p:nvSpPr>
        <p:spPr>
          <a:xfrm>
            <a:off x="8130714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EFA12EB-0432-4F77-B1CB-EA1B80EAB7C6}"/>
              </a:ext>
            </a:extLst>
          </p:cNvPr>
          <p:cNvSpPr txBox="1"/>
          <p:nvPr/>
        </p:nvSpPr>
        <p:spPr>
          <a:xfrm>
            <a:off x="8130714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69F982A-215F-4608-9E28-58506A4C7F8B}"/>
              </a:ext>
            </a:extLst>
          </p:cNvPr>
          <p:cNvSpPr txBox="1"/>
          <p:nvPr/>
        </p:nvSpPr>
        <p:spPr>
          <a:xfrm>
            <a:off x="8130714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D0A4064-FB27-448A-9F8B-A4B907C2F0D3}"/>
              </a:ext>
            </a:extLst>
          </p:cNvPr>
          <p:cNvSpPr txBox="1"/>
          <p:nvPr/>
        </p:nvSpPr>
        <p:spPr>
          <a:xfrm>
            <a:off x="8130714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330920-1AA2-488D-8642-F69249419DD1}"/>
              </a:ext>
            </a:extLst>
          </p:cNvPr>
          <p:cNvSpPr txBox="1"/>
          <p:nvPr/>
        </p:nvSpPr>
        <p:spPr>
          <a:xfrm>
            <a:off x="8130714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F9DFEB8-7E04-47FF-8583-3CE96D033A75}"/>
              </a:ext>
            </a:extLst>
          </p:cNvPr>
          <p:cNvSpPr txBox="1"/>
          <p:nvPr/>
        </p:nvSpPr>
        <p:spPr>
          <a:xfrm>
            <a:off x="8358812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83FE470-185A-41E8-BB4A-41D32B584519}"/>
              </a:ext>
            </a:extLst>
          </p:cNvPr>
          <p:cNvSpPr txBox="1"/>
          <p:nvPr/>
        </p:nvSpPr>
        <p:spPr>
          <a:xfrm>
            <a:off x="8358812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B91E2FE-6E56-4A49-8C8D-6532F2E34E82}"/>
              </a:ext>
            </a:extLst>
          </p:cNvPr>
          <p:cNvSpPr txBox="1"/>
          <p:nvPr/>
        </p:nvSpPr>
        <p:spPr>
          <a:xfrm>
            <a:off x="8358812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2C41C32-C441-4DC6-B89A-4918C1EF4DFE}"/>
              </a:ext>
            </a:extLst>
          </p:cNvPr>
          <p:cNvSpPr txBox="1"/>
          <p:nvPr/>
        </p:nvSpPr>
        <p:spPr>
          <a:xfrm>
            <a:off x="8358812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6D3BF2D-6D43-4F62-A750-8B5E4F1BB2A9}"/>
              </a:ext>
            </a:extLst>
          </p:cNvPr>
          <p:cNvSpPr txBox="1"/>
          <p:nvPr/>
        </p:nvSpPr>
        <p:spPr>
          <a:xfrm>
            <a:off x="8358812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A5C3305-B842-4BB8-B843-81E6E7F50019}"/>
              </a:ext>
            </a:extLst>
          </p:cNvPr>
          <p:cNvSpPr txBox="1"/>
          <p:nvPr/>
        </p:nvSpPr>
        <p:spPr>
          <a:xfrm>
            <a:off x="8358812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046CE5E-C850-42B6-B0F6-676D5F019211}"/>
              </a:ext>
            </a:extLst>
          </p:cNvPr>
          <p:cNvSpPr txBox="1"/>
          <p:nvPr/>
        </p:nvSpPr>
        <p:spPr>
          <a:xfrm>
            <a:off x="8358812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41D8C5-8A34-4E29-91A6-2AA251DC7A87}"/>
              </a:ext>
            </a:extLst>
          </p:cNvPr>
          <p:cNvSpPr txBox="1"/>
          <p:nvPr/>
        </p:nvSpPr>
        <p:spPr>
          <a:xfrm>
            <a:off x="8358812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D727136-B4C3-489D-87AB-DEC5BCE9C09E}"/>
              </a:ext>
            </a:extLst>
          </p:cNvPr>
          <p:cNvSpPr txBox="1"/>
          <p:nvPr/>
        </p:nvSpPr>
        <p:spPr>
          <a:xfrm>
            <a:off x="8381447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364337D-19A5-437E-BE07-AE0C153AB906}"/>
              </a:ext>
            </a:extLst>
          </p:cNvPr>
          <p:cNvSpPr txBox="1"/>
          <p:nvPr/>
        </p:nvSpPr>
        <p:spPr>
          <a:xfrm>
            <a:off x="8358812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7BE3644-5689-4E25-9F9D-30FE724EC030}"/>
              </a:ext>
            </a:extLst>
          </p:cNvPr>
          <p:cNvSpPr txBox="1"/>
          <p:nvPr/>
        </p:nvSpPr>
        <p:spPr>
          <a:xfrm>
            <a:off x="8358812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A50DF46-CB95-4C2C-84EB-86F4B5D84930}"/>
              </a:ext>
            </a:extLst>
          </p:cNvPr>
          <p:cNvSpPr txBox="1"/>
          <p:nvPr/>
        </p:nvSpPr>
        <p:spPr>
          <a:xfrm>
            <a:off x="8358812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AD738B6-AD57-43C9-BD6C-F02BE8C034BC}"/>
              </a:ext>
            </a:extLst>
          </p:cNvPr>
          <p:cNvSpPr txBox="1"/>
          <p:nvPr/>
        </p:nvSpPr>
        <p:spPr>
          <a:xfrm>
            <a:off x="8358812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FC98FA2-9219-4534-A89C-D8EC59D98BF7}"/>
              </a:ext>
            </a:extLst>
          </p:cNvPr>
          <p:cNvSpPr txBox="1"/>
          <p:nvPr/>
        </p:nvSpPr>
        <p:spPr>
          <a:xfrm>
            <a:off x="8358812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1861BA9-AED5-4100-8F80-3AD12E7A8F4B}"/>
              </a:ext>
            </a:extLst>
          </p:cNvPr>
          <p:cNvSpPr txBox="1"/>
          <p:nvPr/>
        </p:nvSpPr>
        <p:spPr>
          <a:xfrm>
            <a:off x="8593979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E46B1F1-C10E-421F-B336-B02C287BEFE8}"/>
              </a:ext>
            </a:extLst>
          </p:cNvPr>
          <p:cNvSpPr txBox="1"/>
          <p:nvPr/>
        </p:nvSpPr>
        <p:spPr>
          <a:xfrm>
            <a:off x="8593979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98972C6-A514-4FC7-996D-3218A0CBC6E6}"/>
              </a:ext>
            </a:extLst>
          </p:cNvPr>
          <p:cNvSpPr txBox="1"/>
          <p:nvPr/>
        </p:nvSpPr>
        <p:spPr>
          <a:xfrm>
            <a:off x="8593979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E77116F-06A9-4E3D-8275-F20ADD45140A}"/>
              </a:ext>
            </a:extLst>
          </p:cNvPr>
          <p:cNvSpPr txBox="1"/>
          <p:nvPr/>
        </p:nvSpPr>
        <p:spPr>
          <a:xfrm>
            <a:off x="8593979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913913E-7348-4D7C-89E7-74F96D6100BE}"/>
              </a:ext>
            </a:extLst>
          </p:cNvPr>
          <p:cNvSpPr txBox="1"/>
          <p:nvPr/>
        </p:nvSpPr>
        <p:spPr>
          <a:xfrm>
            <a:off x="8593979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A265013-60BF-48C8-9F5A-6866848AF887}"/>
              </a:ext>
            </a:extLst>
          </p:cNvPr>
          <p:cNvSpPr txBox="1"/>
          <p:nvPr/>
        </p:nvSpPr>
        <p:spPr>
          <a:xfrm>
            <a:off x="8593979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3C822F4-5ACA-495B-8C6C-D51E32DA871A}"/>
              </a:ext>
            </a:extLst>
          </p:cNvPr>
          <p:cNvSpPr txBox="1"/>
          <p:nvPr/>
        </p:nvSpPr>
        <p:spPr>
          <a:xfrm>
            <a:off x="8593979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22A34DA-3849-48E6-ACD9-6C52EB2214FA}"/>
              </a:ext>
            </a:extLst>
          </p:cNvPr>
          <p:cNvSpPr txBox="1"/>
          <p:nvPr/>
        </p:nvSpPr>
        <p:spPr>
          <a:xfrm>
            <a:off x="8593979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33AB28E-FF27-4865-B849-C9807A8B365F}"/>
              </a:ext>
            </a:extLst>
          </p:cNvPr>
          <p:cNvSpPr txBox="1"/>
          <p:nvPr/>
        </p:nvSpPr>
        <p:spPr>
          <a:xfrm>
            <a:off x="8616614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051775E-27DF-4B1F-A78D-AB6F2865BB0B}"/>
              </a:ext>
            </a:extLst>
          </p:cNvPr>
          <p:cNvSpPr txBox="1"/>
          <p:nvPr/>
        </p:nvSpPr>
        <p:spPr>
          <a:xfrm>
            <a:off x="8593979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4840ACD-95DB-421D-AC65-FB89EEA12922}"/>
              </a:ext>
            </a:extLst>
          </p:cNvPr>
          <p:cNvSpPr txBox="1"/>
          <p:nvPr/>
        </p:nvSpPr>
        <p:spPr>
          <a:xfrm>
            <a:off x="8593979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5A7E72C-66AF-43D3-BDDA-16E705C9A3A3}"/>
              </a:ext>
            </a:extLst>
          </p:cNvPr>
          <p:cNvSpPr txBox="1"/>
          <p:nvPr/>
        </p:nvSpPr>
        <p:spPr>
          <a:xfrm>
            <a:off x="8593979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C7CAE62-29CD-4C30-B59B-8737DB4B7FA1}"/>
              </a:ext>
            </a:extLst>
          </p:cNvPr>
          <p:cNvSpPr txBox="1"/>
          <p:nvPr/>
        </p:nvSpPr>
        <p:spPr>
          <a:xfrm>
            <a:off x="8593979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1992368-98F6-4BEC-841F-7A74DD1AFA49}"/>
              </a:ext>
            </a:extLst>
          </p:cNvPr>
          <p:cNvSpPr txBox="1"/>
          <p:nvPr/>
        </p:nvSpPr>
        <p:spPr>
          <a:xfrm>
            <a:off x="8593979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716C466-685F-4E34-9573-4D896797A74F}"/>
              </a:ext>
            </a:extLst>
          </p:cNvPr>
          <p:cNvSpPr txBox="1"/>
          <p:nvPr/>
        </p:nvSpPr>
        <p:spPr>
          <a:xfrm>
            <a:off x="8809612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7E28815-F5D5-44A8-9CDB-2934F8ED98ED}"/>
              </a:ext>
            </a:extLst>
          </p:cNvPr>
          <p:cNvSpPr txBox="1"/>
          <p:nvPr/>
        </p:nvSpPr>
        <p:spPr>
          <a:xfrm>
            <a:off x="8809612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E947CBE-6962-405F-BE81-CCC86714A238}"/>
              </a:ext>
            </a:extLst>
          </p:cNvPr>
          <p:cNvSpPr txBox="1"/>
          <p:nvPr/>
        </p:nvSpPr>
        <p:spPr>
          <a:xfrm>
            <a:off x="8809612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43A1BAA-16AF-4F88-A01B-3B87571E5EA3}"/>
              </a:ext>
            </a:extLst>
          </p:cNvPr>
          <p:cNvSpPr txBox="1"/>
          <p:nvPr/>
        </p:nvSpPr>
        <p:spPr>
          <a:xfrm>
            <a:off x="8809612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F92F02E-73BD-49D7-A41A-129BD3AA00CD}"/>
              </a:ext>
            </a:extLst>
          </p:cNvPr>
          <p:cNvSpPr txBox="1"/>
          <p:nvPr/>
        </p:nvSpPr>
        <p:spPr>
          <a:xfrm>
            <a:off x="8809612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B4E45AD-6CAF-4B4D-9571-142AC7915D16}"/>
              </a:ext>
            </a:extLst>
          </p:cNvPr>
          <p:cNvSpPr txBox="1"/>
          <p:nvPr/>
        </p:nvSpPr>
        <p:spPr>
          <a:xfrm>
            <a:off x="8809612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6990B35-3D73-4051-B113-584858248F42}"/>
              </a:ext>
            </a:extLst>
          </p:cNvPr>
          <p:cNvSpPr txBox="1"/>
          <p:nvPr/>
        </p:nvSpPr>
        <p:spPr>
          <a:xfrm>
            <a:off x="8809612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37A7FD1-4406-427C-97DA-4B43A8AC5740}"/>
              </a:ext>
            </a:extLst>
          </p:cNvPr>
          <p:cNvSpPr txBox="1"/>
          <p:nvPr/>
        </p:nvSpPr>
        <p:spPr>
          <a:xfrm>
            <a:off x="8809612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56AE77D-0B74-4E4A-B361-AF94D1C7B5E8}"/>
              </a:ext>
            </a:extLst>
          </p:cNvPr>
          <p:cNvSpPr txBox="1"/>
          <p:nvPr/>
        </p:nvSpPr>
        <p:spPr>
          <a:xfrm>
            <a:off x="8832247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40C640F-3CDF-443B-97BA-A196EE216051}"/>
              </a:ext>
            </a:extLst>
          </p:cNvPr>
          <p:cNvSpPr txBox="1"/>
          <p:nvPr/>
        </p:nvSpPr>
        <p:spPr>
          <a:xfrm>
            <a:off x="8809612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9406D08-38DF-4DBB-9F0D-5D3F7E252F44}"/>
              </a:ext>
            </a:extLst>
          </p:cNvPr>
          <p:cNvSpPr txBox="1"/>
          <p:nvPr/>
        </p:nvSpPr>
        <p:spPr>
          <a:xfrm>
            <a:off x="8809612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E44B991-5505-4460-B935-315603E42E68}"/>
              </a:ext>
            </a:extLst>
          </p:cNvPr>
          <p:cNvSpPr txBox="1"/>
          <p:nvPr/>
        </p:nvSpPr>
        <p:spPr>
          <a:xfrm>
            <a:off x="8809612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CDAE8DC-092E-48C0-B428-A4C1369B0CCA}"/>
              </a:ext>
            </a:extLst>
          </p:cNvPr>
          <p:cNvSpPr txBox="1"/>
          <p:nvPr/>
        </p:nvSpPr>
        <p:spPr>
          <a:xfrm>
            <a:off x="8809612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704AC9A-ACB7-4748-834F-67B314B21FAE}"/>
              </a:ext>
            </a:extLst>
          </p:cNvPr>
          <p:cNvSpPr txBox="1"/>
          <p:nvPr/>
        </p:nvSpPr>
        <p:spPr>
          <a:xfrm>
            <a:off x="8809612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A3138AA-170E-4D43-9CF3-6A49E093F4FF}"/>
              </a:ext>
            </a:extLst>
          </p:cNvPr>
          <p:cNvSpPr txBox="1"/>
          <p:nvPr/>
        </p:nvSpPr>
        <p:spPr>
          <a:xfrm>
            <a:off x="9044432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886FAFC-80FC-4F84-8B21-1BD304707076}"/>
              </a:ext>
            </a:extLst>
          </p:cNvPr>
          <p:cNvSpPr txBox="1"/>
          <p:nvPr/>
        </p:nvSpPr>
        <p:spPr>
          <a:xfrm>
            <a:off x="9044432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75D0E38-BC0E-41F6-A153-352E0597DE74}"/>
              </a:ext>
            </a:extLst>
          </p:cNvPr>
          <p:cNvSpPr txBox="1"/>
          <p:nvPr/>
        </p:nvSpPr>
        <p:spPr>
          <a:xfrm>
            <a:off x="9044432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700C578-A9C4-4774-9727-093B063A56EB}"/>
              </a:ext>
            </a:extLst>
          </p:cNvPr>
          <p:cNvSpPr txBox="1"/>
          <p:nvPr/>
        </p:nvSpPr>
        <p:spPr>
          <a:xfrm>
            <a:off x="9044432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6EDA5F5-046B-4CD8-91D8-FE6CE8132573}"/>
              </a:ext>
            </a:extLst>
          </p:cNvPr>
          <p:cNvSpPr txBox="1"/>
          <p:nvPr/>
        </p:nvSpPr>
        <p:spPr>
          <a:xfrm>
            <a:off x="9044432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AAE4BE1-CF54-407B-A65A-6EAB1BCB5F90}"/>
              </a:ext>
            </a:extLst>
          </p:cNvPr>
          <p:cNvSpPr txBox="1"/>
          <p:nvPr/>
        </p:nvSpPr>
        <p:spPr>
          <a:xfrm>
            <a:off x="9044432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1EDDB81-F4F8-461D-B3CC-F08A4606ECF7}"/>
              </a:ext>
            </a:extLst>
          </p:cNvPr>
          <p:cNvSpPr txBox="1"/>
          <p:nvPr/>
        </p:nvSpPr>
        <p:spPr>
          <a:xfrm>
            <a:off x="9044432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25C24E7-5066-442B-AA31-FA1DCF4A803F}"/>
              </a:ext>
            </a:extLst>
          </p:cNvPr>
          <p:cNvSpPr txBox="1"/>
          <p:nvPr/>
        </p:nvSpPr>
        <p:spPr>
          <a:xfrm>
            <a:off x="9044432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63AF1785-D99A-43B0-8B45-D2C3439D2C60}"/>
              </a:ext>
            </a:extLst>
          </p:cNvPr>
          <p:cNvSpPr txBox="1"/>
          <p:nvPr/>
        </p:nvSpPr>
        <p:spPr>
          <a:xfrm>
            <a:off x="9067067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BE997B7-3B59-4CA8-923E-4764AE508708}"/>
              </a:ext>
            </a:extLst>
          </p:cNvPr>
          <p:cNvSpPr txBox="1"/>
          <p:nvPr/>
        </p:nvSpPr>
        <p:spPr>
          <a:xfrm>
            <a:off x="9044432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A4112D7-E2B9-4A40-AE00-2E1271818489}"/>
              </a:ext>
            </a:extLst>
          </p:cNvPr>
          <p:cNvSpPr txBox="1"/>
          <p:nvPr/>
        </p:nvSpPr>
        <p:spPr>
          <a:xfrm>
            <a:off x="9044432" y="465038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6ACEF20-4DE3-481F-9FEE-75F6C0BD719B}"/>
              </a:ext>
            </a:extLst>
          </p:cNvPr>
          <p:cNvSpPr txBox="1"/>
          <p:nvPr/>
        </p:nvSpPr>
        <p:spPr>
          <a:xfrm>
            <a:off x="9044432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D878DAB-6C13-4CCD-904E-4EE8F6BDED57}"/>
              </a:ext>
            </a:extLst>
          </p:cNvPr>
          <p:cNvSpPr txBox="1"/>
          <p:nvPr/>
        </p:nvSpPr>
        <p:spPr>
          <a:xfrm>
            <a:off x="9044432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C9AC753-76E0-4946-9674-20594C92C27B}"/>
              </a:ext>
            </a:extLst>
          </p:cNvPr>
          <p:cNvSpPr txBox="1"/>
          <p:nvPr/>
        </p:nvSpPr>
        <p:spPr>
          <a:xfrm>
            <a:off x="9044432" y="528146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7491D7E-64E7-4759-8FE4-C672E1D0DBB5}"/>
              </a:ext>
            </a:extLst>
          </p:cNvPr>
          <p:cNvSpPr txBox="1"/>
          <p:nvPr/>
        </p:nvSpPr>
        <p:spPr>
          <a:xfrm>
            <a:off x="9261123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A04E060-11FD-4C66-A14B-F1D814965FA6}"/>
              </a:ext>
            </a:extLst>
          </p:cNvPr>
          <p:cNvSpPr txBox="1"/>
          <p:nvPr/>
        </p:nvSpPr>
        <p:spPr>
          <a:xfrm>
            <a:off x="9261123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05C44D2-4919-41DA-B1D7-8A580A526F1C}"/>
              </a:ext>
            </a:extLst>
          </p:cNvPr>
          <p:cNvSpPr txBox="1"/>
          <p:nvPr/>
        </p:nvSpPr>
        <p:spPr>
          <a:xfrm>
            <a:off x="9261123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F9F40D9-5CD6-40A9-9002-58C136405A52}"/>
              </a:ext>
            </a:extLst>
          </p:cNvPr>
          <p:cNvSpPr txBox="1"/>
          <p:nvPr/>
        </p:nvSpPr>
        <p:spPr>
          <a:xfrm>
            <a:off x="9261123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08241C2-333F-49D7-A771-E240C93B41EE}"/>
              </a:ext>
            </a:extLst>
          </p:cNvPr>
          <p:cNvSpPr txBox="1"/>
          <p:nvPr/>
        </p:nvSpPr>
        <p:spPr>
          <a:xfrm>
            <a:off x="9261123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1BA2B43-23A4-4739-B506-81D0FF0DC34E}"/>
              </a:ext>
            </a:extLst>
          </p:cNvPr>
          <p:cNvSpPr txBox="1"/>
          <p:nvPr/>
        </p:nvSpPr>
        <p:spPr>
          <a:xfrm>
            <a:off x="9261123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75A7056-5BA2-447B-B554-BBE157F69C90}"/>
              </a:ext>
            </a:extLst>
          </p:cNvPr>
          <p:cNvSpPr txBox="1"/>
          <p:nvPr/>
        </p:nvSpPr>
        <p:spPr>
          <a:xfrm>
            <a:off x="9261123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294716A-69D8-4BD5-93F0-501C08487E94}"/>
              </a:ext>
            </a:extLst>
          </p:cNvPr>
          <p:cNvSpPr txBox="1"/>
          <p:nvPr/>
        </p:nvSpPr>
        <p:spPr>
          <a:xfrm>
            <a:off x="9261123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555D6C8-C956-4F15-9754-371792A7CFBA}"/>
              </a:ext>
            </a:extLst>
          </p:cNvPr>
          <p:cNvSpPr txBox="1"/>
          <p:nvPr/>
        </p:nvSpPr>
        <p:spPr>
          <a:xfrm>
            <a:off x="9283758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42C949C0-55BB-4338-88F3-4C99997A12BE}"/>
              </a:ext>
            </a:extLst>
          </p:cNvPr>
          <p:cNvSpPr txBox="1"/>
          <p:nvPr/>
        </p:nvSpPr>
        <p:spPr>
          <a:xfrm>
            <a:off x="9261123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E580B37-C1D2-4F9D-B846-E0E63DCC8C6C}"/>
              </a:ext>
            </a:extLst>
          </p:cNvPr>
          <p:cNvSpPr txBox="1"/>
          <p:nvPr/>
        </p:nvSpPr>
        <p:spPr>
          <a:xfrm>
            <a:off x="9261123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3E3EDB47-26D4-4CB8-A361-8E51C36B0666}"/>
              </a:ext>
            </a:extLst>
          </p:cNvPr>
          <p:cNvSpPr txBox="1"/>
          <p:nvPr/>
        </p:nvSpPr>
        <p:spPr>
          <a:xfrm>
            <a:off x="9261123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EE2B687-8155-4B11-B029-D0E9166A67F1}"/>
              </a:ext>
            </a:extLst>
          </p:cNvPr>
          <p:cNvSpPr txBox="1"/>
          <p:nvPr/>
        </p:nvSpPr>
        <p:spPr>
          <a:xfrm>
            <a:off x="9261123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DAE3BC7-C0EE-4531-BB8A-32830C6EAD1D}"/>
              </a:ext>
            </a:extLst>
          </p:cNvPr>
          <p:cNvSpPr txBox="1"/>
          <p:nvPr/>
        </p:nvSpPr>
        <p:spPr>
          <a:xfrm>
            <a:off x="9261123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F9A1C99-39D8-4FED-92B9-5AB29DD2692A}"/>
              </a:ext>
            </a:extLst>
          </p:cNvPr>
          <p:cNvSpPr txBox="1"/>
          <p:nvPr/>
        </p:nvSpPr>
        <p:spPr>
          <a:xfrm>
            <a:off x="9489221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2150707-C286-4744-AD39-FECDE8BD7155}"/>
              </a:ext>
            </a:extLst>
          </p:cNvPr>
          <p:cNvSpPr txBox="1"/>
          <p:nvPr/>
        </p:nvSpPr>
        <p:spPr>
          <a:xfrm>
            <a:off x="9489221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B68A26F-04B9-4906-8A5F-D9FB5DDD9428}"/>
              </a:ext>
            </a:extLst>
          </p:cNvPr>
          <p:cNvSpPr txBox="1"/>
          <p:nvPr/>
        </p:nvSpPr>
        <p:spPr>
          <a:xfrm>
            <a:off x="9489221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4B0ED14-00E8-478F-B20D-99884D54E170}"/>
              </a:ext>
            </a:extLst>
          </p:cNvPr>
          <p:cNvSpPr txBox="1"/>
          <p:nvPr/>
        </p:nvSpPr>
        <p:spPr>
          <a:xfrm>
            <a:off x="9489221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B246478-C15F-494C-9E90-2D9BD8BA902B}"/>
              </a:ext>
            </a:extLst>
          </p:cNvPr>
          <p:cNvSpPr txBox="1"/>
          <p:nvPr/>
        </p:nvSpPr>
        <p:spPr>
          <a:xfrm>
            <a:off x="9489221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3FF35C5-3FE7-421C-8BAE-32F9E6140060}"/>
              </a:ext>
            </a:extLst>
          </p:cNvPr>
          <p:cNvSpPr txBox="1"/>
          <p:nvPr/>
        </p:nvSpPr>
        <p:spPr>
          <a:xfrm>
            <a:off x="9489221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44D1DBB-6F56-421A-8C15-DF079B77F8AC}"/>
              </a:ext>
            </a:extLst>
          </p:cNvPr>
          <p:cNvSpPr txBox="1"/>
          <p:nvPr/>
        </p:nvSpPr>
        <p:spPr>
          <a:xfrm>
            <a:off x="9489221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9818572-1744-4152-B12C-39076206D040}"/>
              </a:ext>
            </a:extLst>
          </p:cNvPr>
          <p:cNvSpPr txBox="1"/>
          <p:nvPr/>
        </p:nvSpPr>
        <p:spPr>
          <a:xfrm>
            <a:off x="9489221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F0F7CCC0-9361-4E38-B1BE-8ABDD5127CBB}"/>
              </a:ext>
            </a:extLst>
          </p:cNvPr>
          <p:cNvSpPr txBox="1"/>
          <p:nvPr/>
        </p:nvSpPr>
        <p:spPr>
          <a:xfrm>
            <a:off x="9511856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D32DBE34-A746-4B2F-A380-2958FA504785}"/>
              </a:ext>
            </a:extLst>
          </p:cNvPr>
          <p:cNvSpPr txBox="1"/>
          <p:nvPr/>
        </p:nvSpPr>
        <p:spPr>
          <a:xfrm>
            <a:off x="9489221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E78B621-E25C-4108-89E5-8DFE56BDED58}"/>
              </a:ext>
            </a:extLst>
          </p:cNvPr>
          <p:cNvSpPr txBox="1"/>
          <p:nvPr/>
        </p:nvSpPr>
        <p:spPr>
          <a:xfrm>
            <a:off x="9489221" y="46503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6DBA738E-B547-462E-8D7B-07C228B83314}"/>
              </a:ext>
            </a:extLst>
          </p:cNvPr>
          <p:cNvSpPr txBox="1"/>
          <p:nvPr/>
        </p:nvSpPr>
        <p:spPr>
          <a:xfrm>
            <a:off x="9489221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F0A864F0-F4A3-47D1-95BE-92D32546C608}"/>
              </a:ext>
            </a:extLst>
          </p:cNvPr>
          <p:cNvSpPr txBox="1"/>
          <p:nvPr/>
        </p:nvSpPr>
        <p:spPr>
          <a:xfrm>
            <a:off x="9489221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3C362019-DFE1-4039-A604-5DCC578733C7}"/>
              </a:ext>
            </a:extLst>
          </p:cNvPr>
          <p:cNvSpPr txBox="1"/>
          <p:nvPr/>
        </p:nvSpPr>
        <p:spPr>
          <a:xfrm>
            <a:off x="9489221" y="528146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320C2797-DDF4-4CAD-A8B3-875E4AEEADFE}"/>
              </a:ext>
            </a:extLst>
          </p:cNvPr>
          <p:cNvSpPr txBox="1"/>
          <p:nvPr/>
        </p:nvSpPr>
        <p:spPr>
          <a:xfrm>
            <a:off x="9721728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B154C8C-3588-4B3B-8144-25EF062835E2}"/>
              </a:ext>
            </a:extLst>
          </p:cNvPr>
          <p:cNvSpPr txBox="1"/>
          <p:nvPr/>
        </p:nvSpPr>
        <p:spPr>
          <a:xfrm>
            <a:off x="9721728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0198A59-CA0D-4781-9191-35D95E9F59D2}"/>
              </a:ext>
            </a:extLst>
          </p:cNvPr>
          <p:cNvSpPr txBox="1"/>
          <p:nvPr/>
        </p:nvSpPr>
        <p:spPr>
          <a:xfrm>
            <a:off x="9721728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36CAFDAC-AE1C-4785-A8EB-D006BDE208BC}"/>
              </a:ext>
            </a:extLst>
          </p:cNvPr>
          <p:cNvSpPr txBox="1"/>
          <p:nvPr/>
        </p:nvSpPr>
        <p:spPr>
          <a:xfrm>
            <a:off x="9721728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68B9252-C606-47EC-B95C-76C351071E99}"/>
              </a:ext>
            </a:extLst>
          </p:cNvPr>
          <p:cNvSpPr txBox="1"/>
          <p:nvPr/>
        </p:nvSpPr>
        <p:spPr>
          <a:xfrm>
            <a:off x="9721728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77801BD-28F6-4C76-B935-DA0073C3CEB6}"/>
              </a:ext>
            </a:extLst>
          </p:cNvPr>
          <p:cNvSpPr txBox="1"/>
          <p:nvPr/>
        </p:nvSpPr>
        <p:spPr>
          <a:xfrm>
            <a:off x="9721728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311B81E-9D2A-4EFD-B069-85E4ADA205EC}"/>
              </a:ext>
            </a:extLst>
          </p:cNvPr>
          <p:cNvSpPr txBox="1"/>
          <p:nvPr/>
        </p:nvSpPr>
        <p:spPr>
          <a:xfrm>
            <a:off x="9721728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CA814343-93D6-4BFB-9B89-7B41BD32A260}"/>
              </a:ext>
            </a:extLst>
          </p:cNvPr>
          <p:cNvSpPr txBox="1"/>
          <p:nvPr/>
        </p:nvSpPr>
        <p:spPr>
          <a:xfrm>
            <a:off x="9721728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2A964A3-3767-4705-8E7A-C01F06F0E019}"/>
              </a:ext>
            </a:extLst>
          </p:cNvPr>
          <p:cNvSpPr txBox="1"/>
          <p:nvPr/>
        </p:nvSpPr>
        <p:spPr>
          <a:xfrm>
            <a:off x="9744363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0972F65-BFC2-498D-8FB5-F2755A3A5725}"/>
              </a:ext>
            </a:extLst>
          </p:cNvPr>
          <p:cNvSpPr txBox="1"/>
          <p:nvPr/>
        </p:nvSpPr>
        <p:spPr>
          <a:xfrm>
            <a:off x="9721728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99E2E40D-0505-4F3B-9EB1-A5D8444C1FB8}"/>
              </a:ext>
            </a:extLst>
          </p:cNvPr>
          <p:cNvSpPr txBox="1"/>
          <p:nvPr/>
        </p:nvSpPr>
        <p:spPr>
          <a:xfrm>
            <a:off x="9721728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F6C27099-637B-4CC6-8F2C-3DEDCF680523}"/>
              </a:ext>
            </a:extLst>
          </p:cNvPr>
          <p:cNvSpPr txBox="1"/>
          <p:nvPr/>
        </p:nvSpPr>
        <p:spPr>
          <a:xfrm>
            <a:off x="9721728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A757F4A8-44EE-4C72-9228-763C37297988}"/>
              </a:ext>
            </a:extLst>
          </p:cNvPr>
          <p:cNvSpPr txBox="1"/>
          <p:nvPr/>
        </p:nvSpPr>
        <p:spPr>
          <a:xfrm>
            <a:off x="9721728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E6293D13-B164-41A5-8A71-EA6AF0AEFA8E}"/>
              </a:ext>
            </a:extLst>
          </p:cNvPr>
          <p:cNvSpPr txBox="1"/>
          <p:nvPr/>
        </p:nvSpPr>
        <p:spPr>
          <a:xfrm>
            <a:off x="9721728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BF7CD560-B8C2-439D-91F7-8309C7902B8D}"/>
              </a:ext>
            </a:extLst>
          </p:cNvPr>
          <p:cNvSpPr txBox="1"/>
          <p:nvPr/>
        </p:nvSpPr>
        <p:spPr>
          <a:xfrm>
            <a:off x="9937361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E3BD213-C014-430E-A7F9-3A3D584F2297}"/>
              </a:ext>
            </a:extLst>
          </p:cNvPr>
          <p:cNvSpPr txBox="1"/>
          <p:nvPr/>
        </p:nvSpPr>
        <p:spPr>
          <a:xfrm>
            <a:off x="9937361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44C908D-7223-4503-85BC-7DA31CC7E6F7}"/>
              </a:ext>
            </a:extLst>
          </p:cNvPr>
          <p:cNvSpPr txBox="1"/>
          <p:nvPr/>
        </p:nvSpPr>
        <p:spPr>
          <a:xfrm>
            <a:off x="9937361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423F905D-FDA0-4E30-BE8B-90FEDE6AB84C}"/>
              </a:ext>
            </a:extLst>
          </p:cNvPr>
          <p:cNvSpPr txBox="1"/>
          <p:nvPr/>
        </p:nvSpPr>
        <p:spPr>
          <a:xfrm>
            <a:off x="9937361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E666713-E220-4B55-AA5A-ACEB138D51B4}"/>
              </a:ext>
            </a:extLst>
          </p:cNvPr>
          <p:cNvSpPr txBox="1"/>
          <p:nvPr/>
        </p:nvSpPr>
        <p:spPr>
          <a:xfrm>
            <a:off x="9937361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31945953-5EA3-470A-82AF-37FAF2724A90}"/>
              </a:ext>
            </a:extLst>
          </p:cNvPr>
          <p:cNvSpPr txBox="1"/>
          <p:nvPr/>
        </p:nvSpPr>
        <p:spPr>
          <a:xfrm>
            <a:off x="9937361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C7A6ACE-88FA-4200-982B-F4F2307C9A64}"/>
              </a:ext>
            </a:extLst>
          </p:cNvPr>
          <p:cNvSpPr txBox="1"/>
          <p:nvPr/>
        </p:nvSpPr>
        <p:spPr>
          <a:xfrm>
            <a:off x="9937361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4D66815-8ACE-42FC-8D1D-9A7631882839}"/>
              </a:ext>
            </a:extLst>
          </p:cNvPr>
          <p:cNvSpPr txBox="1"/>
          <p:nvPr/>
        </p:nvSpPr>
        <p:spPr>
          <a:xfrm>
            <a:off x="9937361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A9BECC74-652E-41B0-B0AC-70D6C3F686D0}"/>
              </a:ext>
            </a:extLst>
          </p:cNvPr>
          <p:cNvSpPr txBox="1"/>
          <p:nvPr/>
        </p:nvSpPr>
        <p:spPr>
          <a:xfrm>
            <a:off x="9959996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0061842-1B98-44DE-BEE3-B9BBDD035892}"/>
              </a:ext>
            </a:extLst>
          </p:cNvPr>
          <p:cNvSpPr txBox="1"/>
          <p:nvPr/>
        </p:nvSpPr>
        <p:spPr>
          <a:xfrm>
            <a:off x="9937361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47B0BCD-E309-4507-999E-E2033CB3C4A1}"/>
              </a:ext>
            </a:extLst>
          </p:cNvPr>
          <p:cNvSpPr txBox="1"/>
          <p:nvPr/>
        </p:nvSpPr>
        <p:spPr>
          <a:xfrm>
            <a:off x="9937361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42B48D57-F60E-4DF2-9A16-6DFF58617582}"/>
              </a:ext>
            </a:extLst>
          </p:cNvPr>
          <p:cNvSpPr txBox="1"/>
          <p:nvPr/>
        </p:nvSpPr>
        <p:spPr>
          <a:xfrm>
            <a:off x="9937361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955CFBF3-7B9C-49F4-B6C9-127524EA678D}"/>
              </a:ext>
            </a:extLst>
          </p:cNvPr>
          <p:cNvSpPr txBox="1"/>
          <p:nvPr/>
        </p:nvSpPr>
        <p:spPr>
          <a:xfrm>
            <a:off x="9937361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4A3F813-5470-4897-801E-737A0986AD5F}"/>
              </a:ext>
            </a:extLst>
          </p:cNvPr>
          <p:cNvSpPr txBox="1"/>
          <p:nvPr/>
        </p:nvSpPr>
        <p:spPr>
          <a:xfrm>
            <a:off x="9937361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CEE161F8-9424-4B73-AA37-581284409D65}"/>
              </a:ext>
            </a:extLst>
          </p:cNvPr>
          <p:cNvSpPr txBox="1"/>
          <p:nvPr/>
        </p:nvSpPr>
        <p:spPr>
          <a:xfrm>
            <a:off x="10172181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BDDB5C31-FA38-4ADB-962E-CFDFC6E12613}"/>
              </a:ext>
            </a:extLst>
          </p:cNvPr>
          <p:cNvSpPr txBox="1"/>
          <p:nvPr/>
        </p:nvSpPr>
        <p:spPr>
          <a:xfrm>
            <a:off x="10172181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1275FA7-0602-459A-8C8F-2ED03F52CA9B}"/>
              </a:ext>
            </a:extLst>
          </p:cNvPr>
          <p:cNvSpPr txBox="1"/>
          <p:nvPr/>
        </p:nvSpPr>
        <p:spPr>
          <a:xfrm>
            <a:off x="10172181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2199E38A-898E-4381-A0AD-039B19E57128}"/>
              </a:ext>
            </a:extLst>
          </p:cNvPr>
          <p:cNvSpPr txBox="1"/>
          <p:nvPr/>
        </p:nvSpPr>
        <p:spPr>
          <a:xfrm>
            <a:off x="10172181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41103908-16F3-442E-9934-2ADB4AD2C889}"/>
              </a:ext>
            </a:extLst>
          </p:cNvPr>
          <p:cNvSpPr txBox="1"/>
          <p:nvPr/>
        </p:nvSpPr>
        <p:spPr>
          <a:xfrm>
            <a:off x="10172181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9DD2C10-7242-43EF-B25F-A5EEBF06AFE9}"/>
              </a:ext>
            </a:extLst>
          </p:cNvPr>
          <p:cNvSpPr txBox="1"/>
          <p:nvPr/>
        </p:nvSpPr>
        <p:spPr>
          <a:xfrm>
            <a:off x="10172181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A6142579-9B74-4646-8A2C-F851206ADFAC}"/>
              </a:ext>
            </a:extLst>
          </p:cNvPr>
          <p:cNvSpPr txBox="1"/>
          <p:nvPr/>
        </p:nvSpPr>
        <p:spPr>
          <a:xfrm>
            <a:off x="10172181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59A6CAEC-9141-40DA-B85D-D8B0C9B1EF5E}"/>
              </a:ext>
            </a:extLst>
          </p:cNvPr>
          <p:cNvSpPr txBox="1"/>
          <p:nvPr/>
        </p:nvSpPr>
        <p:spPr>
          <a:xfrm>
            <a:off x="10172181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6CC420A-90D1-4EAB-9E5C-3E1AE4811546}"/>
              </a:ext>
            </a:extLst>
          </p:cNvPr>
          <p:cNvSpPr txBox="1"/>
          <p:nvPr/>
        </p:nvSpPr>
        <p:spPr>
          <a:xfrm>
            <a:off x="10194816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F16898F3-502E-484D-AC20-37E44999FFCE}"/>
              </a:ext>
            </a:extLst>
          </p:cNvPr>
          <p:cNvSpPr txBox="1"/>
          <p:nvPr/>
        </p:nvSpPr>
        <p:spPr>
          <a:xfrm>
            <a:off x="10172181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0C2654A-0AC0-4925-9B0E-98D1C6A744C1}"/>
              </a:ext>
            </a:extLst>
          </p:cNvPr>
          <p:cNvSpPr txBox="1"/>
          <p:nvPr/>
        </p:nvSpPr>
        <p:spPr>
          <a:xfrm>
            <a:off x="10172181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DDD7AEAB-8B02-4A19-B678-B4DC9B0D01CD}"/>
              </a:ext>
            </a:extLst>
          </p:cNvPr>
          <p:cNvSpPr txBox="1"/>
          <p:nvPr/>
        </p:nvSpPr>
        <p:spPr>
          <a:xfrm>
            <a:off x="10172181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24128C6A-954F-40CD-BD6B-4F548D770117}"/>
              </a:ext>
            </a:extLst>
          </p:cNvPr>
          <p:cNvSpPr txBox="1"/>
          <p:nvPr/>
        </p:nvSpPr>
        <p:spPr>
          <a:xfrm>
            <a:off x="10172181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9131C6CA-ED56-49C6-8AD7-192CE78311C5}"/>
              </a:ext>
            </a:extLst>
          </p:cNvPr>
          <p:cNvSpPr txBox="1"/>
          <p:nvPr/>
        </p:nvSpPr>
        <p:spPr>
          <a:xfrm>
            <a:off x="10172181" y="528379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4C58143-268E-4F8F-94D0-781ABC019EE9}"/>
              </a:ext>
            </a:extLst>
          </p:cNvPr>
          <p:cNvSpPr txBox="1"/>
          <p:nvPr/>
        </p:nvSpPr>
        <p:spPr>
          <a:xfrm>
            <a:off x="10388872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91AD7B4-96FE-4C0F-A604-F395302DCA32}"/>
              </a:ext>
            </a:extLst>
          </p:cNvPr>
          <p:cNvSpPr txBox="1"/>
          <p:nvPr/>
        </p:nvSpPr>
        <p:spPr>
          <a:xfrm>
            <a:off x="10388872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04CADB38-3A82-491B-8CDC-EDE7325CE611}"/>
              </a:ext>
            </a:extLst>
          </p:cNvPr>
          <p:cNvSpPr txBox="1"/>
          <p:nvPr/>
        </p:nvSpPr>
        <p:spPr>
          <a:xfrm>
            <a:off x="10388872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2EA89E70-3777-40EF-B6CD-1BBF7439D6F4}"/>
              </a:ext>
            </a:extLst>
          </p:cNvPr>
          <p:cNvSpPr txBox="1"/>
          <p:nvPr/>
        </p:nvSpPr>
        <p:spPr>
          <a:xfrm>
            <a:off x="10388872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ECCF435-3E61-4B8F-AD8A-38ECC35D707D}"/>
              </a:ext>
            </a:extLst>
          </p:cNvPr>
          <p:cNvSpPr txBox="1"/>
          <p:nvPr/>
        </p:nvSpPr>
        <p:spPr>
          <a:xfrm>
            <a:off x="10388872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6CDC7C32-D709-48FD-ADB7-66B107BF35A8}"/>
              </a:ext>
            </a:extLst>
          </p:cNvPr>
          <p:cNvSpPr txBox="1"/>
          <p:nvPr/>
        </p:nvSpPr>
        <p:spPr>
          <a:xfrm>
            <a:off x="10388872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451A531-3971-427A-B5A9-FA73CEB2C940}"/>
              </a:ext>
            </a:extLst>
          </p:cNvPr>
          <p:cNvSpPr txBox="1"/>
          <p:nvPr/>
        </p:nvSpPr>
        <p:spPr>
          <a:xfrm>
            <a:off x="10388872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B21CEBF9-8E80-4BEC-8055-8FF10C048E44}"/>
              </a:ext>
            </a:extLst>
          </p:cNvPr>
          <p:cNvSpPr txBox="1"/>
          <p:nvPr/>
        </p:nvSpPr>
        <p:spPr>
          <a:xfrm>
            <a:off x="10388872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A3D42B2-9A0F-4B78-A5CC-AE208A132220}"/>
              </a:ext>
            </a:extLst>
          </p:cNvPr>
          <p:cNvSpPr txBox="1"/>
          <p:nvPr/>
        </p:nvSpPr>
        <p:spPr>
          <a:xfrm>
            <a:off x="10411507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015B51EA-290C-4DC9-9037-EAB447503080}"/>
              </a:ext>
            </a:extLst>
          </p:cNvPr>
          <p:cNvSpPr txBox="1"/>
          <p:nvPr/>
        </p:nvSpPr>
        <p:spPr>
          <a:xfrm>
            <a:off x="10388872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753D9F30-C533-4C28-B303-0528F12B3B82}"/>
              </a:ext>
            </a:extLst>
          </p:cNvPr>
          <p:cNvSpPr txBox="1"/>
          <p:nvPr/>
        </p:nvSpPr>
        <p:spPr>
          <a:xfrm>
            <a:off x="10388872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579DDEE8-0A5A-45D1-B1B6-32EAC78AABBB}"/>
              </a:ext>
            </a:extLst>
          </p:cNvPr>
          <p:cNvSpPr txBox="1"/>
          <p:nvPr/>
        </p:nvSpPr>
        <p:spPr>
          <a:xfrm>
            <a:off x="10388872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FCB6976-2F14-4366-94B6-8D9FC56BB794}"/>
              </a:ext>
            </a:extLst>
          </p:cNvPr>
          <p:cNvSpPr txBox="1"/>
          <p:nvPr/>
        </p:nvSpPr>
        <p:spPr>
          <a:xfrm>
            <a:off x="10388872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062299CF-5E4E-486F-A47C-89D59DEB0FD1}"/>
              </a:ext>
            </a:extLst>
          </p:cNvPr>
          <p:cNvSpPr txBox="1"/>
          <p:nvPr/>
        </p:nvSpPr>
        <p:spPr>
          <a:xfrm>
            <a:off x="10388872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DA9C729-83BB-4D32-9997-2661737975B0}"/>
              </a:ext>
            </a:extLst>
          </p:cNvPr>
          <p:cNvSpPr txBox="1"/>
          <p:nvPr/>
        </p:nvSpPr>
        <p:spPr>
          <a:xfrm>
            <a:off x="10616970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6FBEB143-5324-4607-8BB4-59EFA047A762}"/>
              </a:ext>
            </a:extLst>
          </p:cNvPr>
          <p:cNvSpPr txBox="1"/>
          <p:nvPr/>
        </p:nvSpPr>
        <p:spPr>
          <a:xfrm>
            <a:off x="10616970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0848E093-76B0-400F-A5E9-09E7DDBBE72C}"/>
              </a:ext>
            </a:extLst>
          </p:cNvPr>
          <p:cNvSpPr txBox="1"/>
          <p:nvPr/>
        </p:nvSpPr>
        <p:spPr>
          <a:xfrm>
            <a:off x="10616970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DA550B89-6FFE-49B2-9141-A67E6FDF66C4}"/>
              </a:ext>
            </a:extLst>
          </p:cNvPr>
          <p:cNvSpPr txBox="1"/>
          <p:nvPr/>
        </p:nvSpPr>
        <p:spPr>
          <a:xfrm>
            <a:off x="10616970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8C230C6-FA02-4113-A143-36B87A7E89DB}"/>
              </a:ext>
            </a:extLst>
          </p:cNvPr>
          <p:cNvSpPr txBox="1"/>
          <p:nvPr/>
        </p:nvSpPr>
        <p:spPr>
          <a:xfrm>
            <a:off x="10616970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5ED123DC-281F-4974-97CE-B6837CBEECEB}"/>
              </a:ext>
            </a:extLst>
          </p:cNvPr>
          <p:cNvSpPr txBox="1"/>
          <p:nvPr/>
        </p:nvSpPr>
        <p:spPr>
          <a:xfrm>
            <a:off x="10616970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820CC7FB-BA73-46BB-804A-C07069838D5A}"/>
              </a:ext>
            </a:extLst>
          </p:cNvPr>
          <p:cNvSpPr txBox="1"/>
          <p:nvPr/>
        </p:nvSpPr>
        <p:spPr>
          <a:xfrm>
            <a:off x="10616970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B8ACDE82-A149-439C-B84D-5D73EB0581E0}"/>
              </a:ext>
            </a:extLst>
          </p:cNvPr>
          <p:cNvSpPr txBox="1"/>
          <p:nvPr/>
        </p:nvSpPr>
        <p:spPr>
          <a:xfrm>
            <a:off x="10616970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796E573D-A627-4D89-AC36-BB4DB1D29C95}"/>
              </a:ext>
            </a:extLst>
          </p:cNvPr>
          <p:cNvSpPr txBox="1"/>
          <p:nvPr/>
        </p:nvSpPr>
        <p:spPr>
          <a:xfrm>
            <a:off x="10639605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AE59AA8E-9AC1-44B8-A316-DD61D5A40BFD}"/>
              </a:ext>
            </a:extLst>
          </p:cNvPr>
          <p:cNvSpPr txBox="1"/>
          <p:nvPr/>
        </p:nvSpPr>
        <p:spPr>
          <a:xfrm>
            <a:off x="10616970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3BB9289E-7232-40CC-99FD-310A8CCE45A7}"/>
              </a:ext>
            </a:extLst>
          </p:cNvPr>
          <p:cNvSpPr txBox="1"/>
          <p:nvPr/>
        </p:nvSpPr>
        <p:spPr>
          <a:xfrm>
            <a:off x="10616970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5557278D-CF82-4A0A-B98D-9E332CCF1428}"/>
              </a:ext>
            </a:extLst>
          </p:cNvPr>
          <p:cNvSpPr txBox="1"/>
          <p:nvPr/>
        </p:nvSpPr>
        <p:spPr>
          <a:xfrm>
            <a:off x="10616970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7B486750-B934-4B97-92C1-A24766655C2C}"/>
              </a:ext>
            </a:extLst>
          </p:cNvPr>
          <p:cNvSpPr txBox="1"/>
          <p:nvPr/>
        </p:nvSpPr>
        <p:spPr>
          <a:xfrm>
            <a:off x="10616970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72B555ED-E667-483C-BCB9-669D13171767}"/>
              </a:ext>
            </a:extLst>
          </p:cNvPr>
          <p:cNvSpPr txBox="1"/>
          <p:nvPr/>
        </p:nvSpPr>
        <p:spPr>
          <a:xfrm>
            <a:off x="10616970" y="528378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627B2F39-CA5B-408C-B47B-CE678FFA211A}"/>
              </a:ext>
            </a:extLst>
          </p:cNvPr>
          <p:cNvSpPr txBox="1"/>
          <p:nvPr/>
        </p:nvSpPr>
        <p:spPr>
          <a:xfrm>
            <a:off x="10841479" y="2570287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64E4E565-F5FC-4FD2-B505-ABF1F822CDAE}"/>
              </a:ext>
            </a:extLst>
          </p:cNvPr>
          <p:cNvSpPr txBox="1"/>
          <p:nvPr/>
        </p:nvSpPr>
        <p:spPr>
          <a:xfrm>
            <a:off x="10841479" y="277216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AF007B98-F502-4E70-B146-36C45B79CA5B}"/>
              </a:ext>
            </a:extLst>
          </p:cNvPr>
          <p:cNvSpPr txBox="1"/>
          <p:nvPr/>
        </p:nvSpPr>
        <p:spPr>
          <a:xfrm>
            <a:off x="10841479" y="2979022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14526F7F-253F-4D01-9935-6CA810FE844F}"/>
              </a:ext>
            </a:extLst>
          </p:cNvPr>
          <p:cNvSpPr txBox="1"/>
          <p:nvPr/>
        </p:nvSpPr>
        <p:spPr>
          <a:xfrm>
            <a:off x="10841479" y="318906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01D60C8F-F5F5-4A98-A769-442F20695DF2}"/>
              </a:ext>
            </a:extLst>
          </p:cNvPr>
          <p:cNvSpPr txBox="1"/>
          <p:nvPr/>
        </p:nvSpPr>
        <p:spPr>
          <a:xfrm>
            <a:off x="10841479" y="3404114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15BF9AA4-204B-4AED-8582-10DB87C730CC}"/>
              </a:ext>
            </a:extLst>
          </p:cNvPr>
          <p:cNvSpPr txBox="1"/>
          <p:nvPr/>
        </p:nvSpPr>
        <p:spPr>
          <a:xfrm>
            <a:off x="10841479" y="362233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2C731DCB-FDC9-432E-B255-236870615FE4}"/>
              </a:ext>
            </a:extLst>
          </p:cNvPr>
          <p:cNvSpPr txBox="1"/>
          <p:nvPr/>
        </p:nvSpPr>
        <p:spPr>
          <a:xfrm>
            <a:off x="10841479" y="3827321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32C349D8-10B4-46A9-BCBA-50D6A1A0E53B}"/>
              </a:ext>
            </a:extLst>
          </p:cNvPr>
          <p:cNvSpPr txBox="1"/>
          <p:nvPr/>
        </p:nvSpPr>
        <p:spPr>
          <a:xfrm>
            <a:off x="10841479" y="4032169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52EF5150-8290-4782-989C-0339F492508D}"/>
              </a:ext>
            </a:extLst>
          </p:cNvPr>
          <p:cNvSpPr txBox="1"/>
          <p:nvPr/>
        </p:nvSpPr>
        <p:spPr>
          <a:xfrm>
            <a:off x="10864114" y="4238100"/>
            <a:ext cx="171420" cy="2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8684772-23BB-4025-8B58-4D30A6728D97}"/>
              </a:ext>
            </a:extLst>
          </p:cNvPr>
          <p:cNvSpPr txBox="1"/>
          <p:nvPr/>
        </p:nvSpPr>
        <p:spPr>
          <a:xfrm>
            <a:off x="10841479" y="446494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6F8128FB-ACD3-4441-A65C-97140E3D89AE}"/>
              </a:ext>
            </a:extLst>
          </p:cNvPr>
          <p:cNvSpPr txBox="1"/>
          <p:nvPr/>
        </p:nvSpPr>
        <p:spPr>
          <a:xfrm>
            <a:off x="10841479" y="4670828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32639C02-C883-437D-9876-9513F171D40B}"/>
              </a:ext>
            </a:extLst>
          </p:cNvPr>
          <p:cNvSpPr txBox="1"/>
          <p:nvPr/>
        </p:nvSpPr>
        <p:spPr>
          <a:xfrm>
            <a:off x="10841479" y="4878980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06CA2CD-4FFB-4B85-AA0D-0259E10144B5}"/>
              </a:ext>
            </a:extLst>
          </p:cNvPr>
          <p:cNvSpPr txBox="1"/>
          <p:nvPr/>
        </p:nvSpPr>
        <p:spPr>
          <a:xfrm>
            <a:off x="10841479" y="5094935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02D412CA-CC82-407B-9E2F-ECFFE8292F17}"/>
              </a:ext>
            </a:extLst>
          </p:cNvPr>
          <p:cNvSpPr txBox="1"/>
          <p:nvPr/>
        </p:nvSpPr>
        <p:spPr>
          <a:xfrm>
            <a:off x="10841479" y="5305746"/>
            <a:ext cx="21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solidFill>
                  <a:schemeClr val="accent2"/>
                </a:solidFill>
              </a:rPr>
              <a:t>.</a:t>
            </a:r>
            <a:endParaRPr lang="en-GB" sz="9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7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5E941705-DED0-4787-9FF7-DA5AE32B9C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4" y="3501111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>
            <a:extLst>
              <a:ext uri="{FF2B5EF4-FFF2-40B4-BE49-F238E27FC236}">
                <a16:creationId xmlns:a16="http://schemas.microsoft.com/office/drawing/2014/main" id="{CB30BD65-CBE4-4E50-A6DA-507C44ADD32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513686"/>
            <a:ext cx="52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52771E14-3A16-42AD-B41B-2A7D80CB1CF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4" y="5787111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25A460EA-E050-4FE4-A1C3-AA28B0D234A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4737773"/>
            <a:ext cx="520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>
            <a:extLst>
              <a:ext uri="{FF2B5EF4-FFF2-40B4-BE49-F238E27FC236}">
                <a16:creationId xmlns:a16="http://schemas.microsoft.com/office/drawing/2014/main" id="{C6192F83-2FC3-4498-A50E-E8FFAFE9F26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 bwMode="auto">
          <a:xfrm>
            <a:off x="1054101" y="5784729"/>
            <a:ext cx="993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>
            <a:extLst>
              <a:ext uri="{FF2B5EF4-FFF2-40B4-BE49-F238E27FC236}">
                <a16:creationId xmlns:a16="http://schemas.microsoft.com/office/drawing/2014/main" id="{F32269E0-A69E-42B8-9A1E-20B0B7C0A30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 bwMode="auto">
          <a:xfrm>
            <a:off x="1054100" y="4733804"/>
            <a:ext cx="10175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>
            <a:extLst>
              <a:ext uri="{FF2B5EF4-FFF2-40B4-BE49-F238E27FC236}">
                <a16:creationId xmlns:a16="http://schemas.microsoft.com/office/drawing/2014/main" id="{5E108A41-6E05-4089-B95F-17E5FE6A2D2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 bwMode="auto">
          <a:xfrm>
            <a:off x="1054100" y="3492379"/>
            <a:ext cx="1016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9">
            <a:extLst>
              <a:ext uri="{FF2B5EF4-FFF2-40B4-BE49-F238E27FC236}">
                <a16:creationId xmlns:a16="http://schemas.microsoft.com/office/drawing/2014/main" id="{533A8FAB-8A85-4CDF-9640-F0BD4CAADC22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497017"/>
            <a:ext cx="1016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4" name="Picture 10" descr="para">
            <a:extLst>
              <a:ext uri="{FF2B5EF4-FFF2-40B4-BE49-F238E27FC236}">
                <a16:creationId xmlns:a16="http://schemas.microsoft.com/office/drawing/2014/main" id="{A8A07C30-9CB0-43B7-82B0-8A97D248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7081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para">
            <a:extLst>
              <a:ext uri="{FF2B5EF4-FFF2-40B4-BE49-F238E27FC236}">
                <a16:creationId xmlns:a16="http://schemas.microsoft.com/office/drawing/2014/main" id="{36EF5C0E-8508-4E30-9FAB-439AA77F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94898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para">
            <a:extLst>
              <a:ext uri="{FF2B5EF4-FFF2-40B4-BE49-F238E27FC236}">
                <a16:creationId xmlns:a16="http://schemas.microsoft.com/office/drawing/2014/main" id="{E6776E30-BED2-4F64-85C6-F035D02D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42648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para">
            <a:extLst>
              <a:ext uri="{FF2B5EF4-FFF2-40B4-BE49-F238E27FC236}">
                <a16:creationId xmlns:a16="http://schemas.microsoft.com/office/drawing/2014/main" id="{762C8B72-E329-4F01-B8FA-41ACDD7B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6648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Text Box 14">
            <a:extLst>
              <a:ext uri="{FF2B5EF4-FFF2-40B4-BE49-F238E27FC236}">
                <a16:creationId xmlns:a16="http://schemas.microsoft.com/office/drawing/2014/main" id="{0FE78CD0-01FA-4B9F-9732-F88D0271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42" y="2087036"/>
            <a:ext cx="17020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u="sng" dirty="0">
                <a:latin typeface="+mj-lt"/>
              </a:rPr>
              <a:t>Data (per voxel)</a:t>
            </a:r>
            <a:endParaRPr lang="en-GB" altLang="en-US" sz="1800" u="sng" dirty="0">
              <a:latin typeface="+mj-lt"/>
            </a:endParaRPr>
          </a:p>
        </p:txBody>
      </p:sp>
      <p:sp>
        <p:nvSpPr>
          <p:cNvPr id="41999" name="Line 15">
            <a:extLst>
              <a:ext uri="{FF2B5EF4-FFF2-40B4-BE49-F238E27FC236}">
                <a16:creationId xmlns:a16="http://schemas.microsoft.com/office/drawing/2014/main" id="{31804DA3-5005-4A75-A049-B4BC33A4C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275811"/>
            <a:ext cx="0" cy="466725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2" name="Rectangle 26">
            <a:extLst>
              <a:ext uri="{FF2B5EF4-FFF2-40B4-BE49-F238E27FC236}">
                <a16:creationId xmlns:a16="http://schemas.microsoft.com/office/drawing/2014/main" id="{43E5F4B2-B2C2-44E0-ABFE-B13E9EE5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9" y="1524000"/>
            <a:ext cx="2376487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000" dirty="0">
                <a:latin typeface="+mj-lt"/>
              </a:rPr>
              <a:t>First level</a:t>
            </a:r>
            <a:endParaRPr lang="en-GB" altLang="en-US" sz="20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7C185-E389-433A-8283-61CEDF77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Effects: Summary Statistic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78C3D3B0-60F8-4813-A5D8-C56210B6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087036"/>
            <a:ext cx="1763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u="sng" dirty="0">
                <a:latin typeface="+mj-lt"/>
              </a:rPr>
              <a:t>Design Matrix</a:t>
            </a:r>
            <a:endParaRPr lang="en-GB" altLang="en-US" sz="1800" u="sng" dirty="0">
              <a:latin typeface="+mj-lt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51CF9840-96AB-4E65-B9BA-4EFA6789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696" y="2087036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u="sng" dirty="0">
                <a:latin typeface="+mj-lt"/>
              </a:rPr>
              <a:t>Contrast Image</a:t>
            </a:r>
            <a:endParaRPr lang="en-GB" altLang="en-US" sz="1800" u="sng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A7956-B4BF-441D-AEDD-8E5B56314AA1}"/>
              </a:ext>
            </a:extLst>
          </p:cNvPr>
          <p:cNvSpPr txBox="1"/>
          <p:nvPr/>
        </p:nvSpPr>
        <p:spPr>
          <a:xfrm>
            <a:off x="527599" y="265207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S1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85DDE-705F-49AC-9A45-CDD595D8FB35}"/>
              </a:ext>
            </a:extLst>
          </p:cNvPr>
          <p:cNvSpPr txBox="1"/>
          <p:nvPr/>
        </p:nvSpPr>
        <p:spPr>
          <a:xfrm>
            <a:off x="527599" y="363791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S2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3B1648-8649-416C-AB73-4ABD06CF9DFB}"/>
              </a:ext>
            </a:extLst>
          </p:cNvPr>
          <p:cNvSpPr txBox="1"/>
          <p:nvPr/>
        </p:nvSpPr>
        <p:spPr>
          <a:xfrm>
            <a:off x="527599" y="4876163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S11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0948E-F63C-45A7-8F5E-6ED69B513695}"/>
              </a:ext>
            </a:extLst>
          </p:cNvPr>
          <p:cNvSpPr txBox="1"/>
          <p:nvPr/>
        </p:nvSpPr>
        <p:spPr>
          <a:xfrm>
            <a:off x="527599" y="594360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S12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7EFAB4C-0494-48CC-9F81-F441BA8FE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1033463"/>
            <a:ext cx="2078037" cy="107156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pic>
        <p:nvPicPr>
          <p:cNvPr id="44039" name="Picture 7" descr="SensT">
            <a:extLst>
              <a:ext uri="{FF2B5EF4-FFF2-40B4-BE49-F238E27FC236}">
                <a16:creationId xmlns:a16="http://schemas.microsoft.com/office/drawing/2014/main" id="{70FCAE80-8D81-4444-9226-7CD803FE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29" y="2526115"/>
            <a:ext cx="2057395" cy="277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51" name="Object 19">
            <a:extLst>
              <a:ext uri="{FF2B5EF4-FFF2-40B4-BE49-F238E27FC236}">
                <a16:creationId xmlns:a16="http://schemas.microsoft.com/office/drawing/2014/main" id="{12DEE5E6-D320-452A-9DEC-F68C3A2C9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9764"/>
              </p:ext>
            </p:extLst>
          </p:nvPr>
        </p:nvGraphicFramePr>
        <p:xfrm>
          <a:off x="6940020" y="5477600"/>
          <a:ext cx="1297756" cy="6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46331" imgH="476319" progId="Equation.3">
                  <p:embed/>
                </p:oleObj>
              </mc:Choice>
              <mc:Fallback>
                <p:oleObj name="Equation" r:id="rId4" imgW="946331" imgH="476319" progId="Equation.3">
                  <p:embed/>
                  <p:pic>
                    <p:nvPicPr>
                      <p:cNvPr id="44051" name="Object 19">
                        <a:extLst>
                          <a:ext uri="{FF2B5EF4-FFF2-40B4-BE49-F238E27FC236}">
                            <a16:creationId xmlns:a16="http://schemas.microsoft.com/office/drawing/2014/main" id="{12DEE5E6-D320-452A-9DEC-F68C3A2C9E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020" y="5477600"/>
                        <a:ext cx="1297756" cy="65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819D399-FE78-4FB1-88E2-4EF53F8FC28E}"/>
              </a:ext>
            </a:extLst>
          </p:cNvPr>
          <p:cNvGrpSpPr/>
          <p:nvPr/>
        </p:nvGrpSpPr>
        <p:grpSpPr>
          <a:xfrm>
            <a:off x="9427576" y="2116017"/>
            <a:ext cx="2057400" cy="2587807"/>
            <a:chOff x="9448800" y="3335156"/>
            <a:chExt cx="2057400" cy="2587807"/>
          </a:xfrm>
        </p:grpSpPr>
        <p:pic>
          <p:nvPicPr>
            <p:cNvPr id="44052" name="Picture 20">
              <a:extLst>
                <a:ext uri="{FF2B5EF4-FFF2-40B4-BE49-F238E27FC236}">
                  <a16:creationId xmlns:a16="http://schemas.microsoft.com/office/drawing/2014/main" id="{5D939505-CC23-41EA-A79B-DC680F4C2BD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800" y="3810000"/>
              <a:ext cx="2057400" cy="211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053" name="Text Box 21">
              <a:extLst>
                <a:ext uri="{FF2B5EF4-FFF2-40B4-BE49-F238E27FC236}">
                  <a16:creationId xmlns:a16="http://schemas.microsoft.com/office/drawing/2014/main" id="{29EF23F7-8D47-4BBC-9ABE-983B5EE6F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7698" y="3335156"/>
              <a:ext cx="89960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GB" altLang="en-US" sz="2000" u="sng" dirty="0">
                  <a:latin typeface="+mj-lt"/>
                </a:rPr>
                <a:t>SPM(t)</a:t>
              </a:r>
              <a:endParaRPr lang="en-US" altLang="en-US" sz="2000" u="sng" dirty="0">
                <a:latin typeface="+mj-lt"/>
              </a:endParaRPr>
            </a:p>
          </p:txBody>
        </p:sp>
      </p:grpSp>
      <p:sp>
        <p:nvSpPr>
          <p:cNvPr id="44054" name="Line 22">
            <a:extLst>
              <a:ext uri="{FF2B5EF4-FFF2-40B4-BE49-F238E27FC236}">
                <a16:creationId xmlns:a16="http://schemas.microsoft.com/office/drawing/2014/main" id="{3F849FC4-FA8A-4AF8-A8DB-25A446091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5013" y="1517008"/>
            <a:ext cx="0" cy="5188591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9" name="Rectangle 35">
            <a:extLst>
              <a:ext uri="{FF2B5EF4-FFF2-40B4-BE49-F238E27FC236}">
                <a16:creationId xmlns:a16="http://schemas.microsoft.com/office/drawing/2014/main" id="{0811AD01-9037-418D-8DE8-D32606F2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205" y="1981200"/>
            <a:ext cx="2523216" cy="632485"/>
          </a:xfrm>
          <a:prstGeom prst="roundRect">
            <a:avLst>
              <a:gd name="adj" fmla="val 22265"/>
            </a:avLst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u="sng" dirty="0">
                <a:latin typeface="+mj-lt"/>
              </a:rPr>
              <a:t>One-sample t-test</a:t>
            </a:r>
            <a:endParaRPr lang="de-DE" altLang="en-US" sz="2000" u="sng" dirty="0">
              <a:latin typeface="+mj-lt"/>
            </a:endParaRPr>
          </a:p>
        </p:txBody>
      </p:sp>
      <p:cxnSp>
        <p:nvCxnSpPr>
          <p:cNvPr id="44060" name="AutoShape 36">
            <a:extLst>
              <a:ext uri="{FF2B5EF4-FFF2-40B4-BE49-F238E27FC236}">
                <a16:creationId xmlns:a16="http://schemas.microsoft.com/office/drawing/2014/main" id="{1540C15A-E7AA-4239-93D8-14526906F8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4281" y="2811458"/>
            <a:ext cx="1841957" cy="54519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2925DF-F9B7-49F8-A1A2-E4A46976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Effects: Summary Statistic</a:t>
            </a:r>
          </a:p>
        </p:txBody>
      </p:sp>
      <p:sp>
        <p:nvSpPr>
          <p:cNvPr id="60" name="Rectangle 26">
            <a:extLst>
              <a:ext uri="{FF2B5EF4-FFF2-40B4-BE49-F238E27FC236}">
                <a16:creationId xmlns:a16="http://schemas.microsoft.com/office/drawing/2014/main" id="{9B67F751-A42C-4F78-BEB9-5342726C0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9" y="1524000"/>
            <a:ext cx="2376487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000" dirty="0">
                <a:latin typeface="+mj-lt"/>
              </a:rPr>
              <a:t>First level</a:t>
            </a:r>
            <a:endParaRPr lang="en-GB" altLang="en-US" sz="2000" dirty="0">
              <a:latin typeface="+mj-lt"/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8D9B9D81-D83C-4258-A3F2-77B877595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569" y="1553469"/>
            <a:ext cx="2376487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000" dirty="0">
                <a:latin typeface="+mj-lt"/>
              </a:rPr>
              <a:t>Second level</a:t>
            </a:r>
            <a:endParaRPr lang="en-GB" altLang="en-US" sz="2000" dirty="0">
              <a:latin typeface="+mj-lt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006C546C-65F2-4347-91C7-96B5BE70392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4" y="3501111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ED8CEC6C-333E-4AEC-8215-5039EB18231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513686"/>
            <a:ext cx="52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D029C257-6126-4C04-913A-0F178641147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4" y="5787111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5FDB3684-7DD6-4FB3-83B1-2285B775695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4737773"/>
            <a:ext cx="520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F30EFBFE-F2DB-48CA-B4C3-065E9A6221A6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 bwMode="auto">
          <a:xfrm>
            <a:off x="1054101" y="5784729"/>
            <a:ext cx="993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>
            <a:extLst>
              <a:ext uri="{FF2B5EF4-FFF2-40B4-BE49-F238E27FC236}">
                <a16:creationId xmlns:a16="http://schemas.microsoft.com/office/drawing/2014/main" id="{DDE505EE-B6F6-4555-981E-BC2C8884147C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 bwMode="auto">
          <a:xfrm>
            <a:off x="1054100" y="4733804"/>
            <a:ext cx="10175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>
            <a:extLst>
              <a:ext uri="{FF2B5EF4-FFF2-40B4-BE49-F238E27FC236}">
                <a16:creationId xmlns:a16="http://schemas.microsoft.com/office/drawing/2014/main" id="{AEDF4E69-F6EF-4976-BCF2-F29CDC3E247B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 bwMode="auto">
          <a:xfrm>
            <a:off x="1054100" y="3492379"/>
            <a:ext cx="1016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9">
            <a:extLst>
              <a:ext uri="{FF2B5EF4-FFF2-40B4-BE49-F238E27FC236}">
                <a16:creationId xmlns:a16="http://schemas.microsoft.com/office/drawing/2014/main" id="{B5F311DA-1DA0-445D-A3E0-FAAC3AAEF240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497017"/>
            <a:ext cx="1016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 descr="para">
            <a:extLst>
              <a:ext uri="{FF2B5EF4-FFF2-40B4-BE49-F238E27FC236}">
                <a16:creationId xmlns:a16="http://schemas.microsoft.com/office/drawing/2014/main" id="{8C9A1249-4168-4B1E-B9DC-60831EEA6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70811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para">
            <a:extLst>
              <a:ext uri="{FF2B5EF4-FFF2-40B4-BE49-F238E27FC236}">
                <a16:creationId xmlns:a16="http://schemas.microsoft.com/office/drawing/2014/main" id="{EC2DC45D-CCF9-4E76-BE70-A11155C9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94898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 descr="para">
            <a:extLst>
              <a:ext uri="{FF2B5EF4-FFF2-40B4-BE49-F238E27FC236}">
                <a16:creationId xmlns:a16="http://schemas.microsoft.com/office/drawing/2014/main" id="{4A1B1CC8-56A7-4F21-8957-8B143A71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42648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para">
            <a:extLst>
              <a:ext uri="{FF2B5EF4-FFF2-40B4-BE49-F238E27FC236}">
                <a16:creationId xmlns:a16="http://schemas.microsoft.com/office/drawing/2014/main" id="{AD9B7308-A089-40AA-B9CA-D510F0DF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6648"/>
            <a:ext cx="606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14">
            <a:extLst>
              <a:ext uri="{FF2B5EF4-FFF2-40B4-BE49-F238E27FC236}">
                <a16:creationId xmlns:a16="http://schemas.microsoft.com/office/drawing/2014/main" id="{92F898C1-47E3-4D4C-BAEA-CE96ECA8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42" y="2087036"/>
            <a:ext cx="17020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u="sng" dirty="0">
                <a:latin typeface="+mj-lt"/>
              </a:rPr>
              <a:t>Data (per voxel)</a:t>
            </a:r>
            <a:endParaRPr lang="en-GB" altLang="en-US" sz="1800" u="sng" dirty="0">
              <a:latin typeface="+mj-lt"/>
            </a:endParaRPr>
          </a:p>
        </p:txBody>
      </p:sp>
      <p:sp>
        <p:nvSpPr>
          <p:cNvPr id="59" name="Line 15">
            <a:extLst>
              <a:ext uri="{FF2B5EF4-FFF2-40B4-BE49-F238E27FC236}">
                <a16:creationId xmlns:a16="http://schemas.microsoft.com/office/drawing/2014/main" id="{C58EF858-0933-41AA-B5B6-208E79CF3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275811"/>
            <a:ext cx="0" cy="466725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EAC2EBA7-4A92-427F-9646-01AE1930F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087036"/>
            <a:ext cx="1763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u="sng" dirty="0">
                <a:latin typeface="+mj-lt"/>
              </a:rPr>
              <a:t>Design Matrix</a:t>
            </a:r>
            <a:endParaRPr lang="en-GB" altLang="en-US" sz="1800" u="sng" dirty="0">
              <a:latin typeface="+mj-lt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id="{2D4910E9-B827-424E-BFFE-26FEDDBBB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696" y="2087036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u="sng" dirty="0">
                <a:latin typeface="+mj-lt"/>
              </a:rPr>
              <a:t>Contrast Image</a:t>
            </a:r>
            <a:endParaRPr lang="en-GB" altLang="en-US" sz="1800" u="sng" dirty="0">
              <a:latin typeface="+mj-lt"/>
            </a:endParaRPr>
          </a:p>
        </p:txBody>
      </p:sp>
      <p:cxnSp>
        <p:nvCxnSpPr>
          <p:cNvPr id="65" name="AutoShape 36">
            <a:extLst>
              <a:ext uri="{FF2B5EF4-FFF2-40B4-BE49-F238E27FC236}">
                <a16:creationId xmlns:a16="http://schemas.microsoft.com/office/drawing/2014/main" id="{1F3FEA33-5919-4B35-8FFB-284FD4521C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84281" y="3501111"/>
            <a:ext cx="1841957" cy="275623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36">
            <a:extLst>
              <a:ext uri="{FF2B5EF4-FFF2-40B4-BE49-F238E27FC236}">
                <a16:creationId xmlns:a16="http://schemas.microsoft.com/office/drawing/2014/main" id="{45CA6C10-6A80-4A82-8FAD-B38AD54126F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84281" y="4828864"/>
            <a:ext cx="1946730" cy="231965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36">
            <a:extLst>
              <a:ext uri="{FF2B5EF4-FFF2-40B4-BE49-F238E27FC236}">
                <a16:creationId xmlns:a16="http://schemas.microsoft.com/office/drawing/2014/main" id="{69C41A48-B603-483D-83F4-AF238DFC995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84281" y="5060829"/>
            <a:ext cx="1992769" cy="1012422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9F13610-BD98-4938-854A-FE8EB23EE3AF}"/>
              </a:ext>
            </a:extLst>
          </p:cNvPr>
          <p:cNvSpPr txBox="1"/>
          <p:nvPr/>
        </p:nvSpPr>
        <p:spPr>
          <a:xfrm>
            <a:off x="527599" y="265207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S1</a:t>
            </a:r>
            <a:endParaRPr lang="en-GB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8A5074-D3FD-436D-97AE-6F1D50E57D1F}"/>
              </a:ext>
            </a:extLst>
          </p:cNvPr>
          <p:cNvSpPr txBox="1"/>
          <p:nvPr/>
        </p:nvSpPr>
        <p:spPr>
          <a:xfrm>
            <a:off x="527599" y="363791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S2</a:t>
            </a:r>
            <a:endParaRPr lang="en-GB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E126DC-049E-464B-B1CF-EA57AE627027}"/>
              </a:ext>
            </a:extLst>
          </p:cNvPr>
          <p:cNvSpPr txBox="1"/>
          <p:nvPr/>
        </p:nvSpPr>
        <p:spPr>
          <a:xfrm>
            <a:off x="527599" y="4876163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S11</a:t>
            </a:r>
            <a:endParaRPr lang="en-GB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57993A-3ECA-4F2C-9D3C-4CB3D3C6F888}"/>
              </a:ext>
            </a:extLst>
          </p:cNvPr>
          <p:cNvSpPr txBox="1"/>
          <p:nvPr/>
        </p:nvSpPr>
        <p:spPr>
          <a:xfrm>
            <a:off x="527599" y="594360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S12</a:t>
            </a:r>
            <a:endParaRPr lang="en-GB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3B8322A-C3B1-4CD7-834B-ADC291950142}"/>
              </a:ext>
            </a:extLst>
          </p:cNvPr>
          <p:cNvGrpSpPr/>
          <p:nvPr/>
        </p:nvGrpSpPr>
        <p:grpSpPr>
          <a:xfrm>
            <a:off x="8386763" y="5784729"/>
            <a:ext cx="3652837" cy="974322"/>
            <a:chOff x="7086600" y="4800600"/>
            <a:chExt cx="4876800" cy="1839456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D0FAFC72-8CDA-488D-9A9F-975F8F76FA31}"/>
                </a:ext>
              </a:extLst>
            </p:cNvPr>
            <p:cNvSpPr/>
            <p:nvPr/>
          </p:nvSpPr>
          <p:spPr>
            <a:xfrm>
              <a:off x="7086600" y="4800600"/>
              <a:ext cx="4876800" cy="1839456"/>
            </a:xfrm>
            <a:prstGeom prst="roundRect">
              <a:avLst>
                <a:gd name="adj" fmla="val 2119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3646540-B94B-47F0-8874-2C8D47DD6270}"/>
                </a:ext>
              </a:extLst>
            </p:cNvPr>
            <p:cNvSpPr/>
            <p:nvPr/>
          </p:nvSpPr>
          <p:spPr>
            <a:xfrm>
              <a:off x="7239000" y="4923215"/>
              <a:ext cx="4724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Random effects: summary statistic approach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1B4D2B7-C83D-1DD6-F593-384E7DB2A3D4}"/>
              </a:ext>
            </a:extLst>
          </p:cNvPr>
          <p:cNvSpPr txBox="1"/>
          <p:nvPr/>
        </p:nvSpPr>
        <p:spPr>
          <a:xfrm>
            <a:off x="9153525" y="4742537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/>
              <a:t>(Thresholded to correct for multiple comparisons)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E1084D-49F7-4B0B-BD7D-15517E851190}"/>
              </a:ext>
            </a:extLst>
          </p:cNvPr>
          <p:cNvGrpSpPr/>
          <p:nvPr/>
        </p:nvGrpSpPr>
        <p:grpSpPr>
          <a:xfrm>
            <a:off x="2269544" y="1758124"/>
            <a:ext cx="3378200" cy="2227013"/>
            <a:chOff x="1422400" y="1987520"/>
            <a:chExt cx="3378200" cy="2227013"/>
          </a:xfrm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6CADB12C-9F5A-4ADF-B9A5-2E64D0DC1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1987520"/>
              <a:ext cx="3378200" cy="222701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>
                <a:solidFill>
                  <a:schemeClr val="tx2"/>
                </a:solidFill>
                <a:latin typeface="+mj-lt"/>
              </a:endParaRPr>
            </a:p>
          </p:txBody>
        </p:sp>
        <p:graphicFrame>
          <p:nvGraphicFramePr>
            <p:cNvPr id="46082" name="Object 2">
              <a:extLst>
                <a:ext uri="{FF2B5EF4-FFF2-40B4-BE49-F238E27FC236}">
                  <a16:creationId xmlns:a16="http://schemas.microsoft.com/office/drawing/2014/main" id="{21535CB5-FD6F-4B17-9B7F-750AA3D6F4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206586"/>
                </p:ext>
              </p:extLst>
            </p:nvPr>
          </p:nvGraphicFramePr>
          <p:xfrm>
            <a:off x="1752600" y="2178844"/>
            <a:ext cx="2601912" cy="182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409700" imgH="914400" progId="Equation.DSMT4">
                    <p:embed/>
                  </p:oleObj>
                </mc:Choice>
                <mc:Fallback>
                  <p:oleObj name="Equation" r:id="rId3" imgW="1409700" imgH="914400" progId="Equation.DSMT4">
                    <p:embed/>
                    <p:pic>
                      <p:nvPicPr>
                        <p:cNvPr id="46082" name="Object 2">
                          <a:extLst>
                            <a:ext uri="{FF2B5EF4-FFF2-40B4-BE49-F238E27FC236}">
                              <a16:creationId xmlns:a16="http://schemas.microsoft.com/office/drawing/2014/main" id="{21535CB5-FD6F-4B17-9B7F-750AA3D6F4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2178844"/>
                          <a:ext cx="2601912" cy="182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EB00730-DFC4-4FD6-AE6B-29CC1AB21CD4}"/>
              </a:ext>
            </a:extLst>
          </p:cNvPr>
          <p:cNvGrpSpPr/>
          <p:nvPr/>
        </p:nvGrpSpPr>
        <p:grpSpPr>
          <a:xfrm>
            <a:off x="6757220" y="1758124"/>
            <a:ext cx="3581084" cy="2227013"/>
            <a:chOff x="6401116" y="1758124"/>
            <a:chExt cx="3581084" cy="2227013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F2FC284-5BBE-4538-9435-A02AA0CF9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116" y="1758124"/>
              <a:ext cx="3581084" cy="222701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>
                <a:solidFill>
                  <a:schemeClr val="tx2"/>
                </a:solidFill>
                <a:latin typeface="+mj-lt"/>
              </a:endParaRPr>
            </a:p>
          </p:txBody>
        </p:sp>
        <p:graphicFrame>
          <p:nvGraphicFramePr>
            <p:cNvPr id="46084" name="Object 6">
              <a:extLst>
                <a:ext uri="{FF2B5EF4-FFF2-40B4-BE49-F238E27FC236}">
                  <a16:creationId xmlns:a16="http://schemas.microsoft.com/office/drawing/2014/main" id="{F719065B-71C6-42CA-830C-D87D39EE7D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904392"/>
                </p:ext>
              </p:extLst>
            </p:nvPr>
          </p:nvGraphicFramePr>
          <p:xfrm>
            <a:off x="6882765" y="2895600"/>
            <a:ext cx="2617787" cy="776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71700" imgH="558800" progId="Equation.3">
                    <p:embed/>
                  </p:oleObj>
                </mc:Choice>
                <mc:Fallback>
                  <p:oleObj name="Equation" r:id="rId5" imgW="2171700" imgH="558800" progId="Equation.3">
                    <p:embed/>
                    <p:pic>
                      <p:nvPicPr>
                        <p:cNvPr id="46084" name="Object 6">
                          <a:extLst>
                            <a:ext uri="{FF2B5EF4-FFF2-40B4-BE49-F238E27FC236}">
                              <a16:creationId xmlns:a16="http://schemas.microsoft.com/office/drawing/2014/main" id="{F719065B-71C6-42CA-830C-D87D39EE7D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2765" y="2895600"/>
                          <a:ext cx="2617787" cy="776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8" name="Rectangle 14">
              <a:extLst>
                <a:ext uri="{FF2B5EF4-FFF2-40B4-BE49-F238E27FC236}">
                  <a16:creationId xmlns:a16="http://schemas.microsoft.com/office/drawing/2014/main" id="{43C73F0B-5DDD-49D8-B534-6DD1B2AEE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716" y="1966555"/>
              <a:ext cx="3123884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en-US" sz="2000" u="sng" dirty="0">
                  <a:latin typeface="+mj-lt"/>
                </a:rPr>
                <a:t>Multiple variance components at each level</a:t>
              </a:r>
              <a:endParaRPr lang="en-GB" altLang="en-US" sz="2000" u="sng" dirty="0">
                <a:latin typeface="+mj-lt"/>
              </a:endParaRPr>
            </a:p>
          </p:txBody>
        </p:sp>
      </p:grpSp>
      <p:sp>
        <p:nvSpPr>
          <p:cNvPr id="46089" name="Rectangle 16">
            <a:extLst>
              <a:ext uri="{FF2B5EF4-FFF2-40B4-BE49-F238E27FC236}">
                <a16:creationId xmlns:a16="http://schemas.microsoft.com/office/drawing/2014/main" id="{AFCA0C46-19D5-4ECE-8DA0-F1D67E101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784" y="4081739"/>
            <a:ext cx="3767720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dirty="0">
                <a:latin typeface="+mj-lt"/>
              </a:rPr>
              <a:t>At each level, the distribution of parameters is dependent on the level above</a:t>
            </a:r>
            <a:endParaRPr lang="en-US" altLang="en-US" b="1" dirty="0">
              <a:latin typeface="+mj-lt"/>
            </a:endParaRPr>
          </a:p>
        </p:txBody>
      </p:sp>
      <p:sp>
        <p:nvSpPr>
          <p:cNvPr id="46090" name="Rectangle 17">
            <a:extLst>
              <a:ext uri="{FF2B5EF4-FFF2-40B4-BE49-F238E27FC236}">
                <a16:creationId xmlns:a16="http://schemas.microsoft.com/office/drawing/2014/main" id="{29C28245-4539-4D84-99D6-6D2A40F4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708" y="4266404"/>
            <a:ext cx="3867892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dirty="0">
                <a:latin typeface="+mj-lt"/>
              </a:rPr>
              <a:t>What we don’t know: distribution of parameters and variance parameters</a:t>
            </a:r>
            <a:endParaRPr lang="en-US" altLang="en-US" b="1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A410D-48D7-490C-B83B-0C63272F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model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B6045D8-C03B-441F-AC57-3C06F5BE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090800"/>
            <a:ext cx="3581401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GB" altLang="en-US" sz="1800" i="1" dirty="0" err="1"/>
              <a:t>Friston</a:t>
            </a:r>
            <a:r>
              <a:rPr lang="en-GB" altLang="en-US" sz="1800" i="1" dirty="0"/>
              <a:t> (2008) Hierarchical models in the brain. PLOS Comp. Bio.</a:t>
            </a:r>
            <a:endParaRPr lang="en-US" altLang="en-US" sz="1800" i="1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CB34DF36-7B31-427F-A744-9A88E2C0E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262" y="1905000"/>
            <a:ext cx="11512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en-US" dirty="0">
                <a:latin typeface="+mj-lt"/>
              </a:rPr>
              <a:t>Level 1: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E5BEC854-5CF5-4CCD-A8BD-E9805EAD2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262" y="2438400"/>
            <a:ext cx="11512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en-US" dirty="0">
                <a:latin typeface="+mj-lt"/>
              </a:rPr>
              <a:t>Level 2: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28F77783-EF7B-49D0-B232-55396ECF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262" y="3352800"/>
            <a:ext cx="11512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en-US" dirty="0">
                <a:latin typeface="+mj-lt"/>
              </a:rPr>
              <a:t>Level </a:t>
            </a:r>
            <a:r>
              <a:rPr lang="de-DE" altLang="en-US" i="1" dirty="0">
                <a:latin typeface="+mj-lt"/>
              </a:rPr>
              <a:t>n</a:t>
            </a:r>
            <a:r>
              <a:rPr lang="de-DE" altLang="en-US" dirty="0">
                <a:latin typeface="+mj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059984-5E8C-4559-915D-AEDC12748D91}"/>
              </a:ext>
            </a:extLst>
          </p:cNvPr>
          <p:cNvGrpSpPr/>
          <p:nvPr/>
        </p:nvGrpSpPr>
        <p:grpSpPr>
          <a:xfrm>
            <a:off x="685800" y="1752600"/>
            <a:ext cx="2665642" cy="993775"/>
            <a:chOff x="9243865" y="1670209"/>
            <a:chExt cx="2665642" cy="993775"/>
          </a:xfrm>
        </p:grpSpPr>
        <p:sp>
          <p:nvSpPr>
            <p:cNvPr id="48135" name="Rectangle 12">
              <a:extLst>
                <a:ext uri="{FF2B5EF4-FFF2-40B4-BE49-F238E27FC236}">
                  <a16:creationId xmlns:a16="http://schemas.microsoft.com/office/drawing/2014/main" id="{BA189959-C9DF-4381-82A9-F7B92788F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3865" y="1670209"/>
              <a:ext cx="2665642" cy="9937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>
                <a:solidFill>
                  <a:schemeClr val="tx2"/>
                </a:solidFill>
                <a:latin typeface="+mj-lt"/>
              </a:endParaRPr>
            </a:p>
          </p:txBody>
        </p:sp>
        <p:graphicFrame>
          <p:nvGraphicFramePr>
            <p:cNvPr id="48136" name="Object 13">
              <a:extLst>
                <a:ext uri="{FF2B5EF4-FFF2-40B4-BE49-F238E27FC236}">
                  <a16:creationId xmlns:a16="http://schemas.microsoft.com/office/drawing/2014/main" id="{455C0E3E-CFD3-4731-9933-1F02E10436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9281649"/>
                </p:ext>
              </p:extLst>
            </p:nvPr>
          </p:nvGraphicFramePr>
          <p:xfrm>
            <a:off x="9393320" y="1720468"/>
            <a:ext cx="2292351" cy="870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00124" imgH="450965" progId="Equation.DSMT4">
                    <p:embed/>
                  </p:oleObj>
                </mc:Choice>
                <mc:Fallback>
                  <p:oleObj name="Equation" r:id="rId3" imgW="1200124" imgH="450965" progId="Equation.DSMT4">
                    <p:embed/>
                    <p:pic>
                      <p:nvPicPr>
                        <p:cNvPr id="48136" name="Object 13">
                          <a:extLst>
                            <a:ext uri="{FF2B5EF4-FFF2-40B4-BE49-F238E27FC236}">
                              <a16:creationId xmlns:a16="http://schemas.microsoft.com/office/drawing/2014/main" id="{455C0E3E-CFD3-4731-9933-1F02E10436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93320" y="1720468"/>
                          <a:ext cx="2292351" cy="870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30" name="Text Box 3">
            <a:extLst>
              <a:ext uri="{FF2B5EF4-FFF2-40B4-BE49-F238E27FC236}">
                <a16:creationId xmlns:a16="http://schemas.microsoft.com/office/drawing/2014/main" id="{74FC7EA5-677E-485D-80EE-F3D1614BE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150" y="3721421"/>
            <a:ext cx="465191" cy="68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4400" b="1">
                <a:latin typeface="+mj-lt"/>
              </a:rPr>
              <a:t>=</a:t>
            </a:r>
            <a:endParaRPr lang="en-GB" altLang="en-US" sz="4400" b="1">
              <a:latin typeface="+mj-lt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B92CE571-C2F1-4F1E-ACE4-14B27EB0B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5423" y="3342129"/>
            <a:ext cx="598487" cy="57675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F0886922-6184-4F24-9FA8-D245256129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67756" y="3830004"/>
            <a:ext cx="3209079" cy="5286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pic>
        <p:nvPicPr>
          <p:cNvPr id="48137" name="Picture 14" descr="design1st_1">
            <a:extLst>
              <a:ext uri="{FF2B5EF4-FFF2-40B4-BE49-F238E27FC236}">
                <a16:creationId xmlns:a16="http://schemas.microsoft.com/office/drawing/2014/main" id="{70E5D383-0B2A-480C-8010-1F34073E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66" y="2498306"/>
            <a:ext cx="1539875" cy="32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18">
            <a:extLst>
              <a:ext uri="{FF2B5EF4-FFF2-40B4-BE49-F238E27FC236}">
                <a16:creationId xmlns:a16="http://schemas.microsoft.com/office/drawing/2014/main" id="{21DB7918-B904-4DAE-8C51-33D6F9C4D4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45191" y="3051110"/>
            <a:ext cx="1609511" cy="5095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graphicFrame>
        <p:nvGraphicFramePr>
          <p:cNvPr id="48139" name="Object 19">
            <a:extLst>
              <a:ext uri="{FF2B5EF4-FFF2-40B4-BE49-F238E27FC236}">
                <a16:creationId xmlns:a16="http://schemas.microsoft.com/office/drawing/2014/main" id="{98720A17-A8A9-4F53-BCE4-5B359AFA0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961568"/>
              </p:ext>
            </p:extLst>
          </p:nvPr>
        </p:nvGraphicFramePr>
        <p:xfrm>
          <a:off x="6406266" y="3004032"/>
          <a:ext cx="490537" cy="45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76" imgH="197012" progId="Equation.3">
                  <p:embed/>
                </p:oleObj>
              </mc:Choice>
              <mc:Fallback>
                <p:oleObj name="Equation" r:id="rId6" imgW="222276" imgH="197012" progId="Equation.3">
                  <p:embed/>
                  <p:pic>
                    <p:nvPicPr>
                      <p:cNvPr id="48139" name="Object 19">
                        <a:extLst>
                          <a:ext uri="{FF2B5EF4-FFF2-40B4-BE49-F238E27FC236}">
                            <a16:creationId xmlns:a16="http://schemas.microsoft.com/office/drawing/2014/main" id="{98720A17-A8A9-4F53-BCE4-5B359AFA02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266" y="3004032"/>
                        <a:ext cx="490537" cy="45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21">
            <a:extLst>
              <a:ext uri="{FF2B5EF4-FFF2-40B4-BE49-F238E27FC236}">
                <a16:creationId xmlns:a16="http://schemas.microsoft.com/office/drawing/2014/main" id="{110C2347-FDC3-42D2-9915-F4E4CFED5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46480"/>
              </p:ext>
            </p:extLst>
          </p:nvPr>
        </p:nvGraphicFramePr>
        <p:xfrm>
          <a:off x="7412741" y="3904677"/>
          <a:ext cx="511175" cy="45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76" imgH="197012" progId="Equation.3">
                  <p:embed/>
                </p:oleObj>
              </mc:Choice>
              <mc:Fallback>
                <p:oleObj name="Equation" r:id="rId8" imgW="222276" imgH="197012" progId="Equation.3">
                  <p:embed/>
                  <p:pic>
                    <p:nvPicPr>
                      <p:cNvPr id="48140" name="Object 21">
                        <a:extLst>
                          <a:ext uri="{FF2B5EF4-FFF2-40B4-BE49-F238E27FC236}">
                            <a16:creationId xmlns:a16="http://schemas.microsoft.com/office/drawing/2014/main" id="{110C2347-FDC3-42D2-9915-F4E4CFED5F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741" y="3904677"/>
                        <a:ext cx="511175" cy="45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1" name="Text Box 22">
            <a:extLst>
              <a:ext uri="{FF2B5EF4-FFF2-40B4-BE49-F238E27FC236}">
                <a16:creationId xmlns:a16="http://schemas.microsoft.com/office/drawing/2014/main" id="{18D99CB6-5CE5-4A5E-BEB7-F895A1F4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764" y="3721421"/>
            <a:ext cx="465191" cy="68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4400" b="1">
                <a:latin typeface="+mj-lt"/>
              </a:rPr>
              <a:t>+</a:t>
            </a:r>
            <a:endParaRPr lang="en-GB" altLang="en-US" sz="4400" b="1">
              <a:latin typeface="+mj-lt"/>
            </a:endParaRPr>
          </a:p>
        </p:txBody>
      </p:sp>
      <p:sp>
        <p:nvSpPr>
          <p:cNvPr id="48142" name="AutoShape 23">
            <a:extLst>
              <a:ext uri="{FF2B5EF4-FFF2-40B4-BE49-F238E27FC236}">
                <a16:creationId xmlns:a16="http://schemas.microsoft.com/office/drawing/2014/main" id="{99A0F152-9374-4EB2-9232-C88AA65A9B54}"/>
              </a:ext>
            </a:extLst>
          </p:cNvPr>
          <p:cNvSpPr>
            <a:spLocks/>
          </p:cNvSpPr>
          <p:nvPr/>
        </p:nvSpPr>
        <p:spPr bwMode="auto">
          <a:xfrm>
            <a:off x="8000956" y="2506830"/>
            <a:ext cx="461215" cy="3284370"/>
          </a:xfrm>
          <a:prstGeom prst="rightBrace">
            <a:avLst>
              <a:gd name="adj1" fmla="val 44599"/>
              <a:gd name="adj2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48143" name="Rectangle 24">
            <a:extLst>
              <a:ext uri="{FF2B5EF4-FFF2-40B4-BE49-F238E27FC236}">
                <a16:creationId xmlns:a16="http://schemas.microsoft.com/office/drawing/2014/main" id="{31755656-FEFE-441A-8361-3144786C060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30363" y="3858755"/>
            <a:ext cx="1647867" cy="6032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graphicFrame>
        <p:nvGraphicFramePr>
          <p:cNvPr id="48144" name="Object 25">
            <a:extLst>
              <a:ext uri="{FF2B5EF4-FFF2-40B4-BE49-F238E27FC236}">
                <a16:creationId xmlns:a16="http://schemas.microsoft.com/office/drawing/2014/main" id="{DFAAD1B0-EE2A-4445-AB32-F844FB3B4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07472"/>
              </p:ext>
            </p:extLst>
          </p:nvPr>
        </p:nvGraphicFramePr>
        <p:xfrm>
          <a:off x="8662198" y="3828161"/>
          <a:ext cx="593725" cy="54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2276" imgH="197012" progId="Equation.3">
                  <p:embed/>
                </p:oleObj>
              </mc:Choice>
              <mc:Fallback>
                <p:oleObj name="Equation" r:id="rId10" imgW="222276" imgH="197012" progId="Equation.3">
                  <p:embed/>
                  <p:pic>
                    <p:nvPicPr>
                      <p:cNvPr id="48144" name="Object 25">
                        <a:extLst>
                          <a:ext uri="{FF2B5EF4-FFF2-40B4-BE49-F238E27FC236}">
                            <a16:creationId xmlns:a16="http://schemas.microsoft.com/office/drawing/2014/main" id="{DFAAD1B0-EE2A-4445-AB32-F844FB3B41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198" y="3828161"/>
                        <a:ext cx="593725" cy="547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Text Box 26">
            <a:extLst>
              <a:ext uri="{FF2B5EF4-FFF2-40B4-BE49-F238E27FC236}">
                <a16:creationId xmlns:a16="http://schemas.microsoft.com/office/drawing/2014/main" id="{DAAD2240-A568-4A36-B956-A9892DCAD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047" y="3900414"/>
            <a:ext cx="389850" cy="52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3200" b="1">
                <a:latin typeface="+mj-lt"/>
              </a:rPr>
              <a:t>=</a:t>
            </a:r>
            <a:endParaRPr lang="en-GB" altLang="en-US" sz="3200" b="1">
              <a:latin typeface="+mj-lt"/>
            </a:endParaRPr>
          </a:p>
        </p:txBody>
      </p:sp>
      <p:sp>
        <p:nvSpPr>
          <p:cNvPr id="48146" name="Rectangle 27">
            <a:extLst>
              <a:ext uri="{FF2B5EF4-FFF2-40B4-BE49-F238E27FC236}">
                <a16:creationId xmlns:a16="http://schemas.microsoft.com/office/drawing/2014/main" id="{033C9CAC-581F-4F19-A06D-0FCABA424AF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093182" y="3776999"/>
            <a:ext cx="1647867" cy="7667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graphicFrame>
        <p:nvGraphicFramePr>
          <p:cNvPr id="48147" name="Object 28">
            <a:extLst>
              <a:ext uri="{FF2B5EF4-FFF2-40B4-BE49-F238E27FC236}">
                <a16:creationId xmlns:a16="http://schemas.microsoft.com/office/drawing/2014/main" id="{FE494621-5101-4834-972D-E3B138198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30582"/>
              </p:ext>
            </p:extLst>
          </p:nvPr>
        </p:nvGraphicFramePr>
        <p:xfrm>
          <a:off x="9597234" y="3907260"/>
          <a:ext cx="617538" cy="3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5724" imgH="184127" progId="Equation.3">
                  <p:embed/>
                </p:oleObj>
              </mc:Choice>
              <mc:Fallback>
                <p:oleObj name="Equation" r:id="rId12" imgW="285724" imgH="184127" progId="Equation.3">
                  <p:embed/>
                  <p:pic>
                    <p:nvPicPr>
                      <p:cNvPr id="48147" name="Object 28">
                        <a:extLst>
                          <a:ext uri="{FF2B5EF4-FFF2-40B4-BE49-F238E27FC236}">
                            <a16:creationId xmlns:a16="http://schemas.microsoft.com/office/drawing/2014/main" id="{FE494621-5101-4834-972D-E3B138198B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7234" y="3907260"/>
                        <a:ext cx="617538" cy="38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8" name="Object 29">
            <a:extLst>
              <a:ext uri="{FF2B5EF4-FFF2-40B4-BE49-F238E27FC236}">
                <a16:creationId xmlns:a16="http://schemas.microsoft.com/office/drawing/2014/main" id="{6410474A-B126-4E58-A23A-159612C233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05679"/>
              </p:ext>
            </p:extLst>
          </p:nvPr>
        </p:nvGraphicFramePr>
        <p:xfrm>
          <a:off x="10327484" y="3342129"/>
          <a:ext cx="609600" cy="55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7572" imgH="197012" progId="Equation.3">
                  <p:embed/>
                </p:oleObj>
              </mc:Choice>
              <mc:Fallback>
                <p:oleObj name="Equation" r:id="rId14" imgW="247572" imgH="197012" progId="Equation.3">
                  <p:embed/>
                  <p:pic>
                    <p:nvPicPr>
                      <p:cNvPr id="48148" name="Object 29">
                        <a:extLst>
                          <a:ext uri="{FF2B5EF4-FFF2-40B4-BE49-F238E27FC236}">
                            <a16:creationId xmlns:a16="http://schemas.microsoft.com/office/drawing/2014/main" id="{6410474A-B126-4E58-A23A-159612C23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7484" y="3342129"/>
                        <a:ext cx="609600" cy="559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9" name="Text Box 30">
            <a:extLst>
              <a:ext uri="{FF2B5EF4-FFF2-40B4-BE49-F238E27FC236}">
                <a16:creationId xmlns:a16="http://schemas.microsoft.com/office/drawing/2014/main" id="{D8CC195D-EB70-43C7-8149-79C04A39C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235" y="3889049"/>
            <a:ext cx="389850" cy="52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3200" b="1">
                <a:latin typeface="+mj-lt"/>
              </a:rPr>
              <a:t>+</a:t>
            </a:r>
            <a:endParaRPr lang="en-GB" altLang="en-US" sz="3200" b="1">
              <a:latin typeface="+mj-lt"/>
            </a:endParaRPr>
          </a:p>
        </p:txBody>
      </p:sp>
      <p:sp>
        <p:nvSpPr>
          <p:cNvPr id="48150" name="Rectangle 31">
            <a:extLst>
              <a:ext uri="{FF2B5EF4-FFF2-40B4-BE49-F238E27FC236}">
                <a16:creationId xmlns:a16="http://schemas.microsoft.com/office/drawing/2014/main" id="{C9864EA4-8A16-46E5-8086-60C679249D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753707" y="3801479"/>
            <a:ext cx="1647867" cy="70643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graphicFrame>
        <p:nvGraphicFramePr>
          <p:cNvPr id="48151" name="Object 32">
            <a:extLst>
              <a:ext uri="{FF2B5EF4-FFF2-40B4-BE49-F238E27FC236}">
                <a16:creationId xmlns:a16="http://schemas.microsoft.com/office/drawing/2014/main" id="{22236F0A-8429-4042-B07F-287C43C2E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732829"/>
              </p:ext>
            </p:extLst>
          </p:nvPr>
        </p:nvGraphicFramePr>
        <p:xfrm>
          <a:off x="11286335" y="3871036"/>
          <a:ext cx="538163" cy="46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5131" imgH="197012" progId="Equation.3">
                  <p:embed/>
                </p:oleObj>
              </mc:Choice>
              <mc:Fallback>
                <p:oleObj name="Equation" r:id="rId16" imgW="235131" imgH="197012" progId="Equation.3">
                  <p:embed/>
                  <p:pic>
                    <p:nvPicPr>
                      <p:cNvPr id="48151" name="Object 32">
                        <a:extLst>
                          <a:ext uri="{FF2B5EF4-FFF2-40B4-BE49-F238E27FC236}">
                            <a16:creationId xmlns:a16="http://schemas.microsoft.com/office/drawing/2014/main" id="{22236F0A-8429-4042-B07F-287C43C2EE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6335" y="3871036"/>
                        <a:ext cx="538163" cy="46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2" name="Object 35">
            <a:extLst>
              <a:ext uri="{FF2B5EF4-FFF2-40B4-BE49-F238E27FC236}">
                <a16:creationId xmlns:a16="http://schemas.microsoft.com/office/drawing/2014/main" id="{C197EA81-4CED-4B16-96C0-737031BAA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01659"/>
              </p:ext>
            </p:extLst>
          </p:nvPr>
        </p:nvGraphicFramePr>
        <p:xfrm>
          <a:off x="4009981" y="3959334"/>
          <a:ext cx="333375" cy="46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3531" imgH="158773" progId="Equation.3">
                  <p:embed/>
                </p:oleObj>
              </mc:Choice>
              <mc:Fallback>
                <p:oleObj name="Equation" r:id="rId18" imgW="133531" imgH="158773" progId="Equation.3">
                  <p:embed/>
                  <p:pic>
                    <p:nvPicPr>
                      <p:cNvPr id="48152" name="Object 35">
                        <a:extLst>
                          <a:ext uri="{FF2B5EF4-FFF2-40B4-BE49-F238E27FC236}">
                            <a16:creationId xmlns:a16="http://schemas.microsoft.com/office/drawing/2014/main" id="{C197EA81-4CED-4B16-96C0-737031BAA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981" y="3959334"/>
                        <a:ext cx="333375" cy="460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3" name="Object 36">
            <a:extLst>
              <a:ext uri="{FF2B5EF4-FFF2-40B4-BE49-F238E27FC236}">
                <a16:creationId xmlns:a16="http://schemas.microsoft.com/office/drawing/2014/main" id="{6599620F-6627-48E4-8DF2-3CB4E1C80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81296"/>
              </p:ext>
            </p:extLst>
          </p:nvPr>
        </p:nvGraphicFramePr>
        <p:xfrm>
          <a:off x="4793366" y="2937264"/>
          <a:ext cx="465137" cy="39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2869" imgH="222365" progId="Equation.3">
                  <p:embed/>
                </p:oleObj>
              </mc:Choice>
              <mc:Fallback>
                <p:oleObj name="Equation" r:id="rId20" imgW="272869" imgH="222365" progId="Equation.3">
                  <p:embed/>
                  <p:pic>
                    <p:nvPicPr>
                      <p:cNvPr id="48153" name="Object 36">
                        <a:extLst>
                          <a:ext uri="{FF2B5EF4-FFF2-40B4-BE49-F238E27FC236}">
                            <a16:creationId xmlns:a16="http://schemas.microsoft.com/office/drawing/2014/main" id="{6599620F-6627-48E4-8DF2-3CB4E1C80F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366" y="2937264"/>
                        <a:ext cx="465137" cy="39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4" name="Object 37">
            <a:extLst>
              <a:ext uri="{FF2B5EF4-FFF2-40B4-BE49-F238E27FC236}">
                <a16:creationId xmlns:a16="http://schemas.microsoft.com/office/drawing/2014/main" id="{059D6C68-AC9F-4B1D-AFF9-B34B3C1523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890521"/>
              </p:ext>
            </p:extLst>
          </p:nvPr>
        </p:nvGraphicFramePr>
        <p:xfrm>
          <a:off x="5315652" y="3935930"/>
          <a:ext cx="465138" cy="39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2869" imgH="222365" progId="Equation.3">
                  <p:embed/>
                </p:oleObj>
              </mc:Choice>
              <mc:Fallback>
                <p:oleObj name="Equation" r:id="rId22" imgW="272869" imgH="222365" progId="Equation.3">
                  <p:embed/>
                  <p:pic>
                    <p:nvPicPr>
                      <p:cNvPr id="48154" name="Object 37">
                        <a:extLst>
                          <a:ext uri="{FF2B5EF4-FFF2-40B4-BE49-F238E27FC236}">
                            <a16:creationId xmlns:a16="http://schemas.microsoft.com/office/drawing/2014/main" id="{059D6C68-AC9F-4B1D-AFF9-B34B3C1523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652" y="3935930"/>
                        <a:ext cx="465138" cy="393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5" name="Object 38">
            <a:extLst>
              <a:ext uri="{FF2B5EF4-FFF2-40B4-BE49-F238E27FC236}">
                <a16:creationId xmlns:a16="http://schemas.microsoft.com/office/drawing/2014/main" id="{1F7D8E50-6071-4C04-AA70-09E09D8BE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149898"/>
              </p:ext>
            </p:extLst>
          </p:nvPr>
        </p:nvGraphicFramePr>
        <p:xfrm>
          <a:off x="5836352" y="4936014"/>
          <a:ext cx="465138" cy="41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72869" imgH="234835" progId="Equation.3">
                  <p:embed/>
                </p:oleObj>
              </mc:Choice>
              <mc:Fallback>
                <p:oleObj name="Equation" r:id="rId24" imgW="272869" imgH="234835" progId="Equation.3">
                  <p:embed/>
                  <p:pic>
                    <p:nvPicPr>
                      <p:cNvPr id="48155" name="Object 38">
                        <a:extLst>
                          <a:ext uri="{FF2B5EF4-FFF2-40B4-BE49-F238E27FC236}">
                            <a16:creationId xmlns:a16="http://schemas.microsoft.com/office/drawing/2014/main" id="{1F7D8E50-6071-4C04-AA70-09E09D8BE1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352" y="4936014"/>
                        <a:ext cx="465138" cy="414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8" name="Rectangle 43">
            <a:extLst>
              <a:ext uri="{FF2B5EF4-FFF2-40B4-BE49-F238E27FC236}">
                <a16:creationId xmlns:a16="http://schemas.microsoft.com/office/drawing/2014/main" id="{2F145031-D5EC-4085-946C-005BF222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140" y="2971800"/>
            <a:ext cx="2768519" cy="124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marL="838200" indent="-8382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38200" indent="-8382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indent="-8382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38200" indent="-8382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838200" indent="-8382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95400" indent="-838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752600" indent="-838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209800" indent="-838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67000" indent="-838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l"/>
            <a:r>
              <a:rPr lang="de-DE" alt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(1) Within subject variance, s</a:t>
            </a:r>
            <a:r>
              <a:rPr lang="de-DE" altLang="en-US" sz="2000" baseline="-25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</a:t>
            </a:r>
            <a:r>
              <a:rPr lang="de-DE" alt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(i)</a:t>
            </a:r>
          </a:p>
          <a:p>
            <a:pPr marL="0" indent="0" algn="l"/>
            <a:r>
              <a:rPr lang="de-DE" alt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(2) Between subject variance,s</a:t>
            </a:r>
            <a:r>
              <a:rPr lang="de-DE" altLang="en-US" sz="2000" baseline="-25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</a:t>
            </a:r>
            <a:endParaRPr lang="en-US" altLang="en-US" sz="2000" baseline="-25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81F61-BF2A-489D-AAE9-40B5DDBC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Model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74E9D930-1C99-4B96-A677-904DAF03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180" y="1803983"/>
            <a:ext cx="2376487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000" dirty="0">
                <a:latin typeface="+mj-lt"/>
              </a:rPr>
              <a:t>First level</a:t>
            </a:r>
            <a:endParaRPr lang="en-GB" altLang="en-US" sz="2000" dirty="0">
              <a:latin typeface="+mj-lt"/>
            </a:endParaRP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B83D6946-F7A0-44F9-A2AB-AE96D747F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350" y="1803983"/>
            <a:ext cx="2376487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000" dirty="0">
                <a:latin typeface="+mj-lt"/>
              </a:rPr>
              <a:t>Second level</a:t>
            </a:r>
            <a:endParaRPr lang="en-GB" altLang="en-US" sz="20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DBAC51-E0D2-45AF-9FBC-A7F8384D866B}"/>
              </a:ext>
            </a:extLst>
          </p:cNvPr>
          <p:cNvSpPr/>
          <p:nvPr/>
        </p:nvSpPr>
        <p:spPr>
          <a:xfrm>
            <a:off x="10136840" y="6120825"/>
            <a:ext cx="1902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 err="1"/>
              <a:t>spm_reml</a:t>
            </a:r>
            <a:endParaRPr lang="en-GB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animBg="1"/>
      <p:bldP spid="48132" grpId="0" animBg="1"/>
      <p:bldP spid="48138" grpId="0" animBg="1"/>
      <p:bldP spid="48141" grpId="0"/>
      <p:bldP spid="48142" grpId="0" animBg="1"/>
      <p:bldP spid="48143" grpId="0" animBg="1"/>
      <p:bldP spid="48145" grpId="0"/>
      <p:bldP spid="48146" grpId="0" animBg="1"/>
      <p:bldP spid="48149" grpId="0"/>
      <p:bldP spid="48150" grpId="0" animBg="1"/>
      <p:bldP spid="32" grpId="0" animBg="1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B2D78-FFBF-4665-AC52-36538DD4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Level: Subject 1 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473028BA-1F94-457D-8D6C-030CAD31ECD2}"/>
              </a:ext>
            </a:extLst>
          </p:cNvPr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006600"/>
            <a:ext cx="6324600" cy="2692400"/>
          </a:xfrm>
          <a:prstGeom prst="roundRect">
            <a:avLst>
              <a:gd name="adj" fmla="val 7584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>
            <a:extLst>
              <a:ext uri="{FF2B5EF4-FFF2-40B4-BE49-F238E27FC236}">
                <a16:creationId xmlns:a16="http://schemas.microsoft.com/office/drawing/2014/main" id="{80D7A604-F52D-4D80-A510-00B61C4A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486400"/>
            <a:ext cx="571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j-lt"/>
              </a:rPr>
              <a:t>Effect size (c) ≈ 4</a:t>
            </a:r>
            <a:endParaRPr lang="en-US" altLang="en-US" sz="2800" dirty="0">
              <a:latin typeface="+mj-lt"/>
            </a:endParaRPr>
          </a:p>
        </p:txBody>
      </p:sp>
      <p:sp>
        <p:nvSpPr>
          <p:cNvPr id="19461" name="Rectangle 10">
            <a:extLst>
              <a:ext uri="{FF2B5EF4-FFF2-40B4-BE49-F238E27FC236}">
                <a16:creationId xmlns:a16="http://schemas.microsoft.com/office/drawing/2014/main" id="{3C8786F9-2A3F-4948-8782-8D3FA57B5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693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n-lt"/>
              </a:rPr>
              <a:t>For voxel </a:t>
            </a:r>
            <a:r>
              <a:rPr lang="de-DE" altLang="en-US" sz="2800" i="1" dirty="0">
                <a:latin typeface="+mn-lt"/>
              </a:rPr>
              <a:t>v</a:t>
            </a:r>
            <a:r>
              <a:rPr lang="de-DE" altLang="en-US" sz="2800" dirty="0">
                <a:latin typeface="+mn-lt"/>
              </a:rPr>
              <a:t> in the brain</a:t>
            </a:r>
            <a:endParaRPr lang="en-US" altLang="en-US" sz="2800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05011F-AE60-4CCE-832F-C92B1FDE082A}"/>
              </a:ext>
            </a:extLst>
          </p:cNvPr>
          <p:cNvCxnSpPr>
            <a:cxnSpLocks/>
          </p:cNvCxnSpPr>
          <p:nvPr/>
        </p:nvCxnSpPr>
        <p:spPr>
          <a:xfrm>
            <a:off x="4572000" y="2514600"/>
            <a:ext cx="0" cy="1066800"/>
          </a:xfrm>
          <a:prstGeom prst="straightConnector1">
            <a:avLst/>
          </a:prstGeom>
          <a:ln w="762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117D-F409-4A7A-8E16-0F6BC5E5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Results: Auditory Experiment</a:t>
            </a:r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36F5F6AE-BEBB-4C65-917E-EACA02664FA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3330" y="1662614"/>
            <a:ext cx="2382838" cy="2352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>
            <a:extLst>
              <a:ext uri="{FF2B5EF4-FFF2-40B4-BE49-F238E27FC236}">
                <a16:creationId xmlns:a16="http://schemas.microsoft.com/office/drawing/2014/main" id="{DA42FD50-CAAC-49F4-B98E-7A631A51C2D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3330" y="4167689"/>
            <a:ext cx="2382838" cy="2352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10AA3A21-44DB-441A-8C90-B7C1DC4A2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059269"/>
            <a:ext cx="33528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GB" altLang="en-US" sz="1800" i="1" dirty="0" err="1"/>
              <a:t>Friston</a:t>
            </a:r>
            <a:r>
              <a:rPr lang="en-GB" altLang="en-US" sz="1800" i="1" dirty="0"/>
              <a:t> et al. (2004) Mixed effects and fMRI studies, Neuroimage</a:t>
            </a:r>
            <a:endParaRPr lang="en-US" altLang="en-US" sz="1800" i="1" dirty="0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95F1BBAF-66EC-4ED0-AD90-79E577CB5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74" y="1828800"/>
            <a:ext cx="1782726" cy="899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dirty="0">
                <a:latin typeface="+mj-lt"/>
              </a:rPr>
              <a:t>Summary</a:t>
            </a:r>
          </a:p>
          <a:p>
            <a:r>
              <a:rPr lang="de-DE" altLang="en-US" dirty="0">
                <a:latin typeface="+mj-lt"/>
              </a:rPr>
              <a:t>statistic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D91365-5B12-4A2C-9579-DFE3DCC26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74" y="4343400"/>
            <a:ext cx="1782726" cy="899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dirty="0">
                <a:latin typeface="+mj-lt"/>
              </a:rPr>
              <a:t>Hierarchical </a:t>
            </a:r>
          </a:p>
          <a:p>
            <a:r>
              <a:rPr lang="de-DE" altLang="en-US" dirty="0">
                <a:latin typeface="+mj-lt"/>
              </a:rPr>
              <a:t>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E7130-DB40-A3A6-4476-C126E06451A2}"/>
              </a:ext>
            </a:extLst>
          </p:cNvPr>
          <p:cNvSpPr txBox="1"/>
          <p:nvPr/>
        </p:nvSpPr>
        <p:spPr>
          <a:xfrm>
            <a:off x="4160874" y="5373469"/>
            <a:ext cx="178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/>
              <a:t>Computationally intensive!</a:t>
            </a:r>
            <a:endParaRPr lang="en-GB" i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BA52BB-DC81-7D3E-856C-978A76C24802}"/>
              </a:ext>
            </a:extLst>
          </p:cNvPr>
          <p:cNvSpPr/>
          <p:nvPr/>
        </p:nvSpPr>
        <p:spPr>
          <a:xfrm>
            <a:off x="3886200" y="1662614"/>
            <a:ext cx="4572000" cy="2352675"/>
          </a:xfrm>
          <a:prstGeom prst="roundRect">
            <a:avLst>
              <a:gd name="adj" fmla="val 1271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F6FBC1-D8CE-77BB-AE93-BA3E7508DDA5}"/>
              </a:ext>
            </a:extLst>
          </p:cNvPr>
          <p:cNvSpPr/>
          <p:nvPr/>
        </p:nvSpPr>
        <p:spPr>
          <a:xfrm>
            <a:off x="3886200" y="4167689"/>
            <a:ext cx="4572000" cy="2352675"/>
          </a:xfrm>
          <a:prstGeom prst="roundRect">
            <a:avLst>
              <a:gd name="adj" fmla="val 12710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0CC76-D215-91C7-009E-1554244A9ADE}"/>
              </a:ext>
            </a:extLst>
          </p:cNvPr>
          <p:cNvSpPr txBox="1"/>
          <p:nvPr/>
        </p:nvSpPr>
        <p:spPr>
          <a:xfrm>
            <a:off x="4160874" y="2810470"/>
            <a:ext cx="1782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/>
              <a:t>Separates first and second level estimates</a:t>
            </a:r>
            <a:endParaRPr lang="en-GB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0F63-DCDA-424E-BD14-CBC022BEA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summary stats approach is exact if, for each session/subject:</a:t>
            </a:r>
          </a:p>
          <a:p>
            <a:pPr lvl="1"/>
            <a:r>
              <a:rPr lang="en-GB" dirty="0"/>
              <a:t>Within-subject variances are the same</a:t>
            </a:r>
          </a:p>
          <a:p>
            <a:pPr lvl="1"/>
            <a:r>
              <a:rPr lang="de-DE" altLang="en-US" dirty="0"/>
              <a:t>First-level design (e.g. number of trials) are the same</a:t>
            </a:r>
            <a:endParaRPr lang="en-GB" altLang="en-US" dirty="0"/>
          </a:p>
          <a:p>
            <a:pPr lvl="1"/>
            <a:endParaRPr lang="en-GB" dirty="0"/>
          </a:p>
          <a:p>
            <a:r>
              <a:rPr lang="de-DE" altLang="en-US" dirty="0"/>
              <a:t>The summary stats approach is robust against typical violations </a:t>
            </a:r>
            <a:br>
              <a:rPr lang="de-DE" altLang="en-US" dirty="0"/>
            </a:br>
            <a:r>
              <a:rPr lang="en-GB" altLang="en-US" dirty="0"/>
              <a:t>(SPM book 2006; Mumford and Nichols, 2009, Neuroimage). </a:t>
            </a:r>
          </a:p>
          <a:p>
            <a:endParaRPr lang="en-GB" dirty="0"/>
          </a:p>
          <a:p>
            <a:r>
              <a:rPr lang="en-GB" altLang="en-US" dirty="0"/>
              <a:t>We might use a hierarchical model in epilepsy research where number of seizures is not under experimental control and is highly variable over subjects.</a:t>
            </a:r>
            <a:endParaRPr lang="en-GB" altLang="en-US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C00BE-03EC-4623-95EB-A07BE317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Statistic vs. Hierarchical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3E367-E3C5-427E-AD59-83C6ACA8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Beyond the one sample t-test…</a:t>
            </a:r>
            <a:endParaRPr lang="en-GB" dirty="0"/>
          </a:p>
        </p:txBody>
      </p:sp>
      <p:pic>
        <p:nvPicPr>
          <p:cNvPr id="53" name="Picture 7" descr="SensT">
            <a:extLst>
              <a:ext uri="{FF2B5EF4-FFF2-40B4-BE49-F238E27FC236}">
                <a16:creationId xmlns:a16="http://schemas.microsoft.com/office/drawing/2014/main" id="{278FA4BC-F3D1-4940-B68C-20DA5316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2" y="2449196"/>
            <a:ext cx="2705098" cy="364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26">
            <a:extLst>
              <a:ext uri="{FF2B5EF4-FFF2-40B4-BE49-F238E27FC236}">
                <a16:creationId xmlns:a16="http://schemas.microsoft.com/office/drawing/2014/main" id="{A94F2EA2-CB59-45E5-AC83-1DF59176F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6" y="1877491"/>
            <a:ext cx="2376487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000" dirty="0">
                <a:latin typeface="+mj-lt"/>
              </a:rPr>
              <a:t>Second level</a:t>
            </a:r>
            <a:endParaRPr lang="en-GB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1821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A47678CD-BFC3-480A-9DE9-DE0EE248E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j-lt"/>
              </a:rPr>
              <a:t>Second level: One-way within-subjects ANOVA</a:t>
            </a:r>
            <a:endParaRPr lang="en-US" altLang="en-US" sz="2800" baseline="300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D0E1C-5226-4885-B35B-8A376EB0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Conditions (within subjects)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4AB7D2B2-3FD4-4F78-A23B-899E6B348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00904"/>
              </p:ext>
            </p:extLst>
          </p:nvPr>
        </p:nvGraphicFramePr>
        <p:xfrm>
          <a:off x="2364858" y="1676400"/>
          <a:ext cx="7462284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7428">
                  <a:extLst>
                    <a:ext uri="{9D8B030D-6E8A-4147-A177-3AD203B41FA5}">
                      <a16:colId xmlns:a16="http://schemas.microsoft.com/office/drawing/2014/main" val="2245630292"/>
                    </a:ext>
                  </a:extLst>
                </a:gridCol>
                <a:gridCol w="2487428">
                  <a:extLst>
                    <a:ext uri="{9D8B030D-6E8A-4147-A177-3AD203B41FA5}">
                      <a16:colId xmlns:a16="http://schemas.microsoft.com/office/drawing/2014/main" val="776827425"/>
                    </a:ext>
                  </a:extLst>
                </a:gridCol>
                <a:gridCol w="2487428">
                  <a:extLst>
                    <a:ext uri="{9D8B030D-6E8A-4147-A177-3AD203B41FA5}">
                      <a16:colId xmlns:a16="http://schemas.microsoft.com/office/drawing/2014/main" val="2540678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Condition 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Condition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Condition 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01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Subject 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460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Subject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0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…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…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…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3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Subject 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12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3084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7">
            <a:extLst>
              <a:ext uri="{FF2B5EF4-FFF2-40B4-BE49-F238E27FC236}">
                <a16:creationId xmlns:a16="http://schemas.microsoft.com/office/drawing/2014/main" id="{2B4A7FD0-E661-4CB4-97EA-A3E2D3AD7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1480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j-lt"/>
              </a:rPr>
              <a:t>e.g., effects of a drug</a:t>
            </a:r>
          </a:p>
          <a:p>
            <a:endParaRPr lang="de-DE" altLang="en-US" sz="2800" dirty="0">
              <a:latin typeface="+mj-lt"/>
            </a:endParaRPr>
          </a:p>
          <a:p>
            <a:r>
              <a:rPr lang="de-DE" altLang="en-US" sz="2800" dirty="0">
                <a:latin typeface="+mj-lt"/>
              </a:rPr>
              <a:t>Second level: One-way between-subjects ANOVA</a:t>
            </a:r>
            <a:br>
              <a:rPr lang="de-DE" altLang="en-US" sz="2800" dirty="0">
                <a:latin typeface="+mj-lt"/>
              </a:rPr>
            </a:br>
            <a:r>
              <a:rPr lang="de-DE" altLang="en-US" sz="2800" dirty="0">
                <a:latin typeface="+mj-lt"/>
              </a:rPr>
              <a:t>(or if only two conditions, a two-sample t-test)</a:t>
            </a:r>
            <a:endParaRPr lang="en-US" altLang="en-US" sz="2800" baseline="300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7EE88-49E5-42AA-9D54-119B39F4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Conditions (between subjects)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5CBE2F8-F5BF-4C08-8821-867F3AEE4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03270"/>
              </p:ext>
            </p:extLst>
          </p:nvPr>
        </p:nvGraphicFramePr>
        <p:xfrm>
          <a:off x="2364858" y="1676400"/>
          <a:ext cx="7462284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7428">
                  <a:extLst>
                    <a:ext uri="{9D8B030D-6E8A-4147-A177-3AD203B41FA5}">
                      <a16:colId xmlns:a16="http://schemas.microsoft.com/office/drawing/2014/main" val="2245630292"/>
                    </a:ext>
                  </a:extLst>
                </a:gridCol>
                <a:gridCol w="2487428">
                  <a:extLst>
                    <a:ext uri="{9D8B030D-6E8A-4147-A177-3AD203B41FA5}">
                      <a16:colId xmlns:a16="http://schemas.microsoft.com/office/drawing/2014/main" val="776827425"/>
                    </a:ext>
                  </a:extLst>
                </a:gridCol>
                <a:gridCol w="2487428">
                  <a:extLst>
                    <a:ext uri="{9D8B030D-6E8A-4147-A177-3AD203B41FA5}">
                      <a16:colId xmlns:a16="http://schemas.microsoft.com/office/drawing/2014/main" val="2540678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Condition 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Condition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Condition 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01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Subject 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13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25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460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Subject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14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26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0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…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…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…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3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Subject 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24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Subject 36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3084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EE88-49E5-42AA-9D54-119B39F4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for interactions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1976F-EF60-68CB-F62C-C7CFC2CA7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Within-within interactions: </a:t>
            </a:r>
            <a:r>
              <a:rPr lang="en-CA" dirty="0"/>
              <a:t>Can be done at the first level (i.e., specify contrasts according to the interaction to be tested)</a:t>
            </a:r>
          </a:p>
          <a:p>
            <a:endParaRPr lang="en-CA" dirty="0"/>
          </a:p>
          <a:p>
            <a:r>
              <a:rPr lang="en-CA" b="1" dirty="0"/>
              <a:t>Between-between interactions: </a:t>
            </a:r>
            <a:r>
              <a:rPr lang="en-CA" dirty="0"/>
              <a:t>Test at the second level</a:t>
            </a:r>
          </a:p>
          <a:p>
            <a:endParaRPr lang="en-CA" dirty="0"/>
          </a:p>
          <a:p>
            <a:r>
              <a:rPr lang="en-CA" b="1" dirty="0"/>
              <a:t>Within-between interactions: </a:t>
            </a:r>
            <a:r>
              <a:rPr lang="en-CA" dirty="0"/>
              <a:t>Specify within-subjects factor(s) at the first level, then the between-subjects factor(s) at the 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243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79648-3466-4257-943C-4CF638DD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9101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accent2"/>
                </a:solidFill>
              </a:rPr>
              <a:t>Group inference usually proceeds with random effects analysis, not fixed effects analysis. Group effects are compared to between rather than within subject variability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accent5"/>
                </a:solidFill>
              </a:rPr>
              <a:t>Hierarchical models provide a gold-standard for random effects group analysis, but are computationally intensive 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accent6"/>
                </a:solidFill>
              </a:rPr>
              <a:t>Summary statistics are a robust method for random effects group analysis when conditions are met 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7030A0"/>
                </a:solidFill>
              </a:rPr>
              <a:t>If you want to contrast two conditions within subjects, you can use a one-sample t-test at the second level. If more conditions, you can use a one-way ANOVA. If different groups, you can use a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between-subjects ANOVA or two-sample t-test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AD434-A70D-4094-A72C-3A98A328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7CF91B-287F-442E-A813-2C2B79A40F34}"/>
              </a:ext>
            </a:extLst>
          </p:cNvPr>
          <p:cNvSpPr/>
          <p:nvPr/>
        </p:nvSpPr>
        <p:spPr>
          <a:xfrm>
            <a:off x="685800" y="1371600"/>
            <a:ext cx="10820400" cy="13255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5E1CF6-60B7-4888-971A-340C9E831AD2}"/>
              </a:ext>
            </a:extLst>
          </p:cNvPr>
          <p:cNvSpPr/>
          <p:nvPr/>
        </p:nvSpPr>
        <p:spPr>
          <a:xfrm>
            <a:off x="685800" y="2828704"/>
            <a:ext cx="10820400" cy="901365"/>
          </a:xfrm>
          <a:prstGeom prst="roundRect">
            <a:avLst>
              <a:gd name="adj" fmla="val 248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AE0E0-1E9A-4D94-B7B7-AE8A5942E90F}"/>
              </a:ext>
            </a:extLst>
          </p:cNvPr>
          <p:cNvSpPr/>
          <p:nvPr/>
        </p:nvSpPr>
        <p:spPr>
          <a:xfrm>
            <a:off x="685800" y="3861610"/>
            <a:ext cx="10820400" cy="901365"/>
          </a:xfrm>
          <a:prstGeom prst="roundRect">
            <a:avLst>
              <a:gd name="adj" fmla="val 21764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0804E6-F56C-4CE3-8FFA-B6571B5D816E}"/>
              </a:ext>
            </a:extLst>
          </p:cNvPr>
          <p:cNvSpPr/>
          <p:nvPr/>
        </p:nvSpPr>
        <p:spPr>
          <a:xfrm>
            <a:off x="685800" y="4894515"/>
            <a:ext cx="10820400" cy="1658685"/>
          </a:xfrm>
          <a:prstGeom prst="roundRect">
            <a:avLst>
              <a:gd name="adj" fmla="val 13060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D9B4-32F2-4C20-A31D-8207B275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Level: Subject 3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6BBF10C2-6260-4D5D-9506-AA3B2E3D0164}"/>
              </a:ext>
            </a:extLst>
          </p:cNvPr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019300"/>
            <a:ext cx="6375400" cy="2667000"/>
          </a:xfrm>
          <a:prstGeom prst="roundRect">
            <a:avLst>
              <a:gd name="adj" fmla="val 7099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>
            <a:extLst>
              <a:ext uri="{FF2B5EF4-FFF2-40B4-BE49-F238E27FC236}">
                <a16:creationId xmlns:a16="http://schemas.microsoft.com/office/drawing/2014/main" id="{DAC8A9CB-5419-4794-BA54-37FC3AC71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486400"/>
            <a:ext cx="5715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j-lt"/>
              </a:rPr>
              <a:t>Effect size (c) ≈ 2</a:t>
            </a:r>
            <a:endParaRPr lang="en-US" altLang="en-US" sz="2800" dirty="0">
              <a:latin typeface="+mj-l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C7B61E7-39DE-4BE7-86C2-E133ADFD0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693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n-lt"/>
              </a:rPr>
              <a:t>For voxel </a:t>
            </a:r>
            <a:r>
              <a:rPr lang="de-DE" altLang="en-US" sz="2800" i="1" dirty="0">
                <a:latin typeface="+mn-lt"/>
              </a:rPr>
              <a:t>v</a:t>
            </a:r>
            <a:r>
              <a:rPr lang="de-DE" altLang="en-US" sz="2800" dirty="0">
                <a:latin typeface="+mn-lt"/>
              </a:rPr>
              <a:t> in the brain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BF9F-2D4C-4AED-B9B4-71E6988A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Level: Subject 12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F347F0CC-CBF3-4349-AEE8-12CF8D5C29A7}"/>
              </a:ext>
            </a:extLst>
          </p:cNvPr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50" y="2032000"/>
            <a:ext cx="6311900" cy="2641600"/>
          </a:xfrm>
          <a:prstGeom prst="roundRect">
            <a:avLst>
              <a:gd name="adj" fmla="val 7007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4F004D35-8A45-4FAE-8423-D27AC819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486400"/>
            <a:ext cx="5715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j-lt"/>
              </a:rPr>
              <a:t>Effect size (c) ≈ 4</a:t>
            </a:r>
            <a:endParaRPr lang="en-US" altLang="en-US" sz="2800" dirty="0">
              <a:latin typeface="+mj-lt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537A20-DC43-4674-80AA-022DC4831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693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n-lt"/>
              </a:rPr>
              <a:t>For voxel </a:t>
            </a:r>
            <a:r>
              <a:rPr lang="de-DE" altLang="en-US" sz="2800" i="1" dirty="0">
                <a:latin typeface="+mn-lt"/>
              </a:rPr>
              <a:t>v</a:t>
            </a:r>
            <a:r>
              <a:rPr lang="de-DE" altLang="en-US" sz="2800" dirty="0">
                <a:latin typeface="+mn-lt"/>
              </a:rPr>
              <a:t> in the brain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E9AC-9C9B-4C4A-9460-CB397DBE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668462"/>
            <a:ext cx="85344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Group effect (mean [m]) 				= 2.67</a:t>
            </a:r>
          </a:p>
          <a:p>
            <a:pPr marL="0" indent="0">
              <a:buNone/>
            </a:pPr>
            <a:r>
              <a:rPr lang="en-GB" dirty="0"/>
              <a:t>Between subject variability (stand dev [</a:t>
            </a:r>
            <a:r>
              <a:rPr lang="en-GB" dirty="0" err="1"/>
              <a:t>sb</a:t>
            </a:r>
            <a:r>
              <a:rPr lang="en-GB" dirty="0"/>
              <a:t>]) 	= 1.07</a:t>
            </a:r>
          </a:p>
          <a:p>
            <a:pPr marL="0" indent="0">
              <a:buNone/>
            </a:pPr>
            <a:r>
              <a:rPr lang="en-GB" dirty="0"/>
              <a:t>Standard error of the mean (SEM) 		= </a:t>
            </a:r>
            <a:r>
              <a:rPr lang="en-GB" dirty="0" err="1"/>
              <a:t>sb</a:t>
            </a:r>
            <a:r>
              <a:rPr lang="en-GB" dirty="0"/>
              <a:t> /sqrt(N) </a:t>
            </a:r>
            <a:br>
              <a:rPr lang="en-GB" dirty="0"/>
            </a:br>
            <a:r>
              <a:rPr lang="en-GB" dirty="0"/>
              <a:t>							= 0.31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u="sng" dirty="0"/>
              <a:t>Is the effect significant at voxel</a:t>
            </a:r>
            <a:r>
              <a:rPr lang="en-GB" i="1" u="sng" dirty="0"/>
              <a:t> v</a:t>
            </a:r>
            <a:r>
              <a:rPr lang="en-GB" u="sng" dirty="0"/>
              <a:t>? (one-sample t-test) </a:t>
            </a:r>
          </a:p>
          <a:p>
            <a:pPr marL="0" indent="0">
              <a:buNone/>
            </a:pPr>
            <a:r>
              <a:rPr lang="en-GB" i="1" dirty="0"/>
              <a:t>t</a:t>
            </a:r>
            <a:r>
              <a:rPr lang="en-GB" dirty="0"/>
              <a:t> = m/SEM = 2.67/0.31 = 8.61</a:t>
            </a:r>
          </a:p>
          <a:p>
            <a:pPr marL="0" indent="0">
              <a:buNone/>
            </a:pPr>
            <a:r>
              <a:rPr lang="en-GB" i="1" dirty="0"/>
              <a:t>p</a:t>
            </a:r>
            <a:r>
              <a:rPr lang="en-GB" dirty="0"/>
              <a:t> = 10</a:t>
            </a:r>
            <a:r>
              <a:rPr lang="en-GB" baseline="30000" dirty="0"/>
              <a:t>-6</a:t>
            </a:r>
          </a:p>
          <a:p>
            <a:endParaRPr lang="en-GB" dirty="0"/>
          </a:p>
        </p:txBody>
      </p:sp>
      <p:sp>
        <p:nvSpPr>
          <p:cNvPr id="25602" name="Text Box 3">
            <a:extLst>
              <a:ext uri="{FF2B5EF4-FFF2-40B4-BE49-F238E27FC236}">
                <a16:creationId xmlns:a16="http://schemas.microsoft.com/office/drawing/2014/main" id="{8954F223-BBE6-4B9F-A0B6-8AC976B82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860675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5E6B9-134F-4259-91AC-7AE417AE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Level: Group Analysis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ED5ABE-C0D6-41B6-A6E0-285ECA141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34854"/>
              </p:ext>
            </p:extLst>
          </p:nvPr>
        </p:nvGraphicFramePr>
        <p:xfrm>
          <a:off x="1002464" y="1640807"/>
          <a:ext cx="2057400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1154">
                  <a:extLst>
                    <a:ext uri="{9D8B030D-6E8A-4147-A177-3AD203B41FA5}">
                      <a16:colId xmlns:a16="http://schemas.microsoft.com/office/drawing/2014/main" val="129206456"/>
                    </a:ext>
                  </a:extLst>
                </a:gridCol>
                <a:gridCol w="706246">
                  <a:extLst>
                    <a:ext uri="{9D8B030D-6E8A-4147-A177-3AD203B41FA5}">
                      <a16:colId xmlns:a16="http://schemas.microsoft.com/office/drawing/2014/main" val="4219281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3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62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3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6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2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5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0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4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8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7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55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68367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43CA537-47CC-40D3-AF2C-8829058796F8}"/>
              </a:ext>
            </a:extLst>
          </p:cNvPr>
          <p:cNvGrpSpPr/>
          <p:nvPr/>
        </p:nvGrpSpPr>
        <p:grpSpPr>
          <a:xfrm>
            <a:off x="6248400" y="5189538"/>
            <a:ext cx="5715000" cy="1450517"/>
            <a:chOff x="7086600" y="4800600"/>
            <a:chExt cx="4876800" cy="183945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D644DE-483B-4AA3-BA41-B04D3E4E79C6}"/>
                </a:ext>
              </a:extLst>
            </p:cNvPr>
            <p:cNvSpPr/>
            <p:nvPr/>
          </p:nvSpPr>
          <p:spPr>
            <a:xfrm>
              <a:off x="7086600" y="4800600"/>
              <a:ext cx="4876800" cy="1839456"/>
            </a:xfrm>
            <a:prstGeom prst="roundRect">
              <a:avLst>
                <a:gd name="adj" fmla="val 2119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78492-D2FB-47F1-B231-DA8EF96C1F41}"/>
                </a:ext>
              </a:extLst>
            </p:cNvPr>
            <p:cNvSpPr/>
            <p:nvPr/>
          </p:nvSpPr>
          <p:spPr>
            <a:xfrm>
              <a:off x="7239000" y="4923215"/>
              <a:ext cx="4724400" cy="1522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This is called a Random Effects Analysis, because we compare the group effect to the between-subjects variability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E9AC-9C9B-4C4A-9460-CB397DBE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668462"/>
            <a:ext cx="85344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Group effect (mean [m]) 				= 2.67</a:t>
            </a:r>
          </a:p>
          <a:p>
            <a:pPr marL="0" indent="0">
              <a:buNone/>
            </a:pPr>
            <a:r>
              <a:rPr lang="en-GB" dirty="0"/>
              <a:t>Between subject variability (stand dev [</a:t>
            </a:r>
            <a:r>
              <a:rPr lang="en-GB" dirty="0" err="1"/>
              <a:t>sb</a:t>
            </a:r>
            <a:r>
              <a:rPr lang="en-GB" dirty="0"/>
              <a:t>]) 	= 1.07</a:t>
            </a:r>
          </a:p>
          <a:p>
            <a:pPr marL="0" indent="0">
              <a:buNone/>
            </a:pPr>
            <a:r>
              <a:rPr lang="en-GB" dirty="0"/>
              <a:t>Standard error of the mean (SEM) 		= </a:t>
            </a:r>
            <a:r>
              <a:rPr lang="en-GB" dirty="0" err="1"/>
              <a:t>sb</a:t>
            </a:r>
            <a:r>
              <a:rPr lang="en-GB" dirty="0"/>
              <a:t> /sqrt(N) </a:t>
            </a:r>
            <a:br>
              <a:rPr lang="en-GB" dirty="0"/>
            </a:br>
            <a:r>
              <a:rPr lang="en-GB" dirty="0"/>
              <a:t>							= 0.31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u="sng" dirty="0"/>
              <a:t>Is the effect significant at voxel</a:t>
            </a:r>
            <a:r>
              <a:rPr lang="en-GB" i="1" u="sng" dirty="0"/>
              <a:t> v</a:t>
            </a:r>
            <a:r>
              <a:rPr lang="en-GB" u="sng" dirty="0"/>
              <a:t>? (one-sample t-test) </a:t>
            </a:r>
          </a:p>
          <a:p>
            <a:pPr marL="0" indent="0">
              <a:buNone/>
            </a:pPr>
            <a:r>
              <a:rPr lang="en-GB" i="1" dirty="0"/>
              <a:t>t</a:t>
            </a:r>
            <a:r>
              <a:rPr lang="en-GB" dirty="0"/>
              <a:t> = m/SEM = 2.67/0.31 = 8.61</a:t>
            </a:r>
          </a:p>
          <a:p>
            <a:pPr marL="0" indent="0">
              <a:buNone/>
            </a:pPr>
            <a:r>
              <a:rPr lang="en-GB" i="1" dirty="0"/>
              <a:t>p</a:t>
            </a:r>
            <a:r>
              <a:rPr lang="en-GB" dirty="0"/>
              <a:t> = 10</a:t>
            </a:r>
            <a:r>
              <a:rPr lang="en-GB" baseline="30000" dirty="0"/>
              <a:t>-6</a:t>
            </a:r>
          </a:p>
          <a:p>
            <a:endParaRPr lang="en-GB" dirty="0"/>
          </a:p>
        </p:txBody>
      </p:sp>
      <p:sp>
        <p:nvSpPr>
          <p:cNvPr id="25602" name="Text Box 3">
            <a:extLst>
              <a:ext uri="{FF2B5EF4-FFF2-40B4-BE49-F238E27FC236}">
                <a16:creationId xmlns:a16="http://schemas.microsoft.com/office/drawing/2014/main" id="{8954F223-BBE6-4B9F-A0B6-8AC976B82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860675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5E6B9-134F-4259-91AC-7AE417AE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Level: Group Analysis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ED5ABE-C0D6-41B6-A6E0-285ECA141C6F}"/>
              </a:ext>
            </a:extLst>
          </p:cNvPr>
          <p:cNvGraphicFramePr>
            <a:graphicFrameLocks noGrp="1"/>
          </p:cNvGraphicFramePr>
          <p:nvPr/>
        </p:nvGraphicFramePr>
        <p:xfrm>
          <a:off x="1002464" y="1640807"/>
          <a:ext cx="2057400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1154">
                  <a:extLst>
                    <a:ext uri="{9D8B030D-6E8A-4147-A177-3AD203B41FA5}">
                      <a16:colId xmlns:a16="http://schemas.microsoft.com/office/drawing/2014/main" val="129206456"/>
                    </a:ext>
                  </a:extLst>
                </a:gridCol>
                <a:gridCol w="706246">
                  <a:extLst>
                    <a:ext uri="{9D8B030D-6E8A-4147-A177-3AD203B41FA5}">
                      <a16:colId xmlns:a16="http://schemas.microsoft.com/office/drawing/2014/main" val="4219281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3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62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3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6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2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5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0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4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8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7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55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Subject 12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68367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43CA537-47CC-40D3-AF2C-8829058796F8}"/>
              </a:ext>
            </a:extLst>
          </p:cNvPr>
          <p:cNvGrpSpPr/>
          <p:nvPr/>
        </p:nvGrpSpPr>
        <p:grpSpPr>
          <a:xfrm>
            <a:off x="5562600" y="5189538"/>
            <a:ext cx="6400800" cy="1450518"/>
            <a:chOff x="7086600" y="4800600"/>
            <a:chExt cx="4876800" cy="183945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D644DE-483B-4AA3-BA41-B04D3E4E79C6}"/>
                </a:ext>
              </a:extLst>
            </p:cNvPr>
            <p:cNvSpPr/>
            <p:nvPr/>
          </p:nvSpPr>
          <p:spPr>
            <a:xfrm>
              <a:off x="7086600" y="4800600"/>
              <a:ext cx="4876800" cy="1839456"/>
            </a:xfrm>
            <a:prstGeom prst="roundRect">
              <a:avLst>
                <a:gd name="adj" fmla="val 2119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78492-D2FB-47F1-B231-DA8EF96C1F41}"/>
                </a:ext>
              </a:extLst>
            </p:cNvPr>
            <p:cNvSpPr/>
            <p:nvPr/>
          </p:nvSpPr>
          <p:spPr>
            <a:xfrm>
              <a:off x="7239000" y="4923215"/>
              <a:ext cx="4724400" cy="1522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...also known as the SUMMARY STATISTIC approach: We summarise the response of each subject by a single statistic (their effect size)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24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724D-F8EB-4E95-88E4-F86E591A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Level: Subject 1 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E1944603-9175-43C4-A881-600A93F374A5}"/>
              </a:ext>
            </a:extLst>
          </p:cNvPr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006600"/>
            <a:ext cx="6324600" cy="2692400"/>
          </a:xfrm>
          <a:prstGeom prst="roundRect">
            <a:avLst>
              <a:gd name="adj" fmla="val 7584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DD1B2522-FF33-44C7-BD29-441ADF266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5300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n-lt"/>
              </a:rPr>
              <a:t>Effect size (c) ≈ 4</a:t>
            </a:r>
            <a:br>
              <a:rPr lang="de-DE" altLang="en-US" sz="2800" dirty="0">
                <a:latin typeface="+mn-lt"/>
              </a:rPr>
            </a:br>
            <a:r>
              <a:rPr lang="de-DE" altLang="en-US" sz="2800" dirty="0">
                <a:latin typeface="+mn-lt"/>
              </a:rPr>
              <a:t>Within subject variability (s</a:t>
            </a:r>
            <a:r>
              <a:rPr lang="de-DE" altLang="en-US" sz="2800" baseline="-25000" dirty="0">
                <a:latin typeface="+mn-lt"/>
              </a:rPr>
              <a:t>w</a:t>
            </a:r>
            <a:r>
              <a:rPr lang="de-DE" altLang="en-US" sz="2800" dirty="0">
                <a:latin typeface="+mn-lt"/>
              </a:rPr>
              <a:t>) ≈ 0.9</a:t>
            </a:r>
            <a:endParaRPr lang="en-US" altLang="en-US" sz="2800" dirty="0">
              <a:latin typeface="+mn-l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D54B5B5-3519-489B-9357-EC12C94F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693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n-lt"/>
              </a:rPr>
              <a:t>For voxel </a:t>
            </a:r>
            <a:r>
              <a:rPr lang="de-DE" altLang="en-US" sz="2800" i="1" dirty="0">
                <a:latin typeface="+mn-lt"/>
              </a:rPr>
              <a:t>v</a:t>
            </a:r>
            <a:r>
              <a:rPr lang="de-DE" altLang="en-US" sz="2800" dirty="0">
                <a:latin typeface="+mn-lt"/>
              </a:rPr>
              <a:t> in the brain</a:t>
            </a:r>
            <a:endParaRPr lang="en-US" altLang="en-US" sz="28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1E9D8-548D-44B8-97CA-7C430F98A0D0}"/>
              </a:ext>
            </a:extLst>
          </p:cNvPr>
          <p:cNvSpPr txBox="1"/>
          <p:nvPr/>
        </p:nvSpPr>
        <p:spPr>
          <a:xfrm rot="1026453">
            <a:off x="9331539" y="446158"/>
            <a:ext cx="2628900" cy="120032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FIXED EFFECTS ANALYSIS: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Not recommended for neuroimaging data</a:t>
            </a:r>
            <a:endParaRPr lang="en-GB" b="1" dirty="0">
              <a:solidFill>
                <a:srgbClr val="FF0000"/>
              </a:solidFill>
              <a:latin typeface="Tiger Expert" panose="020703000202050204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BE80E-16F4-624F-8A9F-7A15FB98D87E}"/>
              </a:ext>
            </a:extLst>
          </p:cNvPr>
          <p:cNvSpPr txBox="1"/>
          <p:nvPr/>
        </p:nvSpPr>
        <p:spPr>
          <a:xfrm>
            <a:off x="9601200" y="4620504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Root mean square error (GLM fit)</a:t>
            </a:r>
            <a:endParaRPr lang="en-GB" sz="24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36D9E0-2547-C0F8-2625-C19ED4EA1A0D}"/>
              </a:ext>
            </a:extLst>
          </p:cNvPr>
          <p:cNvCxnSpPr>
            <a:cxnSpLocks/>
          </p:cNvCxnSpPr>
          <p:nvPr/>
        </p:nvCxnSpPr>
        <p:spPr>
          <a:xfrm flipH="1">
            <a:off x="8763000" y="5410200"/>
            <a:ext cx="99060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3E32-33B2-4AC8-8ED6-599C687A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Level: Subject 3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C0B0F032-B521-4E86-BF72-0224D1E5818D}"/>
              </a:ext>
            </a:extLst>
          </p:cNvPr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019300"/>
            <a:ext cx="6375400" cy="2667000"/>
          </a:xfrm>
          <a:prstGeom prst="roundRect">
            <a:avLst>
              <a:gd name="adj" fmla="val 7896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>
            <a:extLst>
              <a:ext uri="{FF2B5EF4-FFF2-40B4-BE49-F238E27FC236}">
                <a16:creationId xmlns:a16="http://schemas.microsoft.com/office/drawing/2014/main" id="{79004972-3B72-4BBA-AB6E-BB1DB6CB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5300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j-lt"/>
              </a:rPr>
              <a:t>Effect size (c) ≈ 2</a:t>
            </a:r>
            <a:br>
              <a:rPr lang="de-DE" altLang="en-US" sz="2800" dirty="0">
                <a:latin typeface="+mj-lt"/>
              </a:rPr>
            </a:br>
            <a:r>
              <a:rPr lang="de-DE" altLang="en-US" sz="2800" dirty="0">
                <a:latin typeface="+mj-lt"/>
              </a:rPr>
              <a:t>Within subject variability (s</a:t>
            </a:r>
            <a:r>
              <a:rPr lang="de-DE" altLang="en-US" sz="2800" baseline="-25000" dirty="0">
                <a:latin typeface="+mj-lt"/>
              </a:rPr>
              <a:t>w</a:t>
            </a:r>
            <a:r>
              <a:rPr lang="de-DE" altLang="en-US" sz="2800" dirty="0">
                <a:latin typeface="+mj-lt"/>
              </a:rPr>
              <a:t>) ≈ 1.5</a:t>
            </a:r>
            <a:endParaRPr lang="en-US" altLang="en-US" sz="2800" dirty="0">
              <a:latin typeface="+mj-l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1FF5AB6-AE3F-45D2-908C-84DAFE5B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693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n-lt"/>
              </a:rPr>
              <a:t>For voxel </a:t>
            </a:r>
            <a:r>
              <a:rPr lang="de-DE" altLang="en-US" sz="2800" i="1" dirty="0">
                <a:latin typeface="+mn-lt"/>
              </a:rPr>
              <a:t>v</a:t>
            </a:r>
            <a:r>
              <a:rPr lang="de-DE" altLang="en-US" sz="2800" dirty="0">
                <a:latin typeface="+mn-lt"/>
              </a:rPr>
              <a:t> in the brain</a:t>
            </a:r>
            <a:endParaRPr lang="en-US" altLang="en-US" sz="2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A452B-4892-4732-8191-50BB852EDC93}"/>
              </a:ext>
            </a:extLst>
          </p:cNvPr>
          <p:cNvSpPr txBox="1"/>
          <p:nvPr/>
        </p:nvSpPr>
        <p:spPr>
          <a:xfrm rot="1026453">
            <a:off x="9331539" y="446158"/>
            <a:ext cx="2628900" cy="120032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FIXED EFFECTS ANALYSIS: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Not recommended for neuroimaging data</a:t>
            </a:r>
            <a:endParaRPr lang="en-GB" b="1" dirty="0">
              <a:solidFill>
                <a:srgbClr val="FF0000"/>
              </a:solidFill>
              <a:latin typeface="Tiger Expert" panose="020703000202050204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9031-F820-43DB-8BC5-4502AAC1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Level: Subject 12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D2325FA6-D08A-4DF9-8340-2D91241984E0}"/>
              </a:ext>
            </a:extLst>
          </p:cNvPr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50" y="2032000"/>
            <a:ext cx="6311900" cy="2641600"/>
          </a:xfrm>
          <a:prstGeom prst="roundRect">
            <a:avLst>
              <a:gd name="adj" fmla="val 7409"/>
            </a:avLst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>
            <a:extLst>
              <a:ext uri="{FF2B5EF4-FFF2-40B4-BE49-F238E27FC236}">
                <a16:creationId xmlns:a16="http://schemas.microsoft.com/office/drawing/2014/main" id="{BD3A0007-64C8-42E6-9196-FE6945D0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5300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j-lt"/>
              </a:rPr>
              <a:t>Effect size (c) ≈ 4</a:t>
            </a:r>
            <a:br>
              <a:rPr lang="de-DE" altLang="en-US" sz="2800" dirty="0">
                <a:latin typeface="+mj-lt"/>
              </a:rPr>
            </a:br>
            <a:r>
              <a:rPr lang="de-DE" altLang="en-US" sz="2800" dirty="0">
                <a:latin typeface="+mj-lt"/>
              </a:rPr>
              <a:t>Within subject variability (s</a:t>
            </a:r>
            <a:r>
              <a:rPr lang="de-DE" altLang="en-US" sz="2800" baseline="-25000" dirty="0">
                <a:latin typeface="+mj-lt"/>
              </a:rPr>
              <a:t>w</a:t>
            </a:r>
            <a:r>
              <a:rPr lang="de-DE" altLang="en-US" sz="2800" dirty="0">
                <a:latin typeface="+mj-lt"/>
              </a:rPr>
              <a:t>) ≈ 1.1</a:t>
            </a:r>
            <a:endParaRPr lang="en-US" altLang="en-US" sz="2800" dirty="0">
              <a:latin typeface="+mj-l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38374CF-1861-4A97-AAB9-9000A8B93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693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800" dirty="0">
                <a:latin typeface="+mn-lt"/>
              </a:rPr>
              <a:t>For voxel </a:t>
            </a:r>
            <a:r>
              <a:rPr lang="de-DE" altLang="en-US" sz="2800" i="1" dirty="0">
                <a:latin typeface="+mn-lt"/>
              </a:rPr>
              <a:t>v</a:t>
            </a:r>
            <a:r>
              <a:rPr lang="de-DE" altLang="en-US" sz="2800" dirty="0">
                <a:latin typeface="+mn-lt"/>
              </a:rPr>
              <a:t> in the brain</a:t>
            </a:r>
            <a:endParaRPr lang="en-US" altLang="en-US" sz="2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8C4EF-F1C0-4A5B-9C07-04889B13C60B}"/>
              </a:ext>
            </a:extLst>
          </p:cNvPr>
          <p:cNvSpPr txBox="1"/>
          <p:nvPr/>
        </p:nvSpPr>
        <p:spPr>
          <a:xfrm rot="1026453">
            <a:off x="9331539" y="446158"/>
            <a:ext cx="2628900" cy="120032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FIXED EFFECTS ANALYSIS: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latin typeface="Tiger Expert" panose="02070300020205020404" pitchFamily="18" charset="0"/>
              </a:rPr>
              <a:t>Not recommended for neuroimaging data</a:t>
            </a:r>
            <a:endParaRPr lang="en-GB" b="1" dirty="0">
              <a:solidFill>
                <a:srgbClr val="FF0000"/>
              </a:solidFill>
              <a:latin typeface="Tiger Expert" panose="020703000202050204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1602</Words>
  <Application>Microsoft Office PowerPoint</Application>
  <PresentationFormat>Widescreen</PresentationFormat>
  <Paragraphs>546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Tiger Expert</vt:lpstr>
      <vt:lpstr>Times New Roman</vt:lpstr>
      <vt:lpstr>Office Theme</vt:lpstr>
      <vt:lpstr>Equation</vt:lpstr>
      <vt:lpstr>Group Analyses</vt:lpstr>
      <vt:lpstr>First Level: Subject 1 </vt:lpstr>
      <vt:lpstr>First Level: Subject 3</vt:lpstr>
      <vt:lpstr>First Level: Subject 12</vt:lpstr>
      <vt:lpstr>Second Level: Group Analysis</vt:lpstr>
      <vt:lpstr>Second Level: Group Analysis</vt:lpstr>
      <vt:lpstr>First Level: Subject 1 </vt:lpstr>
      <vt:lpstr>First Level: Subject 3</vt:lpstr>
      <vt:lpstr>First Level: Subject 12</vt:lpstr>
      <vt:lpstr>Fixed Effects Analysis</vt:lpstr>
      <vt:lpstr>Group Analysis: Fixed Effects</vt:lpstr>
      <vt:lpstr>Random Effects vs. Fixed Effects</vt:lpstr>
      <vt:lpstr>Random Effects vs. Fixed Effects</vt:lpstr>
      <vt:lpstr>Beyond a single voxel…</vt:lpstr>
      <vt:lpstr>Beyond a single voxel…</vt:lpstr>
      <vt:lpstr>Random Effects: Summary Statistic</vt:lpstr>
      <vt:lpstr>Random Effects: Summary Statistic</vt:lpstr>
      <vt:lpstr>Hierarchical model</vt:lpstr>
      <vt:lpstr>Hierarchical Model</vt:lpstr>
      <vt:lpstr>Example Results: Auditory Experiment</vt:lpstr>
      <vt:lpstr>Summary Statistic vs. Hierarchical Model</vt:lpstr>
      <vt:lpstr>Beyond the one sample t-test…</vt:lpstr>
      <vt:lpstr>Multiple Conditions (within subjects)</vt:lpstr>
      <vt:lpstr>Multiple Conditions (between subjects)</vt:lpstr>
      <vt:lpstr>Testing for interactions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2023-05-16T12:05:49Z</dcterms:created>
  <dcterms:modified xsi:type="dcterms:W3CDTF">2023-05-16T12:09:35Z</dcterms:modified>
</cp:coreProperties>
</file>