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4"/>
  </p:sldMasterIdLst>
  <p:notesMasterIdLst>
    <p:notesMasterId r:id="rId41"/>
  </p:notesMasterIdLst>
  <p:sldIdLst>
    <p:sldId id="256" r:id="rId5"/>
    <p:sldId id="358" r:id="rId6"/>
    <p:sldId id="423" r:id="rId7"/>
    <p:sldId id="424" r:id="rId8"/>
    <p:sldId id="417" r:id="rId9"/>
    <p:sldId id="411" r:id="rId10"/>
    <p:sldId id="425" r:id="rId11"/>
    <p:sldId id="426" r:id="rId12"/>
    <p:sldId id="418" r:id="rId13"/>
    <p:sldId id="419" r:id="rId14"/>
    <p:sldId id="442" r:id="rId15"/>
    <p:sldId id="443" r:id="rId16"/>
    <p:sldId id="445" r:id="rId17"/>
    <p:sldId id="433" r:id="rId18"/>
    <p:sldId id="412" r:id="rId19"/>
    <p:sldId id="434" r:id="rId20"/>
    <p:sldId id="413" r:id="rId21"/>
    <p:sldId id="435" r:id="rId22"/>
    <p:sldId id="414" r:id="rId23"/>
    <p:sldId id="441" r:id="rId24"/>
    <p:sldId id="436" r:id="rId25"/>
    <p:sldId id="415" r:id="rId26"/>
    <p:sldId id="420" r:id="rId27"/>
    <p:sldId id="437" r:id="rId28"/>
    <p:sldId id="416" r:id="rId29"/>
    <p:sldId id="422" r:id="rId30"/>
    <p:sldId id="438" r:id="rId31"/>
    <p:sldId id="421" r:id="rId32"/>
    <p:sldId id="440" r:id="rId33"/>
    <p:sldId id="388" r:id="rId34"/>
    <p:sldId id="389" r:id="rId35"/>
    <p:sldId id="390" r:id="rId36"/>
    <p:sldId id="391" r:id="rId37"/>
    <p:sldId id="393" r:id="rId38"/>
    <p:sldId id="446" r:id="rId39"/>
    <p:sldId id="384" r:id="rId40"/>
  </p:sldIdLst>
  <p:sldSz cx="9144000" cy="5143500" type="screen16x9"/>
  <p:notesSz cx="6858000" cy="9144000"/>
  <p:embeddedFontLst>
    <p:embeddedFont>
      <p:font typeface="Arial Narrow" panose="020B0606020202030204" pitchFamily="34" charset="0"/>
      <p:regular r:id="rId42"/>
      <p:bold r:id="rId43"/>
      <p:italic r:id="rId44"/>
      <p:boldItalic r:id="rId45"/>
    </p:embeddedFont>
    <p:embeddedFont>
      <p:font typeface="Arvo" panose="020B0604020202020204" charset="0"/>
      <p:regular r:id="rId46"/>
      <p:bold r:id="rId47"/>
      <p:italic r:id="rId48"/>
      <p:boldItalic r:id="rId49"/>
    </p:embeddedFont>
    <p:embeddedFont>
      <p:font typeface="Bodoni" panose="020B0604020202020204" charset="0"/>
      <p:regular r:id="rId50"/>
      <p:bold r:id="rId51"/>
      <p:italic r:id="rId52"/>
      <p:boldItalic r:id="rId53"/>
    </p:embeddedFont>
    <p:embeddedFont>
      <p:font typeface="Calibri" panose="020F0502020204030204" pitchFamily="34" charset="0"/>
      <p:regular r:id="rId54"/>
      <p:bold r:id="rId55"/>
      <p:italic r:id="rId56"/>
      <p:boldItalic r:id="rId57"/>
    </p:embeddedFont>
    <p:embeddedFont>
      <p:font typeface="Cambria Math" panose="02040503050406030204" pitchFamily="18" charset="0"/>
      <p:regular r:id="rId58"/>
    </p:embeddedFont>
    <p:embeddedFont>
      <p:font typeface="Helvetica" panose="020B0604020202020204" pitchFamily="34" charset="0"/>
      <p:regular r:id="rId59"/>
      <p:bold r:id="rId60"/>
      <p:italic r:id="rId61"/>
      <p:boldItalic r:id="rId62"/>
    </p:embeddedFont>
    <p:embeddedFont>
      <p:font typeface="MS PGothic" panose="020B0600070205080204" pitchFamily="34" charset="-128"/>
      <p:regular r:id="rId63"/>
    </p:embeddedFont>
    <p:embeddedFont>
      <p:font typeface="SimSun" panose="02010600030101010101" pitchFamily="2" charset="-122"/>
      <p:regular r:id="rId64"/>
    </p:embeddedFont>
    <p:embeddedFont>
      <p:font typeface="Ubuntu" panose="020B0604020202020204" charset="0"/>
      <p:regular r:id="rId65"/>
      <p:bold r:id="rId66"/>
      <p:italic r:id="rId67"/>
      <p:boldItalic r:id="rId68"/>
    </p:embeddedFont>
    <p:embeddedFont>
      <p:font typeface="Ubuntu Light" panose="020B0604020202020204" charset="0"/>
      <p:regular r:id="rId69"/>
      <p:bold r:id="rId70"/>
      <p:italic r:id="rId71"/>
      <p:boldItalic r:id="rId7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Intro" id="{F3F7D522-6EE3-4989-9CCE-F3233C4FE2F2}">
          <p14:sldIdLst>
            <p14:sldId id="256"/>
            <p14:sldId id="358"/>
            <p14:sldId id="423"/>
          </p14:sldIdLst>
        </p14:section>
        <p14:section name="Hypotheses" id="{B32EA042-F0E2-48C2-BC9A-94861E51D753}">
          <p14:sldIdLst>
            <p14:sldId id="424"/>
            <p14:sldId id="417"/>
            <p14:sldId id="411"/>
            <p14:sldId id="425"/>
          </p14:sldIdLst>
        </p14:section>
        <p14:section name="Experimental design" id="{EC265E6B-31C3-49D7-B355-E336F2F11D0C}">
          <p14:sldIdLst>
            <p14:sldId id="426"/>
            <p14:sldId id="418"/>
            <p14:sldId id="419"/>
            <p14:sldId id="442"/>
            <p14:sldId id="443"/>
            <p14:sldId id="445"/>
          </p14:sldIdLst>
        </p14:section>
        <p14:section name="Collection and pre-processing" id="{2DAC6982-C086-4301-A6B2-0C692C349CE4}">
          <p14:sldIdLst>
            <p14:sldId id="433"/>
            <p14:sldId id="412"/>
          </p14:sldIdLst>
        </p14:section>
        <p14:section name="SPM analysis" id="{2911E2F4-2A86-4EC9-93A1-123DFA4F3D48}">
          <p14:sldIdLst>
            <p14:sldId id="434"/>
            <p14:sldId id="413"/>
          </p14:sldIdLst>
        </p14:section>
        <p14:section name="First level DCM" id="{3AEC6C6B-07FE-44C8-BCC9-F28ADFA26747}">
          <p14:sldIdLst>
            <p14:sldId id="435"/>
            <p14:sldId id="414"/>
            <p14:sldId id="441"/>
          </p14:sldIdLst>
        </p14:section>
        <p14:section name="Group level DCM + PEB" id="{11D4000C-4B52-42C3-A9D4-1C5BEA372D10}">
          <p14:sldIdLst>
            <p14:sldId id="436"/>
            <p14:sldId id="415"/>
            <p14:sldId id="420"/>
          </p14:sldIdLst>
        </p14:section>
        <p14:section name="Bayesian model comparison" id="{E31AE6BE-F132-4A72-8E4A-E3D7AC8D3F05}">
          <p14:sldIdLst>
            <p14:sldId id="437"/>
            <p14:sldId id="416"/>
            <p14:sldId id="422"/>
          </p14:sldIdLst>
        </p14:section>
        <p14:section name="Prediction" id="{CB686ADB-5F24-479F-ADD0-1C70ED910A22}">
          <p14:sldIdLst>
            <p14:sldId id="438"/>
            <p14:sldId id="421"/>
            <p14:sldId id="440"/>
          </p14:sldIdLst>
        </p14:section>
        <p14:section name="Example: asymmetry" id="{9A91B6F2-BBEF-4120-B1FF-3BAA37A436D2}">
          <p14:sldIdLst>
            <p14:sldId id="388"/>
            <p14:sldId id="389"/>
            <p14:sldId id="390"/>
            <p14:sldId id="391"/>
            <p14:sldId id="393"/>
            <p14:sldId id="446"/>
            <p14:sldId id="3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orient="horz" pos="3053">
          <p15:clr>
            <a:srgbClr val="A4A3A4"/>
          </p15:clr>
        </p15:guide>
        <p15:guide id="3" orient="horz" pos="2871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5DADAD"/>
    <a:srgbClr val="000000"/>
    <a:srgbClr val="81ECEC"/>
    <a:srgbClr val="1E8A82"/>
    <a:srgbClr val="FFC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F1490E6-3B93-4A82-AC8A-F872C8172B59}">
  <a:tblStyle styleId="{5F1490E6-3B93-4A82-AC8A-F872C8172B5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01B4F59-4D33-401D-AB3F-3488DCFBB45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 snapToGrid="0">
      <p:cViewPr varScale="1">
        <p:scale>
          <a:sx n="84" d="100"/>
          <a:sy n="84" d="100"/>
        </p:scale>
        <p:origin x="780" y="64"/>
      </p:cViewPr>
      <p:guideLst>
        <p:guide orient="horz"/>
        <p:guide orient="horz" pos="3053"/>
        <p:guide orient="horz" pos="287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63" Type="http://schemas.openxmlformats.org/officeDocument/2006/relationships/font" Target="fonts/font22.fntdata"/><Relationship Id="rId68" Type="http://schemas.openxmlformats.org/officeDocument/2006/relationships/font" Target="fonts/font27.fntdata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font" Target="fonts/font17.fntdata"/><Relationship Id="rId66" Type="http://schemas.openxmlformats.org/officeDocument/2006/relationships/font" Target="fonts/font25.fntdata"/><Relationship Id="rId74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font" Target="fonts/font20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64" Type="http://schemas.openxmlformats.org/officeDocument/2006/relationships/font" Target="fonts/font23.fntdata"/><Relationship Id="rId69" Type="http://schemas.openxmlformats.org/officeDocument/2006/relationships/font" Target="fonts/font28.fntdata"/><Relationship Id="rId77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font" Target="fonts/font10.fntdata"/><Relationship Id="rId72" Type="http://schemas.openxmlformats.org/officeDocument/2006/relationships/font" Target="fonts/font31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5.fntdata"/><Relationship Id="rId59" Type="http://schemas.openxmlformats.org/officeDocument/2006/relationships/font" Target="fonts/font18.fntdata"/><Relationship Id="rId67" Type="http://schemas.openxmlformats.org/officeDocument/2006/relationships/font" Target="fonts/font26.fntdata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62" Type="http://schemas.openxmlformats.org/officeDocument/2006/relationships/font" Target="fonts/font21.fntdata"/><Relationship Id="rId70" Type="http://schemas.openxmlformats.org/officeDocument/2006/relationships/font" Target="fonts/font29.fntdata"/><Relationship Id="rId75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8.fntdata"/><Relationship Id="rId57" Type="http://schemas.openxmlformats.org/officeDocument/2006/relationships/font" Target="fonts/font16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font" Target="fonts/font19.fntdata"/><Relationship Id="rId65" Type="http://schemas.openxmlformats.org/officeDocument/2006/relationships/font" Target="fonts/font24.fntdata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76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font" Target="fonts/font30.fntdata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Zeidman" userId="aa5f965a-8820-48bb-8c2f-f96c7d375656" providerId="ADAL" clId="{E76B54FB-C189-4BCE-8D82-B197E2A63595}"/>
    <pc:docChg chg="undo custSel addSld delSld modSld sldOrd modSection">
      <pc:chgData name="Peter Zeidman" userId="aa5f965a-8820-48bb-8c2f-f96c7d375656" providerId="ADAL" clId="{E76B54FB-C189-4BCE-8D82-B197E2A63595}" dt="2023-05-17T12:49:49.966" v="1280"/>
      <pc:docMkLst>
        <pc:docMk/>
      </pc:docMkLst>
      <pc:sldChg chg="add">
        <pc:chgData name="Peter Zeidman" userId="aa5f965a-8820-48bb-8c2f-f96c7d375656" providerId="ADAL" clId="{E76B54FB-C189-4BCE-8D82-B197E2A63595}" dt="2023-05-17T12:29:56.584" v="1026"/>
        <pc:sldMkLst>
          <pc:docMk/>
          <pc:sldMk cId="1397284897" sldId="388"/>
        </pc:sldMkLst>
      </pc:sldChg>
      <pc:sldChg chg="add">
        <pc:chgData name="Peter Zeidman" userId="aa5f965a-8820-48bb-8c2f-f96c7d375656" providerId="ADAL" clId="{E76B54FB-C189-4BCE-8D82-B197E2A63595}" dt="2023-05-17T12:29:56.584" v="1026"/>
        <pc:sldMkLst>
          <pc:docMk/>
          <pc:sldMk cId="2162658947" sldId="389"/>
        </pc:sldMkLst>
      </pc:sldChg>
      <pc:sldChg chg="add">
        <pc:chgData name="Peter Zeidman" userId="aa5f965a-8820-48bb-8c2f-f96c7d375656" providerId="ADAL" clId="{E76B54FB-C189-4BCE-8D82-B197E2A63595}" dt="2023-05-17T12:29:56.584" v="1026"/>
        <pc:sldMkLst>
          <pc:docMk/>
          <pc:sldMk cId="221194999" sldId="390"/>
        </pc:sldMkLst>
      </pc:sldChg>
      <pc:sldChg chg="add">
        <pc:chgData name="Peter Zeidman" userId="aa5f965a-8820-48bb-8c2f-f96c7d375656" providerId="ADAL" clId="{E76B54FB-C189-4BCE-8D82-B197E2A63595}" dt="2023-05-17T12:29:56.584" v="1026"/>
        <pc:sldMkLst>
          <pc:docMk/>
          <pc:sldMk cId="2769994616" sldId="391"/>
        </pc:sldMkLst>
      </pc:sldChg>
      <pc:sldChg chg="add">
        <pc:chgData name="Peter Zeidman" userId="aa5f965a-8820-48bb-8c2f-f96c7d375656" providerId="ADAL" clId="{E76B54FB-C189-4BCE-8D82-B197E2A63595}" dt="2023-05-17T12:29:56.584" v="1026"/>
        <pc:sldMkLst>
          <pc:docMk/>
          <pc:sldMk cId="2856813825" sldId="393"/>
        </pc:sldMkLst>
      </pc:sldChg>
      <pc:sldChg chg="addSp delSp modSp ord modAnim">
        <pc:chgData name="Peter Zeidman" userId="aa5f965a-8820-48bb-8c2f-f96c7d375656" providerId="ADAL" clId="{E76B54FB-C189-4BCE-8D82-B197E2A63595}" dt="2023-05-17T11:57:37.572" v="569"/>
        <pc:sldMkLst>
          <pc:docMk/>
          <pc:sldMk cId="3595699485" sldId="411"/>
        </pc:sldMkLst>
        <pc:spChg chg="add del mod">
          <ac:chgData name="Peter Zeidman" userId="aa5f965a-8820-48bb-8c2f-f96c7d375656" providerId="ADAL" clId="{E76B54FB-C189-4BCE-8D82-B197E2A63595}" dt="2023-05-17T11:57:04.817" v="521" actId="478"/>
          <ac:spMkLst>
            <pc:docMk/>
            <pc:sldMk cId="3595699485" sldId="411"/>
            <ac:spMk id="4" creationId="{69619BDA-CCE1-4751-80C2-73B479B55234}"/>
          </ac:spMkLst>
        </pc:spChg>
        <pc:spChg chg="del">
          <ac:chgData name="Peter Zeidman" userId="aa5f965a-8820-48bb-8c2f-f96c7d375656" providerId="ADAL" clId="{E76B54FB-C189-4BCE-8D82-B197E2A63595}" dt="2023-05-17T11:57:01.803" v="520"/>
          <ac:spMkLst>
            <pc:docMk/>
            <pc:sldMk cId="3595699485" sldId="411"/>
            <ac:spMk id="9" creationId="{220AE6D8-DB84-49D7-9557-80D2D8413A09}"/>
          </ac:spMkLst>
        </pc:spChg>
        <pc:spChg chg="mod">
          <ac:chgData name="Peter Zeidman" userId="aa5f965a-8820-48bb-8c2f-f96c7d375656" providerId="ADAL" clId="{E76B54FB-C189-4BCE-8D82-B197E2A63595}" dt="2023-05-17T09:09:21.556" v="0" actId="164"/>
          <ac:spMkLst>
            <pc:docMk/>
            <pc:sldMk cId="3595699485" sldId="411"/>
            <ac:spMk id="284" creationId="{E761666B-CC74-4A69-AC95-D297FF626CB9}"/>
          </ac:spMkLst>
        </pc:spChg>
        <pc:spChg chg="mod">
          <ac:chgData name="Peter Zeidman" userId="aa5f965a-8820-48bb-8c2f-f96c7d375656" providerId="ADAL" clId="{E76B54FB-C189-4BCE-8D82-B197E2A63595}" dt="2023-05-17T09:09:27.621" v="2" actId="164"/>
          <ac:spMkLst>
            <pc:docMk/>
            <pc:sldMk cId="3595699485" sldId="411"/>
            <ac:spMk id="334" creationId="{AFFF9467-8C6E-498B-86AE-02593A2840D8}"/>
          </ac:spMkLst>
        </pc:spChg>
        <pc:spChg chg="mod">
          <ac:chgData name="Peter Zeidman" userId="aa5f965a-8820-48bb-8c2f-f96c7d375656" providerId="ADAL" clId="{E76B54FB-C189-4BCE-8D82-B197E2A63595}" dt="2023-05-17T09:09:27.621" v="2" actId="164"/>
          <ac:spMkLst>
            <pc:docMk/>
            <pc:sldMk cId="3595699485" sldId="411"/>
            <ac:spMk id="657" creationId="{A6D10BCA-44D1-40FB-B0DC-D596B87FEEC7}"/>
          </ac:spMkLst>
        </pc:spChg>
        <pc:spChg chg="mod">
          <ac:chgData name="Peter Zeidman" userId="aa5f965a-8820-48bb-8c2f-f96c7d375656" providerId="ADAL" clId="{E76B54FB-C189-4BCE-8D82-B197E2A63595}" dt="2023-05-17T09:09:27.621" v="2" actId="164"/>
          <ac:spMkLst>
            <pc:docMk/>
            <pc:sldMk cId="3595699485" sldId="411"/>
            <ac:spMk id="659" creationId="{F38B15ED-6FC5-47BE-937C-C415B82F893F}"/>
          </ac:spMkLst>
        </pc:spChg>
        <pc:spChg chg="mod">
          <ac:chgData name="Peter Zeidman" userId="aa5f965a-8820-48bb-8c2f-f96c7d375656" providerId="ADAL" clId="{E76B54FB-C189-4BCE-8D82-B197E2A63595}" dt="2023-05-17T09:09:27.621" v="2" actId="164"/>
          <ac:spMkLst>
            <pc:docMk/>
            <pc:sldMk cId="3595699485" sldId="411"/>
            <ac:spMk id="660" creationId="{B957474E-4089-4D91-89A0-32CE00385C51}"/>
          </ac:spMkLst>
        </pc:spChg>
        <pc:spChg chg="mod">
          <ac:chgData name="Peter Zeidman" userId="aa5f965a-8820-48bb-8c2f-f96c7d375656" providerId="ADAL" clId="{E76B54FB-C189-4BCE-8D82-B197E2A63595}" dt="2023-05-17T09:09:27.621" v="2" actId="164"/>
          <ac:spMkLst>
            <pc:docMk/>
            <pc:sldMk cId="3595699485" sldId="411"/>
            <ac:spMk id="661" creationId="{7B3F1728-2AC8-4245-AED6-E23F9B2B54CE}"/>
          </ac:spMkLst>
        </pc:spChg>
        <pc:spChg chg="mod">
          <ac:chgData name="Peter Zeidman" userId="aa5f965a-8820-48bb-8c2f-f96c7d375656" providerId="ADAL" clId="{E76B54FB-C189-4BCE-8D82-B197E2A63595}" dt="2023-05-17T09:09:27.621" v="2" actId="164"/>
          <ac:spMkLst>
            <pc:docMk/>
            <pc:sldMk cId="3595699485" sldId="411"/>
            <ac:spMk id="664" creationId="{7E75D8E6-68C7-4730-8702-5DA7140FB31A}"/>
          </ac:spMkLst>
        </pc:spChg>
        <pc:spChg chg="mod">
          <ac:chgData name="Peter Zeidman" userId="aa5f965a-8820-48bb-8c2f-f96c7d375656" providerId="ADAL" clId="{E76B54FB-C189-4BCE-8D82-B197E2A63595}" dt="2023-05-17T09:09:27.621" v="2" actId="164"/>
          <ac:spMkLst>
            <pc:docMk/>
            <pc:sldMk cId="3595699485" sldId="411"/>
            <ac:spMk id="665" creationId="{07D00BC6-2D9E-47C0-AC71-512D903AA278}"/>
          </ac:spMkLst>
        </pc:spChg>
        <pc:grpChg chg="add mod">
          <ac:chgData name="Peter Zeidman" userId="aa5f965a-8820-48bb-8c2f-f96c7d375656" providerId="ADAL" clId="{E76B54FB-C189-4BCE-8D82-B197E2A63595}" dt="2023-05-17T09:09:21.556" v="0" actId="164"/>
          <ac:grpSpMkLst>
            <pc:docMk/>
            <pc:sldMk cId="3595699485" sldId="411"/>
            <ac:grpSpMk id="2" creationId="{C7191033-E6AD-4929-9A4A-16017A3F37ED}"/>
          </ac:grpSpMkLst>
        </pc:grpChg>
        <pc:grpChg chg="add mod">
          <ac:chgData name="Peter Zeidman" userId="aa5f965a-8820-48bb-8c2f-f96c7d375656" providerId="ADAL" clId="{E76B54FB-C189-4BCE-8D82-B197E2A63595}" dt="2023-05-17T09:09:27.621" v="2" actId="164"/>
          <ac:grpSpMkLst>
            <pc:docMk/>
            <pc:sldMk cId="3595699485" sldId="411"/>
            <ac:grpSpMk id="3" creationId="{CCFB817F-5F24-4CB3-958F-936381C1D7D4}"/>
          </ac:grpSpMkLst>
        </pc:grpChg>
        <pc:grpChg chg="mod">
          <ac:chgData name="Peter Zeidman" userId="aa5f965a-8820-48bb-8c2f-f96c7d375656" providerId="ADAL" clId="{E76B54FB-C189-4BCE-8D82-B197E2A63595}" dt="2023-05-17T09:09:21.556" v="0" actId="164"/>
          <ac:grpSpMkLst>
            <pc:docMk/>
            <pc:sldMk cId="3595699485" sldId="411"/>
            <ac:grpSpMk id="155" creationId="{59DA1303-701E-41DE-80CC-0E617EB1B191}"/>
          </ac:grpSpMkLst>
        </pc:grpChg>
        <pc:grpChg chg="mod">
          <ac:chgData name="Peter Zeidman" userId="aa5f965a-8820-48bb-8c2f-f96c7d375656" providerId="ADAL" clId="{E76B54FB-C189-4BCE-8D82-B197E2A63595}" dt="2023-05-17T09:09:21.556" v="0" actId="164"/>
          <ac:grpSpMkLst>
            <pc:docMk/>
            <pc:sldMk cId="3595699485" sldId="411"/>
            <ac:grpSpMk id="156" creationId="{441C81CE-06CA-46B1-AF1A-490015558FCE}"/>
          </ac:grpSpMkLst>
        </pc:grpChg>
        <pc:grpChg chg="mod">
          <ac:chgData name="Peter Zeidman" userId="aa5f965a-8820-48bb-8c2f-f96c7d375656" providerId="ADAL" clId="{E76B54FB-C189-4BCE-8D82-B197E2A63595}" dt="2023-05-17T09:09:21.556" v="0" actId="164"/>
          <ac:grpSpMkLst>
            <pc:docMk/>
            <pc:sldMk cId="3595699485" sldId="411"/>
            <ac:grpSpMk id="158" creationId="{1487D80F-E548-43D1-9155-6AD1250A5AC7}"/>
          </ac:grpSpMkLst>
        </pc:grpChg>
        <pc:grpChg chg="mod">
          <ac:chgData name="Peter Zeidman" userId="aa5f965a-8820-48bb-8c2f-f96c7d375656" providerId="ADAL" clId="{E76B54FB-C189-4BCE-8D82-B197E2A63595}" dt="2023-05-17T09:09:21.556" v="0" actId="164"/>
          <ac:grpSpMkLst>
            <pc:docMk/>
            <pc:sldMk cId="3595699485" sldId="411"/>
            <ac:grpSpMk id="159" creationId="{E96CF661-6B4C-465C-9855-F4A1EEFAD6FD}"/>
          </ac:grpSpMkLst>
        </pc:grpChg>
        <pc:grpChg chg="mod">
          <ac:chgData name="Peter Zeidman" userId="aa5f965a-8820-48bb-8c2f-f96c7d375656" providerId="ADAL" clId="{E76B54FB-C189-4BCE-8D82-B197E2A63595}" dt="2023-05-17T09:09:27.621" v="2" actId="164"/>
          <ac:grpSpMkLst>
            <pc:docMk/>
            <pc:sldMk cId="3595699485" sldId="411"/>
            <ac:grpSpMk id="658" creationId="{ADAEAA52-8128-4965-9AD4-93B426212054}"/>
          </ac:grpSpMkLst>
        </pc:grpChg>
      </pc:sldChg>
      <pc:sldChg chg="addSp modSp">
        <pc:chgData name="Peter Zeidman" userId="aa5f965a-8820-48bb-8c2f-f96c7d375656" providerId="ADAL" clId="{E76B54FB-C189-4BCE-8D82-B197E2A63595}" dt="2023-05-17T10:48:58.179" v="391" actId="255"/>
        <pc:sldMkLst>
          <pc:docMk/>
          <pc:sldMk cId="2868403836" sldId="412"/>
        </pc:sldMkLst>
        <pc:spChg chg="add mod">
          <ac:chgData name="Peter Zeidman" userId="aa5f965a-8820-48bb-8c2f-f96c7d375656" providerId="ADAL" clId="{E76B54FB-C189-4BCE-8D82-B197E2A63595}" dt="2023-05-17T09:11:23.424" v="18" actId="208"/>
          <ac:spMkLst>
            <pc:docMk/>
            <pc:sldMk cId="2868403836" sldId="412"/>
            <ac:spMk id="2" creationId="{FECFDB35-AAAF-4127-BBB5-C4D48ADD266A}"/>
          </ac:spMkLst>
        </pc:spChg>
        <pc:spChg chg="add mod">
          <ac:chgData name="Peter Zeidman" userId="aa5f965a-8820-48bb-8c2f-f96c7d375656" providerId="ADAL" clId="{E76B54FB-C189-4BCE-8D82-B197E2A63595}" dt="2023-05-17T10:48:58.179" v="391" actId="255"/>
          <ac:spMkLst>
            <pc:docMk/>
            <pc:sldMk cId="2868403836" sldId="412"/>
            <ac:spMk id="42" creationId="{2A8D0DB8-2267-4592-8960-EE777B67ADC3}"/>
          </ac:spMkLst>
        </pc:spChg>
      </pc:sldChg>
      <pc:sldChg chg="modSp modAnim">
        <pc:chgData name="Peter Zeidman" userId="aa5f965a-8820-48bb-8c2f-f96c7d375656" providerId="ADAL" clId="{E76B54FB-C189-4BCE-8D82-B197E2A63595}" dt="2023-05-17T10:37:39.843" v="133" actId="6549"/>
        <pc:sldMkLst>
          <pc:docMk/>
          <pc:sldMk cId="510675844" sldId="413"/>
        </pc:sldMkLst>
        <pc:spChg chg="mod">
          <ac:chgData name="Peter Zeidman" userId="aa5f965a-8820-48bb-8c2f-f96c7d375656" providerId="ADAL" clId="{E76B54FB-C189-4BCE-8D82-B197E2A63595}" dt="2023-05-17T10:37:39.843" v="133" actId="6549"/>
          <ac:spMkLst>
            <pc:docMk/>
            <pc:sldMk cId="510675844" sldId="413"/>
            <ac:spMk id="6" creationId="{AE8ACBFE-D720-4B8E-A428-B9EB3816B7AF}"/>
          </ac:spMkLst>
        </pc:spChg>
      </pc:sldChg>
      <pc:sldChg chg="modAnim">
        <pc:chgData name="Peter Zeidman" userId="aa5f965a-8820-48bb-8c2f-f96c7d375656" providerId="ADAL" clId="{E76B54FB-C189-4BCE-8D82-B197E2A63595}" dt="2023-05-17T09:12:31.208" v="24"/>
        <pc:sldMkLst>
          <pc:docMk/>
          <pc:sldMk cId="2546829884" sldId="414"/>
        </pc:sldMkLst>
      </pc:sldChg>
      <pc:sldChg chg="modSp modAnim">
        <pc:chgData name="Peter Zeidman" userId="aa5f965a-8820-48bb-8c2f-f96c7d375656" providerId="ADAL" clId="{E76B54FB-C189-4BCE-8D82-B197E2A63595}" dt="2023-05-17T09:13:17.367" v="78"/>
        <pc:sldMkLst>
          <pc:docMk/>
          <pc:sldMk cId="1436607604" sldId="415"/>
        </pc:sldMkLst>
        <pc:spChg chg="mod">
          <ac:chgData name="Peter Zeidman" userId="aa5f965a-8820-48bb-8c2f-f96c7d375656" providerId="ADAL" clId="{E76B54FB-C189-4BCE-8D82-B197E2A63595}" dt="2023-05-17T09:13:06.410" v="76" actId="1076"/>
          <ac:spMkLst>
            <pc:docMk/>
            <pc:sldMk cId="1436607604" sldId="415"/>
            <ac:spMk id="8" creationId="{CA921FE8-D92D-42DF-B152-29C81FD9F385}"/>
          </ac:spMkLst>
        </pc:spChg>
      </pc:sldChg>
      <pc:sldChg chg="modAnim">
        <pc:chgData name="Peter Zeidman" userId="aa5f965a-8820-48bb-8c2f-f96c7d375656" providerId="ADAL" clId="{E76B54FB-C189-4BCE-8D82-B197E2A63595}" dt="2023-05-17T09:14:51.917" v="88"/>
        <pc:sldMkLst>
          <pc:docMk/>
          <pc:sldMk cId="1289915555" sldId="416"/>
        </pc:sldMkLst>
      </pc:sldChg>
      <pc:sldChg chg="addSp modSp ord modAnim">
        <pc:chgData name="Peter Zeidman" userId="aa5f965a-8820-48bb-8c2f-f96c7d375656" providerId="ADAL" clId="{E76B54FB-C189-4BCE-8D82-B197E2A63595}" dt="2023-05-17T11:58:11.164" v="574"/>
        <pc:sldMkLst>
          <pc:docMk/>
          <pc:sldMk cId="3430361230" sldId="417"/>
        </pc:sldMkLst>
        <pc:spChg chg="mod">
          <ac:chgData name="Peter Zeidman" userId="aa5f965a-8820-48bb-8c2f-f96c7d375656" providerId="ADAL" clId="{E76B54FB-C189-4BCE-8D82-B197E2A63595}" dt="2023-05-17T11:57:30.140" v="568" actId="1035"/>
          <ac:spMkLst>
            <pc:docMk/>
            <pc:sldMk cId="3430361230" sldId="417"/>
            <ac:spMk id="4" creationId="{2AE28584-A119-4B2F-A6CB-AB8E5D6D23C6}"/>
          </ac:spMkLst>
        </pc:spChg>
        <pc:spChg chg="mod">
          <ac:chgData name="Peter Zeidman" userId="aa5f965a-8820-48bb-8c2f-f96c7d375656" providerId="ADAL" clId="{E76B54FB-C189-4BCE-8D82-B197E2A63595}" dt="2023-05-17T11:57:30.140" v="568" actId="1035"/>
          <ac:spMkLst>
            <pc:docMk/>
            <pc:sldMk cId="3430361230" sldId="417"/>
            <ac:spMk id="5" creationId="{7828CDEB-9B2B-44EA-B46A-7130E674FEB5}"/>
          </ac:spMkLst>
        </pc:spChg>
        <pc:spChg chg="mod">
          <ac:chgData name="Peter Zeidman" userId="aa5f965a-8820-48bb-8c2f-f96c7d375656" providerId="ADAL" clId="{E76B54FB-C189-4BCE-8D82-B197E2A63595}" dt="2023-05-17T11:57:30.140" v="568" actId="1035"/>
          <ac:spMkLst>
            <pc:docMk/>
            <pc:sldMk cId="3430361230" sldId="417"/>
            <ac:spMk id="7" creationId="{A1417342-E60D-4FD4-908E-CA83D4B4A75E}"/>
          </ac:spMkLst>
        </pc:spChg>
        <pc:spChg chg="mod">
          <ac:chgData name="Peter Zeidman" userId="aa5f965a-8820-48bb-8c2f-f96c7d375656" providerId="ADAL" clId="{E76B54FB-C189-4BCE-8D82-B197E2A63595}" dt="2023-05-17T11:57:30.140" v="568" actId="1035"/>
          <ac:spMkLst>
            <pc:docMk/>
            <pc:sldMk cId="3430361230" sldId="417"/>
            <ac:spMk id="8" creationId="{BFFCD120-6CC3-43DC-8EB4-753A7DA19876}"/>
          </ac:spMkLst>
        </pc:spChg>
        <pc:spChg chg="add mod">
          <ac:chgData name="Peter Zeidman" userId="aa5f965a-8820-48bb-8c2f-f96c7d375656" providerId="ADAL" clId="{E76B54FB-C189-4BCE-8D82-B197E2A63595}" dt="2023-05-17T11:57:50.739" v="572" actId="122"/>
          <ac:spMkLst>
            <pc:docMk/>
            <pc:sldMk cId="3430361230" sldId="417"/>
            <ac:spMk id="9" creationId="{898406CB-F22D-4239-A0B7-CD5AD8FD619E}"/>
          </ac:spMkLst>
        </pc:spChg>
        <pc:spChg chg="mod">
          <ac:chgData name="Peter Zeidman" userId="aa5f965a-8820-48bb-8c2f-f96c7d375656" providerId="ADAL" clId="{E76B54FB-C189-4BCE-8D82-B197E2A63595}" dt="2023-05-17T11:57:17.140" v="543"/>
          <ac:spMkLst>
            <pc:docMk/>
            <pc:sldMk cId="3430361230" sldId="417"/>
            <ac:spMk id="13" creationId="{22C9B569-71AE-4785-90FB-71458F4EE6E6}"/>
          </ac:spMkLst>
        </pc:spChg>
      </pc:sldChg>
      <pc:sldChg chg="addSp modSp modAnim">
        <pc:chgData name="Peter Zeidman" userId="aa5f965a-8820-48bb-8c2f-f96c7d375656" providerId="ADAL" clId="{E76B54FB-C189-4BCE-8D82-B197E2A63595}" dt="2023-05-17T11:59:48.203" v="615"/>
        <pc:sldMkLst>
          <pc:docMk/>
          <pc:sldMk cId="1146328883" sldId="418"/>
        </pc:sldMkLst>
        <pc:spChg chg="mod">
          <ac:chgData name="Peter Zeidman" userId="aa5f965a-8820-48bb-8c2f-f96c7d375656" providerId="ADAL" clId="{E76B54FB-C189-4BCE-8D82-B197E2A63595}" dt="2023-05-17T11:59:31.615" v="611" actId="164"/>
          <ac:spMkLst>
            <pc:docMk/>
            <pc:sldMk cId="1146328883" sldId="418"/>
            <ac:spMk id="10" creationId="{32B20703-7E4C-4BA9-9AB0-88213FB6D1A7}"/>
          </ac:spMkLst>
        </pc:spChg>
        <pc:spChg chg="mod">
          <ac:chgData name="Peter Zeidman" userId="aa5f965a-8820-48bb-8c2f-f96c7d375656" providerId="ADAL" clId="{E76B54FB-C189-4BCE-8D82-B197E2A63595}" dt="2023-05-17T11:59:25.484" v="609" actId="164"/>
          <ac:spMkLst>
            <pc:docMk/>
            <pc:sldMk cId="1146328883" sldId="418"/>
            <ac:spMk id="13" creationId="{1AF71B38-C4ED-4454-913F-861F7F770543}"/>
          </ac:spMkLst>
        </pc:spChg>
        <pc:spChg chg="mod">
          <ac:chgData name="Peter Zeidman" userId="aa5f965a-8820-48bb-8c2f-f96c7d375656" providerId="ADAL" clId="{E76B54FB-C189-4BCE-8D82-B197E2A63595}" dt="2023-05-17T11:59:25.484" v="609" actId="164"/>
          <ac:spMkLst>
            <pc:docMk/>
            <pc:sldMk cId="1146328883" sldId="418"/>
            <ac:spMk id="14" creationId="{1FAD626B-2392-4C27-A8AA-C5EADB778099}"/>
          </ac:spMkLst>
        </pc:spChg>
        <pc:spChg chg="mod">
          <ac:chgData name="Peter Zeidman" userId="aa5f965a-8820-48bb-8c2f-f96c7d375656" providerId="ADAL" clId="{E76B54FB-C189-4BCE-8D82-B197E2A63595}" dt="2023-05-17T11:59:31.615" v="611" actId="164"/>
          <ac:spMkLst>
            <pc:docMk/>
            <pc:sldMk cId="1146328883" sldId="418"/>
            <ac:spMk id="161" creationId="{672D24C7-0053-4F78-B5F0-EDD71309139C}"/>
          </ac:spMkLst>
        </pc:spChg>
        <pc:spChg chg="mod">
          <ac:chgData name="Peter Zeidman" userId="aa5f965a-8820-48bb-8c2f-f96c7d375656" providerId="ADAL" clId="{E76B54FB-C189-4BCE-8D82-B197E2A63595}" dt="2023-05-17T11:59:27.990" v="610" actId="164"/>
          <ac:spMkLst>
            <pc:docMk/>
            <pc:sldMk cId="1146328883" sldId="418"/>
            <ac:spMk id="174" creationId="{DC745B6A-9481-4C9E-B6CE-AECC330D7323}"/>
          </ac:spMkLst>
        </pc:spChg>
        <pc:spChg chg="mod">
          <ac:chgData name="Peter Zeidman" userId="aa5f965a-8820-48bb-8c2f-f96c7d375656" providerId="ADAL" clId="{E76B54FB-C189-4BCE-8D82-B197E2A63595}" dt="2023-05-17T11:59:27.990" v="610" actId="164"/>
          <ac:spMkLst>
            <pc:docMk/>
            <pc:sldMk cId="1146328883" sldId="418"/>
            <ac:spMk id="176" creationId="{DBC414AC-C5CF-4794-BA3A-664F54768657}"/>
          </ac:spMkLst>
        </pc:spChg>
        <pc:grpChg chg="add mod">
          <ac:chgData name="Peter Zeidman" userId="aa5f965a-8820-48bb-8c2f-f96c7d375656" providerId="ADAL" clId="{E76B54FB-C189-4BCE-8D82-B197E2A63595}" dt="2023-05-17T11:59:25.484" v="609" actId="164"/>
          <ac:grpSpMkLst>
            <pc:docMk/>
            <pc:sldMk cId="1146328883" sldId="418"/>
            <ac:grpSpMk id="2" creationId="{A6C9A5B4-910D-4FD7-AB1F-AED6AFD01B3A}"/>
          </ac:grpSpMkLst>
        </pc:grpChg>
        <pc:grpChg chg="add mod">
          <ac:chgData name="Peter Zeidman" userId="aa5f965a-8820-48bb-8c2f-f96c7d375656" providerId="ADAL" clId="{E76B54FB-C189-4BCE-8D82-B197E2A63595}" dt="2023-05-17T11:59:27.990" v="610" actId="164"/>
          <ac:grpSpMkLst>
            <pc:docMk/>
            <pc:sldMk cId="1146328883" sldId="418"/>
            <ac:grpSpMk id="3" creationId="{B8E04236-6C50-4D93-9BB6-D731CFCA3A5E}"/>
          </ac:grpSpMkLst>
        </pc:grpChg>
        <pc:grpChg chg="add mod">
          <ac:chgData name="Peter Zeidman" userId="aa5f965a-8820-48bb-8c2f-f96c7d375656" providerId="ADAL" clId="{E76B54FB-C189-4BCE-8D82-B197E2A63595}" dt="2023-05-17T11:59:31.615" v="611" actId="164"/>
          <ac:grpSpMkLst>
            <pc:docMk/>
            <pc:sldMk cId="1146328883" sldId="418"/>
            <ac:grpSpMk id="4" creationId="{FAD6FE7B-D0FB-4405-84D4-AC4FFF6CE8A7}"/>
          </ac:grpSpMkLst>
        </pc:grpChg>
        <pc:picChg chg="mod">
          <ac:chgData name="Peter Zeidman" userId="aa5f965a-8820-48bb-8c2f-f96c7d375656" providerId="ADAL" clId="{E76B54FB-C189-4BCE-8D82-B197E2A63595}" dt="2023-05-17T11:59:25.484" v="609" actId="164"/>
          <ac:picMkLst>
            <pc:docMk/>
            <pc:sldMk cId="1146328883" sldId="418"/>
            <ac:picMk id="165" creationId="{715B70D9-E517-4EDE-AEDC-5CD3F1843A95}"/>
          </ac:picMkLst>
        </pc:picChg>
        <pc:picChg chg="mod">
          <ac:chgData name="Peter Zeidman" userId="aa5f965a-8820-48bb-8c2f-f96c7d375656" providerId="ADAL" clId="{E76B54FB-C189-4BCE-8D82-B197E2A63595}" dt="2023-05-17T11:59:27.990" v="610" actId="164"/>
          <ac:picMkLst>
            <pc:docMk/>
            <pc:sldMk cId="1146328883" sldId="418"/>
            <ac:picMk id="175" creationId="{77D0900A-0308-43E7-9006-3D84EFD2A535}"/>
          </ac:picMkLst>
        </pc:picChg>
        <pc:cxnChg chg="mod">
          <ac:chgData name="Peter Zeidman" userId="aa5f965a-8820-48bb-8c2f-f96c7d375656" providerId="ADAL" clId="{E76B54FB-C189-4BCE-8D82-B197E2A63595}" dt="2023-05-17T11:59:31.615" v="611" actId="164"/>
          <ac:cxnSpMkLst>
            <pc:docMk/>
            <pc:sldMk cId="1146328883" sldId="418"/>
            <ac:cxnSpMk id="12" creationId="{35ECFC71-ECB9-428F-80F2-4099D504131E}"/>
          </ac:cxnSpMkLst>
        </pc:cxnChg>
        <pc:cxnChg chg="mod">
          <ac:chgData name="Peter Zeidman" userId="aa5f965a-8820-48bb-8c2f-f96c7d375656" providerId="ADAL" clId="{E76B54FB-C189-4BCE-8D82-B197E2A63595}" dt="2023-05-17T11:59:31.615" v="611" actId="164"/>
          <ac:cxnSpMkLst>
            <pc:docMk/>
            <pc:sldMk cId="1146328883" sldId="418"/>
            <ac:cxnSpMk id="169" creationId="{4274B4EA-F310-425D-84A4-0405784D30C8}"/>
          </ac:cxnSpMkLst>
        </pc:cxnChg>
      </pc:sldChg>
      <pc:sldChg chg="modAnim">
        <pc:chgData name="Peter Zeidman" userId="aa5f965a-8820-48bb-8c2f-f96c7d375656" providerId="ADAL" clId="{E76B54FB-C189-4BCE-8D82-B197E2A63595}" dt="2023-05-17T09:19:10.640" v="98"/>
        <pc:sldMkLst>
          <pc:docMk/>
          <pc:sldMk cId="3296471396" sldId="419"/>
        </pc:sldMkLst>
      </pc:sldChg>
      <pc:sldChg chg="modSp modAnim">
        <pc:chgData name="Peter Zeidman" userId="aa5f965a-8820-48bb-8c2f-f96c7d375656" providerId="ADAL" clId="{E76B54FB-C189-4BCE-8D82-B197E2A63595}" dt="2023-05-17T12:27:15.102" v="1025" actId="20577"/>
        <pc:sldMkLst>
          <pc:docMk/>
          <pc:sldMk cId="2926172842" sldId="420"/>
        </pc:sldMkLst>
        <pc:spChg chg="mod">
          <ac:chgData name="Peter Zeidman" userId="aa5f965a-8820-48bb-8c2f-f96c7d375656" providerId="ADAL" clId="{E76B54FB-C189-4BCE-8D82-B197E2A63595}" dt="2023-05-17T12:27:15.102" v="1025" actId="20577"/>
          <ac:spMkLst>
            <pc:docMk/>
            <pc:sldMk cId="2926172842" sldId="420"/>
            <ac:spMk id="13" creationId="{4CBDD7BE-C863-4E45-8482-9C41029453AD}"/>
          </ac:spMkLst>
        </pc:spChg>
      </pc:sldChg>
      <pc:sldChg chg="addSp delSp modSp modAnim">
        <pc:chgData name="Peter Zeidman" userId="aa5f965a-8820-48bb-8c2f-f96c7d375656" providerId="ADAL" clId="{E76B54FB-C189-4BCE-8D82-B197E2A63595}" dt="2023-05-17T10:45:41.695" v="374" actId="20577"/>
        <pc:sldMkLst>
          <pc:docMk/>
          <pc:sldMk cId="38155123" sldId="421"/>
        </pc:sldMkLst>
        <pc:spChg chg="mod">
          <ac:chgData name="Peter Zeidman" userId="aa5f965a-8820-48bb-8c2f-f96c7d375656" providerId="ADAL" clId="{E76B54FB-C189-4BCE-8D82-B197E2A63595}" dt="2023-05-17T10:45:41.695" v="374" actId="20577"/>
          <ac:spMkLst>
            <pc:docMk/>
            <pc:sldMk cId="38155123" sldId="421"/>
            <ac:spMk id="6" creationId="{AE8ACBFE-D720-4B8E-A428-B9EB3816B7AF}"/>
          </ac:spMkLst>
        </pc:spChg>
        <pc:spChg chg="add mod">
          <ac:chgData name="Peter Zeidman" userId="aa5f965a-8820-48bb-8c2f-f96c7d375656" providerId="ADAL" clId="{E76B54FB-C189-4BCE-8D82-B197E2A63595}" dt="2023-05-17T09:15:34.885" v="91" actId="164"/>
          <ac:spMkLst>
            <pc:docMk/>
            <pc:sldMk cId="38155123" sldId="421"/>
            <ac:spMk id="7" creationId="{6499ADEE-DC38-4F38-9E6F-1CABC5355742}"/>
          </ac:spMkLst>
        </pc:spChg>
        <pc:spChg chg="add mod">
          <ac:chgData name="Peter Zeidman" userId="aa5f965a-8820-48bb-8c2f-f96c7d375656" providerId="ADAL" clId="{E76B54FB-C189-4BCE-8D82-B197E2A63595}" dt="2023-05-17T09:15:34.885" v="91" actId="164"/>
          <ac:spMkLst>
            <pc:docMk/>
            <pc:sldMk cId="38155123" sldId="421"/>
            <ac:spMk id="8" creationId="{4CCFFADC-BCFC-4982-86D6-534E7AF5A8D4}"/>
          </ac:spMkLst>
        </pc:spChg>
        <pc:spChg chg="add mod">
          <ac:chgData name="Peter Zeidman" userId="aa5f965a-8820-48bb-8c2f-f96c7d375656" providerId="ADAL" clId="{E76B54FB-C189-4BCE-8D82-B197E2A63595}" dt="2023-05-17T09:15:34.885" v="91" actId="164"/>
          <ac:spMkLst>
            <pc:docMk/>
            <pc:sldMk cId="38155123" sldId="421"/>
            <ac:spMk id="9" creationId="{E682A9E0-B5F6-4F71-A31B-300A1C475FE2}"/>
          </ac:spMkLst>
        </pc:spChg>
        <pc:spChg chg="add mod">
          <ac:chgData name="Peter Zeidman" userId="aa5f965a-8820-48bb-8c2f-f96c7d375656" providerId="ADAL" clId="{E76B54FB-C189-4BCE-8D82-B197E2A63595}" dt="2023-05-17T09:15:34.885" v="91" actId="164"/>
          <ac:spMkLst>
            <pc:docMk/>
            <pc:sldMk cId="38155123" sldId="421"/>
            <ac:spMk id="10" creationId="{F147833E-403D-484A-BCED-B6B62A0E6A90}"/>
          </ac:spMkLst>
        </pc:spChg>
        <pc:spChg chg="add mod">
          <ac:chgData name="Peter Zeidman" userId="aa5f965a-8820-48bb-8c2f-f96c7d375656" providerId="ADAL" clId="{E76B54FB-C189-4BCE-8D82-B197E2A63595}" dt="2023-05-17T09:15:34.885" v="91" actId="164"/>
          <ac:spMkLst>
            <pc:docMk/>
            <pc:sldMk cId="38155123" sldId="421"/>
            <ac:spMk id="11" creationId="{C7DD9289-DA70-4E43-BC85-3656038086D8}"/>
          </ac:spMkLst>
        </pc:spChg>
        <pc:spChg chg="add mod">
          <ac:chgData name="Peter Zeidman" userId="aa5f965a-8820-48bb-8c2f-f96c7d375656" providerId="ADAL" clId="{E76B54FB-C189-4BCE-8D82-B197E2A63595}" dt="2023-05-17T09:15:34.885" v="91" actId="164"/>
          <ac:spMkLst>
            <pc:docMk/>
            <pc:sldMk cId="38155123" sldId="421"/>
            <ac:spMk id="12" creationId="{E61682DA-D859-43AB-B2BB-3979908583E9}"/>
          </ac:spMkLst>
        </pc:spChg>
        <pc:spChg chg="add mod">
          <ac:chgData name="Peter Zeidman" userId="aa5f965a-8820-48bb-8c2f-f96c7d375656" providerId="ADAL" clId="{E76B54FB-C189-4BCE-8D82-B197E2A63595}" dt="2023-05-17T09:15:34.885" v="91" actId="164"/>
          <ac:spMkLst>
            <pc:docMk/>
            <pc:sldMk cId="38155123" sldId="421"/>
            <ac:spMk id="13" creationId="{6CB7A33A-0B24-4966-9A0F-82B6C09CE622}"/>
          </ac:spMkLst>
        </pc:spChg>
        <pc:spChg chg="add mod">
          <ac:chgData name="Peter Zeidman" userId="aa5f965a-8820-48bb-8c2f-f96c7d375656" providerId="ADAL" clId="{E76B54FB-C189-4BCE-8D82-B197E2A63595}" dt="2023-05-17T09:15:34.885" v="91" actId="164"/>
          <ac:spMkLst>
            <pc:docMk/>
            <pc:sldMk cId="38155123" sldId="421"/>
            <ac:spMk id="14" creationId="{67CE12C6-F828-437A-9506-4472AFB92390}"/>
          </ac:spMkLst>
        </pc:spChg>
        <pc:spChg chg="add mod">
          <ac:chgData name="Peter Zeidman" userId="aa5f965a-8820-48bb-8c2f-f96c7d375656" providerId="ADAL" clId="{E76B54FB-C189-4BCE-8D82-B197E2A63595}" dt="2023-05-17T09:15:34.885" v="91" actId="164"/>
          <ac:spMkLst>
            <pc:docMk/>
            <pc:sldMk cId="38155123" sldId="421"/>
            <ac:spMk id="15" creationId="{53FFC180-2DED-43D3-9417-8607291D0654}"/>
          </ac:spMkLst>
        </pc:spChg>
        <pc:spChg chg="add mod">
          <ac:chgData name="Peter Zeidman" userId="aa5f965a-8820-48bb-8c2f-f96c7d375656" providerId="ADAL" clId="{E76B54FB-C189-4BCE-8D82-B197E2A63595}" dt="2023-05-17T09:15:34.885" v="91" actId="164"/>
          <ac:spMkLst>
            <pc:docMk/>
            <pc:sldMk cId="38155123" sldId="421"/>
            <ac:spMk id="16" creationId="{264A766B-E5B5-4106-A091-55D7E05DB0D0}"/>
          </ac:spMkLst>
        </pc:spChg>
        <pc:spChg chg="add mod">
          <ac:chgData name="Peter Zeidman" userId="aa5f965a-8820-48bb-8c2f-f96c7d375656" providerId="ADAL" clId="{E76B54FB-C189-4BCE-8D82-B197E2A63595}" dt="2023-05-17T09:15:34.885" v="91" actId="164"/>
          <ac:spMkLst>
            <pc:docMk/>
            <pc:sldMk cId="38155123" sldId="421"/>
            <ac:spMk id="17" creationId="{0A4A0341-2172-4927-8269-26C51EF9E2DB}"/>
          </ac:spMkLst>
        </pc:spChg>
        <pc:spChg chg="add mod">
          <ac:chgData name="Peter Zeidman" userId="aa5f965a-8820-48bb-8c2f-f96c7d375656" providerId="ADAL" clId="{E76B54FB-C189-4BCE-8D82-B197E2A63595}" dt="2023-05-17T09:15:34.885" v="91" actId="164"/>
          <ac:spMkLst>
            <pc:docMk/>
            <pc:sldMk cId="38155123" sldId="421"/>
            <ac:spMk id="18" creationId="{1FF81B91-DE0E-4B49-9314-576596575169}"/>
          </ac:spMkLst>
        </pc:spChg>
        <pc:spChg chg="add mod">
          <ac:chgData name="Peter Zeidman" userId="aa5f965a-8820-48bb-8c2f-f96c7d375656" providerId="ADAL" clId="{E76B54FB-C189-4BCE-8D82-B197E2A63595}" dt="2023-05-17T09:15:34.885" v="91" actId="164"/>
          <ac:spMkLst>
            <pc:docMk/>
            <pc:sldMk cId="38155123" sldId="421"/>
            <ac:spMk id="19" creationId="{11D89E52-5423-4649-823F-537F85201E64}"/>
          </ac:spMkLst>
        </pc:spChg>
        <pc:spChg chg="add mod">
          <ac:chgData name="Peter Zeidman" userId="aa5f965a-8820-48bb-8c2f-f96c7d375656" providerId="ADAL" clId="{E76B54FB-C189-4BCE-8D82-B197E2A63595}" dt="2023-05-17T09:15:34.885" v="91" actId="164"/>
          <ac:spMkLst>
            <pc:docMk/>
            <pc:sldMk cId="38155123" sldId="421"/>
            <ac:spMk id="20" creationId="{BA50A44E-27EB-40DC-9B47-3E027E89F49A}"/>
          </ac:spMkLst>
        </pc:spChg>
        <pc:spChg chg="add mod">
          <ac:chgData name="Peter Zeidman" userId="aa5f965a-8820-48bb-8c2f-f96c7d375656" providerId="ADAL" clId="{E76B54FB-C189-4BCE-8D82-B197E2A63595}" dt="2023-05-17T09:15:34.885" v="91" actId="164"/>
          <ac:spMkLst>
            <pc:docMk/>
            <pc:sldMk cId="38155123" sldId="421"/>
            <ac:spMk id="21" creationId="{604F560A-113A-4C25-9522-A050127B57AE}"/>
          </ac:spMkLst>
        </pc:spChg>
        <pc:spChg chg="add mod">
          <ac:chgData name="Peter Zeidman" userId="aa5f965a-8820-48bb-8c2f-f96c7d375656" providerId="ADAL" clId="{E76B54FB-C189-4BCE-8D82-B197E2A63595}" dt="2023-05-17T09:15:34.885" v="91" actId="164"/>
          <ac:spMkLst>
            <pc:docMk/>
            <pc:sldMk cId="38155123" sldId="421"/>
            <ac:spMk id="22" creationId="{B65E3ACD-B509-4910-A669-C7FF13C29F00}"/>
          </ac:spMkLst>
        </pc:spChg>
        <pc:spChg chg="add mod">
          <ac:chgData name="Peter Zeidman" userId="aa5f965a-8820-48bb-8c2f-f96c7d375656" providerId="ADAL" clId="{E76B54FB-C189-4BCE-8D82-B197E2A63595}" dt="2023-05-17T09:15:34.885" v="91" actId="164"/>
          <ac:spMkLst>
            <pc:docMk/>
            <pc:sldMk cId="38155123" sldId="421"/>
            <ac:spMk id="23" creationId="{86EEB58D-1E9A-45B0-B971-59AD82D2D5B3}"/>
          </ac:spMkLst>
        </pc:spChg>
        <pc:spChg chg="add mod">
          <ac:chgData name="Peter Zeidman" userId="aa5f965a-8820-48bb-8c2f-f96c7d375656" providerId="ADAL" clId="{E76B54FB-C189-4BCE-8D82-B197E2A63595}" dt="2023-05-17T09:15:54.090" v="94" actId="1076"/>
          <ac:spMkLst>
            <pc:docMk/>
            <pc:sldMk cId="38155123" sldId="421"/>
            <ac:spMk id="24" creationId="{BFFE7A5C-0599-4D83-B388-692820AFF358}"/>
          </ac:spMkLst>
        </pc:spChg>
        <pc:spChg chg="add mod">
          <ac:chgData name="Peter Zeidman" userId="aa5f965a-8820-48bb-8c2f-f96c7d375656" providerId="ADAL" clId="{E76B54FB-C189-4BCE-8D82-B197E2A63595}" dt="2023-05-17T09:15:34.885" v="91" actId="164"/>
          <ac:spMkLst>
            <pc:docMk/>
            <pc:sldMk cId="38155123" sldId="421"/>
            <ac:spMk id="25" creationId="{F1AF8CD0-4F45-47FD-AF50-EE6217284E41}"/>
          </ac:spMkLst>
        </pc:spChg>
        <pc:spChg chg="add mod">
          <ac:chgData name="Peter Zeidman" userId="aa5f965a-8820-48bb-8c2f-f96c7d375656" providerId="ADAL" clId="{E76B54FB-C189-4BCE-8D82-B197E2A63595}" dt="2023-05-17T09:15:34.885" v="91" actId="164"/>
          <ac:spMkLst>
            <pc:docMk/>
            <pc:sldMk cId="38155123" sldId="421"/>
            <ac:spMk id="26" creationId="{8487814C-D9D9-4263-890C-9BCF8CEB7467}"/>
          </ac:spMkLst>
        </pc:spChg>
        <pc:spChg chg="add mod">
          <ac:chgData name="Peter Zeidman" userId="aa5f965a-8820-48bb-8c2f-f96c7d375656" providerId="ADAL" clId="{E76B54FB-C189-4BCE-8D82-B197E2A63595}" dt="2023-05-17T09:15:34.885" v="91" actId="164"/>
          <ac:spMkLst>
            <pc:docMk/>
            <pc:sldMk cId="38155123" sldId="421"/>
            <ac:spMk id="27" creationId="{686F50AD-A3E5-4335-B1F8-F749F68C3B76}"/>
          </ac:spMkLst>
        </pc:spChg>
        <pc:spChg chg="add mod">
          <ac:chgData name="Peter Zeidman" userId="aa5f965a-8820-48bb-8c2f-f96c7d375656" providerId="ADAL" clId="{E76B54FB-C189-4BCE-8D82-B197E2A63595}" dt="2023-05-17T09:15:34.885" v="91" actId="164"/>
          <ac:spMkLst>
            <pc:docMk/>
            <pc:sldMk cId="38155123" sldId="421"/>
            <ac:spMk id="28" creationId="{759986D5-8C0E-4E64-9DF3-2A12F13F2142}"/>
          </ac:spMkLst>
        </pc:spChg>
        <pc:spChg chg="add mod">
          <ac:chgData name="Peter Zeidman" userId="aa5f965a-8820-48bb-8c2f-f96c7d375656" providerId="ADAL" clId="{E76B54FB-C189-4BCE-8D82-B197E2A63595}" dt="2023-05-17T09:15:34.885" v="91" actId="164"/>
          <ac:spMkLst>
            <pc:docMk/>
            <pc:sldMk cId="38155123" sldId="421"/>
            <ac:spMk id="29" creationId="{F66BBFC9-46D3-452E-B433-EA392E32C395}"/>
          </ac:spMkLst>
        </pc:spChg>
        <pc:spChg chg="add mod">
          <ac:chgData name="Peter Zeidman" userId="aa5f965a-8820-48bb-8c2f-f96c7d375656" providerId="ADAL" clId="{E76B54FB-C189-4BCE-8D82-B197E2A63595}" dt="2023-05-17T09:15:34.885" v="91" actId="164"/>
          <ac:spMkLst>
            <pc:docMk/>
            <pc:sldMk cId="38155123" sldId="421"/>
            <ac:spMk id="30" creationId="{A2C63947-972F-4D7C-AA27-8075169537DC}"/>
          </ac:spMkLst>
        </pc:spChg>
        <pc:spChg chg="add mod">
          <ac:chgData name="Peter Zeidman" userId="aa5f965a-8820-48bb-8c2f-f96c7d375656" providerId="ADAL" clId="{E76B54FB-C189-4BCE-8D82-B197E2A63595}" dt="2023-05-17T09:15:34.885" v="91" actId="164"/>
          <ac:spMkLst>
            <pc:docMk/>
            <pc:sldMk cId="38155123" sldId="421"/>
            <ac:spMk id="31" creationId="{DA65503F-E5B2-45FE-AD3D-E60BE202BA89}"/>
          </ac:spMkLst>
        </pc:spChg>
        <pc:spChg chg="add mod">
          <ac:chgData name="Peter Zeidman" userId="aa5f965a-8820-48bb-8c2f-f96c7d375656" providerId="ADAL" clId="{E76B54FB-C189-4BCE-8D82-B197E2A63595}" dt="2023-05-17T09:15:34.885" v="91" actId="164"/>
          <ac:spMkLst>
            <pc:docMk/>
            <pc:sldMk cId="38155123" sldId="421"/>
            <ac:spMk id="32" creationId="{831DDF32-D758-407A-A445-5620883BB04C}"/>
          </ac:spMkLst>
        </pc:spChg>
        <pc:spChg chg="add mod">
          <ac:chgData name="Peter Zeidman" userId="aa5f965a-8820-48bb-8c2f-f96c7d375656" providerId="ADAL" clId="{E76B54FB-C189-4BCE-8D82-B197E2A63595}" dt="2023-05-17T09:15:34.885" v="91" actId="164"/>
          <ac:spMkLst>
            <pc:docMk/>
            <pc:sldMk cId="38155123" sldId="421"/>
            <ac:spMk id="33" creationId="{91A753CF-AE1C-40BB-AEDF-7C2D87E9A03F}"/>
          </ac:spMkLst>
        </pc:spChg>
        <pc:spChg chg="add mod">
          <ac:chgData name="Peter Zeidman" userId="aa5f965a-8820-48bb-8c2f-f96c7d375656" providerId="ADAL" clId="{E76B54FB-C189-4BCE-8D82-B197E2A63595}" dt="2023-05-17T09:15:34.885" v="91" actId="164"/>
          <ac:spMkLst>
            <pc:docMk/>
            <pc:sldMk cId="38155123" sldId="421"/>
            <ac:spMk id="34" creationId="{F25B69CB-CA75-4A45-A149-0FCCA9CE4AA0}"/>
          </ac:spMkLst>
        </pc:spChg>
        <pc:spChg chg="add mod">
          <ac:chgData name="Peter Zeidman" userId="aa5f965a-8820-48bb-8c2f-f96c7d375656" providerId="ADAL" clId="{E76B54FB-C189-4BCE-8D82-B197E2A63595}" dt="2023-05-17T09:15:34.885" v="91" actId="164"/>
          <ac:spMkLst>
            <pc:docMk/>
            <pc:sldMk cId="38155123" sldId="421"/>
            <ac:spMk id="35" creationId="{DAA0F9E8-9CB9-4C8C-97F0-6982FF546C4D}"/>
          </ac:spMkLst>
        </pc:spChg>
        <pc:spChg chg="add mod">
          <ac:chgData name="Peter Zeidman" userId="aa5f965a-8820-48bb-8c2f-f96c7d375656" providerId="ADAL" clId="{E76B54FB-C189-4BCE-8D82-B197E2A63595}" dt="2023-05-17T09:15:34.885" v="91" actId="164"/>
          <ac:spMkLst>
            <pc:docMk/>
            <pc:sldMk cId="38155123" sldId="421"/>
            <ac:spMk id="36" creationId="{09C99720-AFCB-4C0B-A356-73BA0DE5BC4F}"/>
          </ac:spMkLst>
        </pc:spChg>
        <pc:spChg chg="add mod">
          <ac:chgData name="Peter Zeidman" userId="aa5f965a-8820-48bb-8c2f-f96c7d375656" providerId="ADAL" clId="{E76B54FB-C189-4BCE-8D82-B197E2A63595}" dt="2023-05-17T09:15:34.885" v="91" actId="164"/>
          <ac:spMkLst>
            <pc:docMk/>
            <pc:sldMk cId="38155123" sldId="421"/>
            <ac:spMk id="37" creationId="{715DD6C3-BB50-472C-B7E2-B988E6CC21D4}"/>
          </ac:spMkLst>
        </pc:spChg>
        <pc:spChg chg="add mod">
          <ac:chgData name="Peter Zeidman" userId="aa5f965a-8820-48bb-8c2f-f96c7d375656" providerId="ADAL" clId="{E76B54FB-C189-4BCE-8D82-B197E2A63595}" dt="2023-05-17T09:15:34.885" v="91" actId="164"/>
          <ac:spMkLst>
            <pc:docMk/>
            <pc:sldMk cId="38155123" sldId="421"/>
            <ac:spMk id="38" creationId="{C1F65509-937C-4E74-8FF3-D39CAFCE967E}"/>
          </ac:spMkLst>
        </pc:spChg>
        <pc:spChg chg="add mod">
          <ac:chgData name="Peter Zeidman" userId="aa5f965a-8820-48bb-8c2f-f96c7d375656" providerId="ADAL" clId="{E76B54FB-C189-4BCE-8D82-B197E2A63595}" dt="2023-05-17T09:15:34.885" v="91" actId="164"/>
          <ac:spMkLst>
            <pc:docMk/>
            <pc:sldMk cId="38155123" sldId="421"/>
            <ac:spMk id="39" creationId="{4C8E0A5D-1AEF-48E1-AEFD-3359898ADE78}"/>
          </ac:spMkLst>
        </pc:spChg>
        <pc:spChg chg="add mod">
          <ac:chgData name="Peter Zeidman" userId="aa5f965a-8820-48bb-8c2f-f96c7d375656" providerId="ADAL" clId="{E76B54FB-C189-4BCE-8D82-B197E2A63595}" dt="2023-05-17T09:15:34.885" v="91" actId="164"/>
          <ac:spMkLst>
            <pc:docMk/>
            <pc:sldMk cId="38155123" sldId="421"/>
            <ac:spMk id="40" creationId="{5750EF80-C4A2-4230-99E2-B1B90A30CBD8}"/>
          </ac:spMkLst>
        </pc:spChg>
        <pc:spChg chg="add mod">
          <ac:chgData name="Peter Zeidman" userId="aa5f965a-8820-48bb-8c2f-f96c7d375656" providerId="ADAL" clId="{E76B54FB-C189-4BCE-8D82-B197E2A63595}" dt="2023-05-17T09:15:34.885" v="91" actId="164"/>
          <ac:spMkLst>
            <pc:docMk/>
            <pc:sldMk cId="38155123" sldId="421"/>
            <ac:spMk id="41" creationId="{79E162A2-D9C9-4936-AC34-D78A9FFB0485}"/>
          </ac:spMkLst>
        </pc:spChg>
        <pc:spChg chg="add mod">
          <ac:chgData name="Peter Zeidman" userId="aa5f965a-8820-48bb-8c2f-f96c7d375656" providerId="ADAL" clId="{E76B54FB-C189-4BCE-8D82-B197E2A63595}" dt="2023-05-17T09:15:34.885" v="91" actId="164"/>
          <ac:spMkLst>
            <pc:docMk/>
            <pc:sldMk cId="38155123" sldId="421"/>
            <ac:spMk id="42" creationId="{2E52D6C9-CD7A-415E-855A-192963E1CDEA}"/>
          </ac:spMkLst>
        </pc:spChg>
        <pc:spChg chg="add mod">
          <ac:chgData name="Peter Zeidman" userId="aa5f965a-8820-48bb-8c2f-f96c7d375656" providerId="ADAL" clId="{E76B54FB-C189-4BCE-8D82-B197E2A63595}" dt="2023-05-17T09:15:34.885" v="91" actId="164"/>
          <ac:spMkLst>
            <pc:docMk/>
            <pc:sldMk cId="38155123" sldId="421"/>
            <ac:spMk id="43" creationId="{89993401-2B70-4F9C-BFFA-937882974E19}"/>
          </ac:spMkLst>
        </pc:spChg>
        <pc:spChg chg="add mod">
          <ac:chgData name="Peter Zeidman" userId="aa5f965a-8820-48bb-8c2f-f96c7d375656" providerId="ADAL" clId="{E76B54FB-C189-4BCE-8D82-B197E2A63595}" dt="2023-05-17T09:15:34.885" v="91" actId="164"/>
          <ac:spMkLst>
            <pc:docMk/>
            <pc:sldMk cId="38155123" sldId="421"/>
            <ac:spMk id="44" creationId="{998D055C-5C72-48FC-96CF-69A0A229C763}"/>
          </ac:spMkLst>
        </pc:spChg>
        <pc:spChg chg="add mod">
          <ac:chgData name="Peter Zeidman" userId="aa5f965a-8820-48bb-8c2f-f96c7d375656" providerId="ADAL" clId="{E76B54FB-C189-4BCE-8D82-B197E2A63595}" dt="2023-05-17T09:15:34.885" v="91" actId="164"/>
          <ac:spMkLst>
            <pc:docMk/>
            <pc:sldMk cId="38155123" sldId="421"/>
            <ac:spMk id="45" creationId="{CDB1A1AD-5983-4B11-9A53-55809434D294}"/>
          </ac:spMkLst>
        </pc:spChg>
        <pc:spChg chg="add mod">
          <ac:chgData name="Peter Zeidman" userId="aa5f965a-8820-48bb-8c2f-f96c7d375656" providerId="ADAL" clId="{E76B54FB-C189-4BCE-8D82-B197E2A63595}" dt="2023-05-17T09:15:34.885" v="91" actId="164"/>
          <ac:spMkLst>
            <pc:docMk/>
            <pc:sldMk cId="38155123" sldId="421"/>
            <ac:spMk id="46" creationId="{F88D5CA6-98FC-4EA3-99A5-A3EC66D21861}"/>
          </ac:spMkLst>
        </pc:spChg>
        <pc:spChg chg="add mod">
          <ac:chgData name="Peter Zeidman" userId="aa5f965a-8820-48bb-8c2f-f96c7d375656" providerId="ADAL" clId="{E76B54FB-C189-4BCE-8D82-B197E2A63595}" dt="2023-05-17T09:15:34.885" v="91" actId="164"/>
          <ac:spMkLst>
            <pc:docMk/>
            <pc:sldMk cId="38155123" sldId="421"/>
            <ac:spMk id="47" creationId="{E409A697-1C78-49AF-9D5F-A950AC1732C0}"/>
          </ac:spMkLst>
        </pc:spChg>
        <pc:spChg chg="add mod">
          <ac:chgData name="Peter Zeidman" userId="aa5f965a-8820-48bb-8c2f-f96c7d375656" providerId="ADAL" clId="{E76B54FB-C189-4BCE-8D82-B197E2A63595}" dt="2023-05-17T09:15:34.885" v="91" actId="164"/>
          <ac:spMkLst>
            <pc:docMk/>
            <pc:sldMk cId="38155123" sldId="421"/>
            <ac:spMk id="48" creationId="{8646F3B7-03CE-46B7-8C74-92409533E86B}"/>
          </ac:spMkLst>
        </pc:spChg>
        <pc:spChg chg="add mod">
          <ac:chgData name="Peter Zeidman" userId="aa5f965a-8820-48bb-8c2f-f96c7d375656" providerId="ADAL" clId="{E76B54FB-C189-4BCE-8D82-B197E2A63595}" dt="2023-05-17T09:15:34.885" v="91" actId="164"/>
          <ac:spMkLst>
            <pc:docMk/>
            <pc:sldMk cId="38155123" sldId="421"/>
            <ac:spMk id="49" creationId="{340E6278-A7CA-44C7-96E3-614A5B078B25}"/>
          </ac:spMkLst>
        </pc:spChg>
        <pc:spChg chg="add mod">
          <ac:chgData name="Peter Zeidman" userId="aa5f965a-8820-48bb-8c2f-f96c7d375656" providerId="ADAL" clId="{E76B54FB-C189-4BCE-8D82-B197E2A63595}" dt="2023-05-17T09:15:34.885" v="91" actId="164"/>
          <ac:spMkLst>
            <pc:docMk/>
            <pc:sldMk cId="38155123" sldId="421"/>
            <ac:spMk id="50" creationId="{C2E3AAC2-CEDC-4E97-AE8F-9923239F0E65}"/>
          </ac:spMkLst>
        </pc:spChg>
        <pc:spChg chg="add mod">
          <ac:chgData name="Peter Zeidman" userId="aa5f965a-8820-48bb-8c2f-f96c7d375656" providerId="ADAL" clId="{E76B54FB-C189-4BCE-8D82-B197E2A63595}" dt="2023-05-17T09:15:34.885" v="91" actId="164"/>
          <ac:spMkLst>
            <pc:docMk/>
            <pc:sldMk cId="38155123" sldId="421"/>
            <ac:spMk id="54" creationId="{1EA3FD66-B420-4D2E-8EBB-E0DF45D97385}"/>
          </ac:spMkLst>
        </pc:spChg>
        <pc:spChg chg="del">
          <ac:chgData name="Peter Zeidman" userId="aa5f965a-8820-48bb-8c2f-f96c7d375656" providerId="ADAL" clId="{E76B54FB-C189-4BCE-8D82-B197E2A63595}" dt="2023-05-17T09:15:28.346" v="89" actId="478"/>
          <ac:spMkLst>
            <pc:docMk/>
            <pc:sldMk cId="38155123" sldId="421"/>
            <ac:spMk id="55" creationId="{6CC94B87-0966-40E4-B852-511F7D308DBF}"/>
          </ac:spMkLst>
        </pc:spChg>
        <pc:spChg chg="add mod">
          <ac:chgData name="Peter Zeidman" userId="aa5f965a-8820-48bb-8c2f-f96c7d375656" providerId="ADAL" clId="{E76B54FB-C189-4BCE-8D82-B197E2A63595}" dt="2023-05-17T09:15:34.885" v="91" actId="164"/>
          <ac:spMkLst>
            <pc:docMk/>
            <pc:sldMk cId="38155123" sldId="421"/>
            <ac:spMk id="56" creationId="{1FD73EBB-90C0-457E-B9C2-8D31B422F55C}"/>
          </ac:spMkLst>
        </pc:spChg>
        <pc:spChg chg="add mod">
          <ac:chgData name="Peter Zeidman" userId="aa5f965a-8820-48bb-8c2f-f96c7d375656" providerId="ADAL" clId="{E76B54FB-C189-4BCE-8D82-B197E2A63595}" dt="2023-05-17T09:15:34.885" v="91" actId="164"/>
          <ac:spMkLst>
            <pc:docMk/>
            <pc:sldMk cId="38155123" sldId="421"/>
            <ac:spMk id="57" creationId="{46D180F3-9CB6-4DA1-88F9-3AAEDCFEBB1A}"/>
          </ac:spMkLst>
        </pc:spChg>
        <pc:spChg chg="add mod">
          <ac:chgData name="Peter Zeidman" userId="aa5f965a-8820-48bb-8c2f-f96c7d375656" providerId="ADAL" clId="{E76B54FB-C189-4BCE-8D82-B197E2A63595}" dt="2023-05-17T09:15:34.885" v="91" actId="164"/>
          <ac:spMkLst>
            <pc:docMk/>
            <pc:sldMk cId="38155123" sldId="421"/>
            <ac:spMk id="58" creationId="{10B072ED-6315-404C-BFEA-4CC1D39B0845}"/>
          </ac:spMkLst>
        </pc:spChg>
        <pc:spChg chg="add mod">
          <ac:chgData name="Peter Zeidman" userId="aa5f965a-8820-48bb-8c2f-f96c7d375656" providerId="ADAL" clId="{E76B54FB-C189-4BCE-8D82-B197E2A63595}" dt="2023-05-17T09:15:34.885" v="91" actId="164"/>
          <ac:spMkLst>
            <pc:docMk/>
            <pc:sldMk cId="38155123" sldId="421"/>
            <ac:spMk id="59" creationId="{4963ED1E-34ED-49C2-BEEC-C347CD019E2B}"/>
          </ac:spMkLst>
        </pc:spChg>
        <pc:spChg chg="add mod">
          <ac:chgData name="Peter Zeidman" userId="aa5f965a-8820-48bb-8c2f-f96c7d375656" providerId="ADAL" clId="{E76B54FB-C189-4BCE-8D82-B197E2A63595}" dt="2023-05-17T09:15:34.885" v="91" actId="164"/>
          <ac:spMkLst>
            <pc:docMk/>
            <pc:sldMk cId="38155123" sldId="421"/>
            <ac:spMk id="60" creationId="{740447E6-F4FD-4AB7-8900-39E5AA4EDCED}"/>
          </ac:spMkLst>
        </pc:spChg>
        <pc:spChg chg="add mod">
          <ac:chgData name="Peter Zeidman" userId="aa5f965a-8820-48bb-8c2f-f96c7d375656" providerId="ADAL" clId="{E76B54FB-C189-4BCE-8D82-B197E2A63595}" dt="2023-05-17T09:15:34.885" v="91" actId="164"/>
          <ac:spMkLst>
            <pc:docMk/>
            <pc:sldMk cId="38155123" sldId="421"/>
            <ac:spMk id="61" creationId="{8FE6F74C-5FB7-4650-82FC-B9E2ABD7D187}"/>
          </ac:spMkLst>
        </pc:spChg>
        <pc:spChg chg="add mod">
          <ac:chgData name="Peter Zeidman" userId="aa5f965a-8820-48bb-8c2f-f96c7d375656" providerId="ADAL" clId="{E76B54FB-C189-4BCE-8D82-B197E2A63595}" dt="2023-05-17T09:15:34.885" v="91" actId="164"/>
          <ac:spMkLst>
            <pc:docMk/>
            <pc:sldMk cId="38155123" sldId="421"/>
            <ac:spMk id="62" creationId="{BA95EC31-D063-4D66-8950-93DC65AEDF54}"/>
          </ac:spMkLst>
        </pc:spChg>
        <pc:spChg chg="add mod">
          <ac:chgData name="Peter Zeidman" userId="aa5f965a-8820-48bb-8c2f-f96c7d375656" providerId="ADAL" clId="{E76B54FB-C189-4BCE-8D82-B197E2A63595}" dt="2023-05-17T09:15:34.885" v="91" actId="164"/>
          <ac:spMkLst>
            <pc:docMk/>
            <pc:sldMk cId="38155123" sldId="421"/>
            <ac:spMk id="63" creationId="{634CF3C5-7D1B-4C41-8DC5-FE9248A242C5}"/>
          </ac:spMkLst>
        </pc:spChg>
        <pc:spChg chg="add mod">
          <ac:chgData name="Peter Zeidman" userId="aa5f965a-8820-48bb-8c2f-f96c7d375656" providerId="ADAL" clId="{E76B54FB-C189-4BCE-8D82-B197E2A63595}" dt="2023-05-17T09:15:34.885" v="91" actId="164"/>
          <ac:spMkLst>
            <pc:docMk/>
            <pc:sldMk cId="38155123" sldId="421"/>
            <ac:spMk id="64" creationId="{CBC321C6-FCE4-44A1-BF00-584C234E8A04}"/>
          </ac:spMkLst>
        </pc:spChg>
        <pc:spChg chg="add mod">
          <ac:chgData name="Peter Zeidman" userId="aa5f965a-8820-48bb-8c2f-f96c7d375656" providerId="ADAL" clId="{E76B54FB-C189-4BCE-8D82-B197E2A63595}" dt="2023-05-17T09:15:34.885" v="91" actId="164"/>
          <ac:spMkLst>
            <pc:docMk/>
            <pc:sldMk cId="38155123" sldId="421"/>
            <ac:spMk id="65" creationId="{EA56752F-CF71-47BD-9A4C-B2771446C8A1}"/>
          </ac:spMkLst>
        </pc:spChg>
        <pc:spChg chg="add mod">
          <ac:chgData name="Peter Zeidman" userId="aa5f965a-8820-48bb-8c2f-f96c7d375656" providerId="ADAL" clId="{E76B54FB-C189-4BCE-8D82-B197E2A63595}" dt="2023-05-17T09:15:34.885" v="91" actId="164"/>
          <ac:spMkLst>
            <pc:docMk/>
            <pc:sldMk cId="38155123" sldId="421"/>
            <ac:spMk id="66" creationId="{6F3CB822-7F58-433D-B6C6-5D720D50C9D4}"/>
          </ac:spMkLst>
        </pc:spChg>
        <pc:spChg chg="add mod">
          <ac:chgData name="Peter Zeidman" userId="aa5f965a-8820-48bb-8c2f-f96c7d375656" providerId="ADAL" clId="{E76B54FB-C189-4BCE-8D82-B197E2A63595}" dt="2023-05-17T09:15:34.885" v="91" actId="164"/>
          <ac:spMkLst>
            <pc:docMk/>
            <pc:sldMk cId="38155123" sldId="421"/>
            <ac:spMk id="67" creationId="{298C498B-E904-4B9C-9E7A-C73B04CE4E3E}"/>
          </ac:spMkLst>
        </pc:spChg>
        <pc:spChg chg="add mod">
          <ac:chgData name="Peter Zeidman" userId="aa5f965a-8820-48bb-8c2f-f96c7d375656" providerId="ADAL" clId="{E76B54FB-C189-4BCE-8D82-B197E2A63595}" dt="2023-05-17T09:15:34.885" v="91" actId="164"/>
          <ac:spMkLst>
            <pc:docMk/>
            <pc:sldMk cId="38155123" sldId="421"/>
            <ac:spMk id="68" creationId="{3E0B7339-2C0E-4682-9D2B-68463200DF5A}"/>
          </ac:spMkLst>
        </pc:spChg>
        <pc:spChg chg="add mod">
          <ac:chgData name="Peter Zeidman" userId="aa5f965a-8820-48bb-8c2f-f96c7d375656" providerId="ADAL" clId="{E76B54FB-C189-4BCE-8D82-B197E2A63595}" dt="2023-05-17T09:15:34.885" v="91" actId="164"/>
          <ac:spMkLst>
            <pc:docMk/>
            <pc:sldMk cId="38155123" sldId="421"/>
            <ac:spMk id="69" creationId="{E890BE82-9502-4A61-8951-DCAC66039546}"/>
          </ac:spMkLst>
        </pc:spChg>
        <pc:spChg chg="add mod">
          <ac:chgData name="Peter Zeidman" userId="aa5f965a-8820-48bb-8c2f-f96c7d375656" providerId="ADAL" clId="{E76B54FB-C189-4BCE-8D82-B197E2A63595}" dt="2023-05-17T09:15:34.885" v="91" actId="164"/>
          <ac:spMkLst>
            <pc:docMk/>
            <pc:sldMk cId="38155123" sldId="421"/>
            <ac:spMk id="70" creationId="{D6D3B65D-CAFA-4740-B8CE-65475778020A}"/>
          </ac:spMkLst>
        </pc:spChg>
        <pc:spChg chg="add mod">
          <ac:chgData name="Peter Zeidman" userId="aa5f965a-8820-48bb-8c2f-f96c7d375656" providerId="ADAL" clId="{E76B54FB-C189-4BCE-8D82-B197E2A63595}" dt="2023-05-17T09:15:34.885" v="91" actId="164"/>
          <ac:spMkLst>
            <pc:docMk/>
            <pc:sldMk cId="38155123" sldId="421"/>
            <ac:spMk id="71" creationId="{ED0CFD0D-D93C-4097-B0F7-CFE993F340BF}"/>
          </ac:spMkLst>
        </pc:spChg>
        <pc:spChg chg="add mod">
          <ac:chgData name="Peter Zeidman" userId="aa5f965a-8820-48bb-8c2f-f96c7d375656" providerId="ADAL" clId="{E76B54FB-C189-4BCE-8D82-B197E2A63595}" dt="2023-05-17T09:15:34.885" v="91" actId="164"/>
          <ac:spMkLst>
            <pc:docMk/>
            <pc:sldMk cId="38155123" sldId="421"/>
            <ac:spMk id="72" creationId="{AB5F1AE6-438F-454C-9485-03EA1CA6C476}"/>
          </ac:spMkLst>
        </pc:spChg>
        <pc:spChg chg="add mod">
          <ac:chgData name="Peter Zeidman" userId="aa5f965a-8820-48bb-8c2f-f96c7d375656" providerId="ADAL" clId="{E76B54FB-C189-4BCE-8D82-B197E2A63595}" dt="2023-05-17T09:15:34.885" v="91" actId="164"/>
          <ac:spMkLst>
            <pc:docMk/>
            <pc:sldMk cId="38155123" sldId="421"/>
            <ac:spMk id="73" creationId="{B1489B2A-0C52-4FCF-B169-3F152F302F44}"/>
          </ac:spMkLst>
        </pc:spChg>
        <pc:spChg chg="add mod">
          <ac:chgData name="Peter Zeidman" userId="aa5f965a-8820-48bb-8c2f-f96c7d375656" providerId="ADAL" clId="{E76B54FB-C189-4BCE-8D82-B197E2A63595}" dt="2023-05-17T09:15:34.885" v="91" actId="164"/>
          <ac:spMkLst>
            <pc:docMk/>
            <pc:sldMk cId="38155123" sldId="421"/>
            <ac:spMk id="74" creationId="{94C7A773-011C-4D25-A240-4EFE66D56D90}"/>
          </ac:spMkLst>
        </pc:spChg>
        <pc:spChg chg="add mod">
          <ac:chgData name="Peter Zeidman" userId="aa5f965a-8820-48bb-8c2f-f96c7d375656" providerId="ADAL" clId="{E76B54FB-C189-4BCE-8D82-B197E2A63595}" dt="2023-05-17T09:15:34.885" v="91" actId="164"/>
          <ac:spMkLst>
            <pc:docMk/>
            <pc:sldMk cId="38155123" sldId="421"/>
            <ac:spMk id="75" creationId="{BBC998DF-1B5B-44AE-88BD-21309063031E}"/>
          </ac:spMkLst>
        </pc:spChg>
        <pc:spChg chg="add mod">
          <ac:chgData name="Peter Zeidman" userId="aa5f965a-8820-48bb-8c2f-f96c7d375656" providerId="ADAL" clId="{E76B54FB-C189-4BCE-8D82-B197E2A63595}" dt="2023-05-17T09:15:34.885" v="91" actId="164"/>
          <ac:spMkLst>
            <pc:docMk/>
            <pc:sldMk cId="38155123" sldId="421"/>
            <ac:spMk id="76" creationId="{458D14D7-D8CE-4A0C-B2C3-6B6CC5C4D897}"/>
          </ac:spMkLst>
        </pc:spChg>
        <pc:spChg chg="add mod">
          <ac:chgData name="Peter Zeidman" userId="aa5f965a-8820-48bb-8c2f-f96c7d375656" providerId="ADAL" clId="{E76B54FB-C189-4BCE-8D82-B197E2A63595}" dt="2023-05-17T09:15:34.885" v="91" actId="164"/>
          <ac:spMkLst>
            <pc:docMk/>
            <pc:sldMk cId="38155123" sldId="421"/>
            <ac:spMk id="77" creationId="{59C7496B-244B-4731-8894-33E115EE790D}"/>
          </ac:spMkLst>
        </pc:spChg>
        <pc:grpChg chg="add mod">
          <ac:chgData name="Peter Zeidman" userId="aa5f965a-8820-48bb-8c2f-f96c7d375656" providerId="ADAL" clId="{E76B54FB-C189-4BCE-8D82-B197E2A63595}" dt="2023-05-17T09:15:39.498" v="92" actId="1076"/>
          <ac:grpSpMkLst>
            <pc:docMk/>
            <pc:sldMk cId="38155123" sldId="421"/>
            <ac:grpSpMk id="2" creationId="{C62571EA-49F8-408B-B3E1-C7CD68443C81}"/>
          </ac:grpSpMkLst>
        </pc:grpChg>
      </pc:sldChg>
      <pc:sldChg chg="modSp">
        <pc:chgData name="Peter Zeidman" userId="aa5f965a-8820-48bb-8c2f-f96c7d375656" providerId="ADAL" clId="{E76B54FB-C189-4BCE-8D82-B197E2A63595}" dt="2023-05-17T10:38:29.458" v="149" actId="6549"/>
        <pc:sldMkLst>
          <pc:docMk/>
          <pc:sldMk cId="4211464178" sldId="422"/>
        </pc:sldMkLst>
        <pc:spChg chg="mod">
          <ac:chgData name="Peter Zeidman" userId="aa5f965a-8820-48bb-8c2f-f96c7d375656" providerId="ADAL" clId="{E76B54FB-C189-4BCE-8D82-B197E2A63595}" dt="2023-05-17T10:38:29.458" v="149" actId="6549"/>
          <ac:spMkLst>
            <pc:docMk/>
            <pc:sldMk cId="4211464178" sldId="422"/>
            <ac:spMk id="10" creationId="{0791F799-3097-48F2-B2BC-5D06BBF9844F}"/>
          </ac:spMkLst>
        </pc:spChg>
      </pc:sldChg>
      <pc:sldChg chg="addSp delSp modSp modAnim">
        <pc:chgData name="Peter Zeidman" userId="aa5f965a-8820-48bb-8c2f-f96c7d375656" providerId="ADAL" clId="{E76B54FB-C189-4BCE-8D82-B197E2A63595}" dt="2023-05-17T12:02:00.980" v="627" actId="20577"/>
        <pc:sldMkLst>
          <pc:docMk/>
          <pc:sldMk cId="919901941" sldId="424"/>
        </pc:sldMkLst>
        <pc:spChg chg="mod">
          <ac:chgData name="Peter Zeidman" userId="aa5f965a-8820-48bb-8c2f-f96c7d375656" providerId="ADAL" clId="{E76B54FB-C189-4BCE-8D82-B197E2A63595}" dt="2023-05-17T12:02:00.980" v="627" actId="20577"/>
          <ac:spMkLst>
            <pc:docMk/>
            <pc:sldMk cId="919901941" sldId="424"/>
            <ac:spMk id="2" creationId="{D7F620ED-04F2-4D8B-BF95-97833341DB11}"/>
          </ac:spMkLst>
        </pc:spChg>
        <pc:spChg chg="del mod">
          <ac:chgData name="Peter Zeidman" userId="aa5f965a-8820-48bb-8c2f-f96c7d375656" providerId="ADAL" clId="{E76B54FB-C189-4BCE-8D82-B197E2A63595}" dt="2023-05-17T10:39:30.981" v="189" actId="478"/>
          <ac:spMkLst>
            <pc:docMk/>
            <pc:sldMk cId="919901941" sldId="424"/>
            <ac:spMk id="3" creationId="{5A3B5B67-47A8-4B6A-8D86-E02BD5AE04FE}"/>
          </ac:spMkLst>
        </pc:spChg>
        <pc:spChg chg="add mod">
          <ac:chgData name="Peter Zeidman" userId="aa5f965a-8820-48bb-8c2f-f96c7d375656" providerId="ADAL" clId="{E76B54FB-C189-4BCE-8D82-B197E2A63595}" dt="2023-05-17T10:47:01.762" v="378" actId="12788"/>
          <ac:spMkLst>
            <pc:docMk/>
            <pc:sldMk cId="919901941" sldId="424"/>
            <ac:spMk id="4" creationId="{09BC77FD-9E6B-43C2-B5FA-CCC57B48D45A}"/>
          </ac:spMkLst>
        </pc:spChg>
        <pc:spChg chg="add del mod">
          <ac:chgData name="Peter Zeidman" userId="aa5f965a-8820-48bb-8c2f-f96c7d375656" providerId="ADAL" clId="{E76B54FB-C189-4BCE-8D82-B197E2A63595}" dt="2023-05-17T10:39:33.693" v="190" actId="478"/>
          <ac:spMkLst>
            <pc:docMk/>
            <pc:sldMk cId="919901941" sldId="424"/>
            <ac:spMk id="6" creationId="{2924B9B0-C69B-4D70-8C12-C9FF6641A566}"/>
          </ac:spMkLst>
        </pc:spChg>
        <pc:picChg chg="add mod">
          <ac:chgData name="Peter Zeidman" userId="aa5f965a-8820-48bb-8c2f-f96c7d375656" providerId="ADAL" clId="{E76B54FB-C189-4BCE-8D82-B197E2A63595}" dt="2023-05-17T10:43:38.494" v="309" actId="1076"/>
          <ac:picMkLst>
            <pc:docMk/>
            <pc:sldMk cId="919901941" sldId="424"/>
            <ac:picMk id="1026" creationId="{2F275EA5-C8AE-4648-A4EE-1D63885F0354}"/>
          </ac:picMkLst>
        </pc:picChg>
      </pc:sldChg>
      <pc:sldChg chg="addSp delSp modSp ord">
        <pc:chgData name="Peter Zeidman" userId="aa5f965a-8820-48bb-8c2f-f96c7d375656" providerId="ADAL" clId="{E76B54FB-C189-4BCE-8D82-B197E2A63595}" dt="2023-05-17T11:58:41.525" v="605" actId="20577"/>
        <pc:sldMkLst>
          <pc:docMk/>
          <pc:sldMk cId="3399427061" sldId="425"/>
        </pc:sldMkLst>
        <pc:spChg chg="add mod">
          <ac:chgData name="Peter Zeidman" userId="aa5f965a-8820-48bb-8c2f-f96c7d375656" providerId="ADAL" clId="{E76B54FB-C189-4BCE-8D82-B197E2A63595}" dt="2023-05-17T11:58:41.525" v="605" actId="20577"/>
          <ac:spMkLst>
            <pc:docMk/>
            <pc:sldMk cId="3399427061" sldId="425"/>
            <ac:spMk id="5" creationId="{DC16891E-2585-4D5E-AB41-73C3AE03F4CA}"/>
          </ac:spMkLst>
        </pc:spChg>
        <pc:picChg chg="add mod modCrop">
          <ac:chgData name="Peter Zeidman" userId="aa5f965a-8820-48bb-8c2f-f96c7d375656" providerId="ADAL" clId="{E76B54FB-C189-4BCE-8D82-B197E2A63595}" dt="2023-05-17T11:56:20.329" v="473" actId="1076"/>
          <ac:picMkLst>
            <pc:docMk/>
            <pc:sldMk cId="3399427061" sldId="425"/>
            <ac:picMk id="3" creationId="{6260F6EE-8EC6-41AC-B1E1-19EF96A5B3D2}"/>
          </ac:picMkLst>
        </pc:picChg>
        <pc:picChg chg="add del mod">
          <ac:chgData name="Peter Zeidman" userId="aa5f965a-8820-48bb-8c2f-f96c7d375656" providerId="ADAL" clId="{E76B54FB-C189-4BCE-8D82-B197E2A63595}" dt="2023-05-17T11:56:04.146" v="469" actId="478"/>
          <ac:picMkLst>
            <pc:docMk/>
            <pc:sldMk cId="3399427061" sldId="425"/>
            <ac:picMk id="12290" creationId="{A0F021E4-21FE-4FFE-A0F4-29F6B7F59971}"/>
          </ac:picMkLst>
        </pc:picChg>
      </pc:sldChg>
      <pc:sldChg chg="addSp delSp modSp add modAnim">
        <pc:chgData name="Peter Zeidman" userId="aa5f965a-8820-48bb-8c2f-f96c7d375656" providerId="ADAL" clId="{E76B54FB-C189-4BCE-8D82-B197E2A63595}" dt="2023-05-17T12:17:21.410" v="637"/>
        <pc:sldMkLst>
          <pc:docMk/>
          <pc:sldMk cId="3803405406" sldId="426"/>
        </pc:sldMkLst>
        <pc:spChg chg="mod">
          <ac:chgData name="Peter Zeidman" userId="aa5f965a-8820-48bb-8c2f-f96c7d375656" providerId="ADAL" clId="{E76B54FB-C189-4BCE-8D82-B197E2A63595}" dt="2023-05-17T12:17:21.410" v="637"/>
          <ac:spMkLst>
            <pc:docMk/>
            <pc:sldMk cId="3803405406" sldId="426"/>
            <ac:spMk id="2" creationId="{D7F620ED-04F2-4D8B-BF95-97833341DB11}"/>
          </ac:spMkLst>
        </pc:spChg>
        <pc:spChg chg="mod">
          <ac:chgData name="Peter Zeidman" userId="aa5f965a-8820-48bb-8c2f-f96c7d375656" providerId="ADAL" clId="{E76B54FB-C189-4BCE-8D82-B197E2A63595}" dt="2023-05-17T10:51:25.161" v="421" actId="207"/>
          <ac:spMkLst>
            <pc:docMk/>
            <pc:sldMk cId="3803405406" sldId="426"/>
            <ac:spMk id="4" creationId="{09BC77FD-9E6B-43C2-B5FA-CCC57B48D45A}"/>
          </ac:spMkLst>
        </pc:spChg>
        <pc:picChg chg="add del mod">
          <ac:chgData name="Peter Zeidman" userId="aa5f965a-8820-48bb-8c2f-f96c7d375656" providerId="ADAL" clId="{E76B54FB-C189-4BCE-8D82-B197E2A63595}" dt="2023-05-17T10:50:06.965" v="403" actId="478"/>
          <ac:picMkLst>
            <pc:docMk/>
            <pc:sldMk cId="3803405406" sldId="426"/>
            <ac:picMk id="5" creationId="{8EF0882C-E4ED-4552-9754-89B20520D295}"/>
          </ac:picMkLst>
        </pc:picChg>
        <pc:picChg chg="del">
          <ac:chgData name="Peter Zeidman" userId="aa5f965a-8820-48bb-8c2f-f96c7d375656" providerId="ADAL" clId="{E76B54FB-C189-4BCE-8D82-B197E2A63595}" dt="2023-05-17T10:44:46.243" v="340" actId="478"/>
          <ac:picMkLst>
            <pc:docMk/>
            <pc:sldMk cId="3803405406" sldId="426"/>
            <ac:picMk id="1026" creationId="{2F275EA5-C8AE-4648-A4EE-1D63885F0354}"/>
          </ac:picMkLst>
        </pc:picChg>
      </pc:sldChg>
      <pc:sldChg chg="add del">
        <pc:chgData name="Peter Zeidman" userId="aa5f965a-8820-48bb-8c2f-f96c7d375656" providerId="ADAL" clId="{E76B54FB-C189-4BCE-8D82-B197E2A63595}" dt="2023-05-17T10:50:29.643" v="407" actId="2696"/>
        <pc:sldMkLst>
          <pc:docMk/>
          <pc:sldMk cId="3867017454" sldId="427"/>
        </pc:sldMkLst>
      </pc:sldChg>
      <pc:sldChg chg="add del">
        <pc:chgData name="Peter Zeidman" userId="aa5f965a-8820-48bb-8c2f-f96c7d375656" providerId="ADAL" clId="{E76B54FB-C189-4BCE-8D82-B197E2A63595}" dt="2023-05-17T10:50:31.464" v="408" actId="2696"/>
        <pc:sldMkLst>
          <pc:docMk/>
          <pc:sldMk cId="1712770944" sldId="428"/>
        </pc:sldMkLst>
      </pc:sldChg>
      <pc:sldChg chg="add del">
        <pc:chgData name="Peter Zeidman" userId="aa5f965a-8820-48bb-8c2f-f96c7d375656" providerId="ADAL" clId="{E76B54FB-C189-4BCE-8D82-B197E2A63595}" dt="2023-05-17T10:50:35.538" v="410" actId="2696"/>
        <pc:sldMkLst>
          <pc:docMk/>
          <pc:sldMk cId="1819669349" sldId="429"/>
        </pc:sldMkLst>
      </pc:sldChg>
      <pc:sldChg chg="add del">
        <pc:chgData name="Peter Zeidman" userId="aa5f965a-8820-48bb-8c2f-f96c7d375656" providerId="ADAL" clId="{E76B54FB-C189-4BCE-8D82-B197E2A63595}" dt="2023-05-17T10:50:39.348" v="412" actId="2696"/>
        <pc:sldMkLst>
          <pc:docMk/>
          <pc:sldMk cId="1168867230" sldId="430"/>
        </pc:sldMkLst>
      </pc:sldChg>
      <pc:sldChg chg="add del">
        <pc:chgData name="Peter Zeidman" userId="aa5f965a-8820-48bb-8c2f-f96c7d375656" providerId="ADAL" clId="{E76B54FB-C189-4BCE-8D82-B197E2A63595}" dt="2023-05-17T10:45:26.800" v="346"/>
        <pc:sldMkLst>
          <pc:docMk/>
          <pc:sldMk cId="3912085475" sldId="431"/>
        </pc:sldMkLst>
      </pc:sldChg>
      <pc:sldChg chg="add del">
        <pc:chgData name="Peter Zeidman" userId="aa5f965a-8820-48bb-8c2f-f96c7d375656" providerId="ADAL" clId="{E76B54FB-C189-4BCE-8D82-B197E2A63595}" dt="2023-05-17T10:50:46.473" v="415" actId="2696"/>
        <pc:sldMkLst>
          <pc:docMk/>
          <pc:sldMk cId="4071955422" sldId="431"/>
        </pc:sldMkLst>
      </pc:sldChg>
      <pc:sldChg chg="add del">
        <pc:chgData name="Peter Zeidman" userId="aa5f965a-8820-48bb-8c2f-f96c7d375656" providerId="ADAL" clId="{E76B54FB-C189-4BCE-8D82-B197E2A63595}" dt="2023-05-17T10:50:51.574" v="417" actId="2696"/>
        <pc:sldMkLst>
          <pc:docMk/>
          <pc:sldMk cId="1481871498" sldId="432"/>
        </pc:sldMkLst>
      </pc:sldChg>
      <pc:sldChg chg="modSp add">
        <pc:chgData name="Peter Zeidman" userId="aa5f965a-8820-48bb-8c2f-f96c7d375656" providerId="ADAL" clId="{E76B54FB-C189-4BCE-8D82-B197E2A63595}" dt="2023-05-17T12:17:17.706" v="636"/>
        <pc:sldMkLst>
          <pc:docMk/>
          <pc:sldMk cId="3817484851" sldId="433"/>
        </pc:sldMkLst>
        <pc:spChg chg="mod">
          <ac:chgData name="Peter Zeidman" userId="aa5f965a-8820-48bb-8c2f-f96c7d375656" providerId="ADAL" clId="{E76B54FB-C189-4BCE-8D82-B197E2A63595}" dt="2023-05-17T12:17:17.706" v="636"/>
          <ac:spMkLst>
            <pc:docMk/>
            <pc:sldMk cId="3817484851" sldId="433"/>
            <ac:spMk id="2" creationId="{D7F620ED-04F2-4D8B-BF95-97833341DB11}"/>
          </ac:spMkLst>
        </pc:spChg>
        <pc:spChg chg="mod">
          <ac:chgData name="Peter Zeidman" userId="aa5f965a-8820-48bb-8c2f-f96c7d375656" providerId="ADAL" clId="{E76B54FB-C189-4BCE-8D82-B197E2A63595}" dt="2023-05-17T10:51:37.116" v="423" actId="207"/>
          <ac:spMkLst>
            <pc:docMk/>
            <pc:sldMk cId="3817484851" sldId="433"/>
            <ac:spMk id="4" creationId="{09BC77FD-9E6B-43C2-B5FA-CCC57B48D45A}"/>
          </ac:spMkLst>
        </pc:spChg>
      </pc:sldChg>
      <pc:sldChg chg="modSp add">
        <pc:chgData name="Peter Zeidman" userId="aa5f965a-8820-48bb-8c2f-f96c7d375656" providerId="ADAL" clId="{E76B54FB-C189-4BCE-8D82-B197E2A63595}" dt="2023-05-17T12:17:15.309" v="635"/>
        <pc:sldMkLst>
          <pc:docMk/>
          <pc:sldMk cId="796660870" sldId="434"/>
        </pc:sldMkLst>
        <pc:spChg chg="mod">
          <ac:chgData name="Peter Zeidman" userId="aa5f965a-8820-48bb-8c2f-f96c7d375656" providerId="ADAL" clId="{E76B54FB-C189-4BCE-8D82-B197E2A63595}" dt="2023-05-17T12:17:15.309" v="635"/>
          <ac:spMkLst>
            <pc:docMk/>
            <pc:sldMk cId="796660870" sldId="434"/>
            <ac:spMk id="2" creationId="{D7F620ED-04F2-4D8B-BF95-97833341DB11}"/>
          </ac:spMkLst>
        </pc:spChg>
        <pc:spChg chg="mod">
          <ac:chgData name="Peter Zeidman" userId="aa5f965a-8820-48bb-8c2f-f96c7d375656" providerId="ADAL" clId="{E76B54FB-C189-4BCE-8D82-B197E2A63595}" dt="2023-05-17T10:51:43.764" v="425" actId="207"/>
          <ac:spMkLst>
            <pc:docMk/>
            <pc:sldMk cId="796660870" sldId="434"/>
            <ac:spMk id="4" creationId="{09BC77FD-9E6B-43C2-B5FA-CCC57B48D45A}"/>
          </ac:spMkLst>
        </pc:spChg>
      </pc:sldChg>
      <pc:sldChg chg="modSp add">
        <pc:chgData name="Peter Zeidman" userId="aa5f965a-8820-48bb-8c2f-f96c7d375656" providerId="ADAL" clId="{E76B54FB-C189-4BCE-8D82-B197E2A63595}" dt="2023-05-17T12:17:12.953" v="634"/>
        <pc:sldMkLst>
          <pc:docMk/>
          <pc:sldMk cId="21571621" sldId="435"/>
        </pc:sldMkLst>
        <pc:spChg chg="mod">
          <ac:chgData name="Peter Zeidman" userId="aa5f965a-8820-48bb-8c2f-f96c7d375656" providerId="ADAL" clId="{E76B54FB-C189-4BCE-8D82-B197E2A63595}" dt="2023-05-17T12:17:12.953" v="634"/>
          <ac:spMkLst>
            <pc:docMk/>
            <pc:sldMk cId="21571621" sldId="435"/>
            <ac:spMk id="2" creationId="{D7F620ED-04F2-4D8B-BF95-97833341DB11}"/>
          </ac:spMkLst>
        </pc:spChg>
        <pc:spChg chg="mod">
          <ac:chgData name="Peter Zeidman" userId="aa5f965a-8820-48bb-8c2f-f96c7d375656" providerId="ADAL" clId="{E76B54FB-C189-4BCE-8D82-B197E2A63595}" dt="2023-05-17T10:51:53.665" v="427" actId="207"/>
          <ac:spMkLst>
            <pc:docMk/>
            <pc:sldMk cId="21571621" sldId="435"/>
            <ac:spMk id="4" creationId="{09BC77FD-9E6B-43C2-B5FA-CCC57B48D45A}"/>
          </ac:spMkLst>
        </pc:spChg>
      </pc:sldChg>
      <pc:sldChg chg="modSp add">
        <pc:chgData name="Peter Zeidman" userId="aa5f965a-8820-48bb-8c2f-f96c7d375656" providerId="ADAL" clId="{E76B54FB-C189-4BCE-8D82-B197E2A63595}" dt="2023-05-17T12:17:10.199" v="633"/>
        <pc:sldMkLst>
          <pc:docMk/>
          <pc:sldMk cId="3606736062" sldId="436"/>
        </pc:sldMkLst>
        <pc:spChg chg="mod">
          <ac:chgData name="Peter Zeidman" userId="aa5f965a-8820-48bb-8c2f-f96c7d375656" providerId="ADAL" clId="{E76B54FB-C189-4BCE-8D82-B197E2A63595}" dt="2023-05-17T12:17:10.199" v="633"/>
          <ac:spMkLst>
            <pc:docMk/>
            <pc:sldMk cId="3606736062" sldId="436"/>
            <ac:spMk id="2" creationId="{D7F620ED-04F2-4D8B-BF95-97833341DB11}"/>
          </ac:spMkLst>
        </pc:spChg>
        <pc:spChg chg="mod">
          <ac:chgData name="Peter Zeidman" userId="aa5f965a-8820-48bb-8c2f-f96c7d375656" providerId="ADAL" clId="{E76B54FB-C189-4BCE-8D82-B197E2A63595}" dt="2023-05-17T10:52:00.926" v="429" actId="207"/>
          <ac:spMkLst>
            <pc:docMk/>
            <pc:sldMk cId="3606736062" sldId="436"/>
            <ac:spMk id="4" creationId="{09BC77FD-9E6B-43C2-B5FA-CCC57B48D45A}"/>
          </ac:spMkLst>
        </pc:spChg>
      </pc:sldChg>
      <pc:sldChg chg="modSp add">
        <pc:chgData name="Peter Zeidman" userId="aa5f965a-8820-48bb-8c2f-f96c7d375656" providerId="ADAL" clId="{E76B54FB-C189-4BCE-8D82-B197E2A63595}" dt="2023-05-17T12:17:07.153" v="632"/>
        <pc:sldMkLst>
          <pc:docMk/>
          <pc:sldMk cId="2677908409" sldId="437"/>
        </pc:sldMkLst>
        <pc:spChg chg="mod">
          <ac:chgData name="Peter Zeidman" userId="aa5f965a-8820-48bb-8c2f-f96c7d375656" providerId="ADAL" clId="{E76B54FB-C189-4BCE-8D82-B197E2A63595}" dt="2023-05-17T12:17:07.153" v="632"/>
          <ac:spMkLst>
            <pc:docMk/>
            <pc:sldMk cId="2677908409" sldId="437"/>
            <ac:spMk id="2" creationId="{D7F620ED-04F2-4D8B-BF95-97833341DB11}"/>
          </ac:spMkLst>
        </pc:spChg>
        <pc:spChg chg="mod">
          <ac:chgData name="Peter Zeidman" userId="aa5f965a-8820-48bb-8c2f-f96c7d375656" providerId="ADAL" clId="{E76B54FB-C189-4BCE-8D82-B197E2A63595}" dt="2023-05-17T10:52:07.545" v="431" actId="207"/>
          <ac:spMkLst>
            <pc:docMk/>
            <pc:sldMk cId="2677908409" sldId="437"/>
            <ac:spMk id="4" creationId="{09BC77FD-9E6B-43C2-B5FA-CCC57B48D45A}"/>
          </ac:spMkLst>
        </pc:spChg>
      </pc:sldChg>
      <pc:sldChg chg="modSp add">
        <pc:chgData name="Peter Zeidman" userId="aa5f965a-8820-48bb-8c2f-f96c7d375656" providerId="ADAL" clId="{E76B54FB-C189-4BCE-8D82-B197E2A63595}" dt="2023-05-17T12:17:05.049" v="631"/>
        <pc:sldMkLst>
          <pc:docMk/>
          <pc:sldMk cId="3074295518" sldId="438"/>
        </pc:sldMkLst>
        <pc:spChg chg="mod">
          <ac:chgData name="Peter Zeidman" userId="aa5f965a-8820-48bb-8c2f-f96c7d375656" providerId="ADAL" clId="{E76B54FB-C189-4BCE-8D82-B197E2A63595}" dt="2023-05-17T12:17:05.049" v="631"/>
          <ac:spMkLst>
            <pc:docMk/>
            <pc:sldMk cId="3074295518" sldId="438"/>
            <ac:spMk id="2" creationId="{D7F620ED-04F2-4D8B-BF95-97833341DB11}"/>
          </ac:spMkLst>
        </pc:spChg>
        <pc:spChg chg="mod">
          <ac:chgData name="Peter Zeidman" userId="aa5f965a-8820-48bb-8c2f-f96c7d375656" providerId="ADAL" clId="{E76B54FB-C189-4BCE-8D82-B197E2A63595}" dt="2023-05-17T10:52:12.996" v="432" actId="207"/>
          <ac:spMkLst>
            <pc:docMk/>
            <pc:sldMk cId="3074295518" sldId="438"/>
            <ac:spMk id="4" creationId="{09BC77FD-9E6B-43C2-B5FA-CCC57B48D45A}"/>
          </ac:spMkLst>
        </pc:spChg>
      </pc:sldChg>
      <pc:sldChg chg="addSp delSp modSp add del">
        <pc:chgData name="Peter Zeidman" userId="aa5f965a-8820-48bb-8c2f-f96c7d375656" providerId="ADAL" clId="{E76B54FB-C189-4BCE-8D82-B197E2A63595}" dt="2023-05-17T10:53:32.626" v="454" actId="2696"/>
        <pc:sldMkLst>
          <pc:docMk/>
          <pc:sldMk cId="2643432918" sldId="439"/>
        </pc:sldMkLst>
        <pc:spChg chg="del">
          <ac:chgData name="Peter Zeidman" userId="aa5f965a-8820-48bb-8c2f-f96c7d375656" providerId="ADAL" clId="{E76B54FB-C189-4BCE-8D82-B197E2A63595}" dt="2023-05-17T10:52:22.579" v="434"/>
          <ac:spMkLst>
            <pc:docMk/>
            <pc:sldMk cId="2643432918" sldId="439"/>
            <ac:spMk id="2" creationId="{462E308F-F0E8-4FDA-8303-7DF18F091F5E}"/>
          </ac:spMkLst>
        </pc:spChg>
        <pc:spChg chg="del">
          <ac:chgData name="Peter Zeidman" userId="aa5f965a-8820-48bb-8c2f-f96c7d375656" providerId="ADAL" clId="{E76B54FB-C189-4BCE-8D82-B197E2A63595}" dt="2023-05-17T10:52:22.579" v="434"/>
          <ac:spMkLst>
            <pc:docMk/>
            <pc:sldMk cId="2643432918" sldId="439"/>
            <ac:spMk id="3" creationId="{D9743F6A-C0AA-4972-B260-6432304F6518}"/>
          </ac:spMkLst>
        </pc:spChg>
        <pc:spChg chg="del">
          <ac:chgData name="Peter Zeidman" userId="aa5f965a-8820-48bb-8c2f-f96c7d375656" providerId="ADAL" clId="{E76B54FB-C189-4BCE-8D82-B197E2A63595}" dt="2023-05-17T10:52:22.579" v="434"/>
          <ac:spMkLst>
            <pc:docMk/>
            <pc:sldMk cId="2643432918" sldId="439"/>
            <ac:spMk id="4" creationId="{7378E8F7-1648-4999-BD86-B0C05E639A72}"/>
          </ac:spMkLst>
        </pc:spChg>
        <pc:spChg chg="del">
          <ac:chgData name="Peter Zeidman" userId="aa5f965a-8820-48bb-8c2f-f96c7d375656" providerId="ADAL" clId="{E76B54FB-C189-4BCE-8D82-B197E2A63595}" dt="2023-05-17T10:52:22.579" v="434"/>
          <ac:spMkLst>
            <pc:docMk/>
            <pc:sldMk cId="2643432918" sldId="439"/>
            <ac:spMk id="5" creationId="{63368D6A-721C-4F70-95E2-C5815B8A8258}"/>
          </ac:spMkLst>
        </pc:spChg>
        <pc:spChg chg="del">
          <ac:chgData name="Peter Zeidman" userId="aa5f965a-8820-48bb-8c2f-f96c7d375656" providerId="ADAL" clId="{E76B54FB-C189-4BCE-8D82-B197E2A63595}" dt="2023-05-17T10:52:22.579" v="434"/>
          <ac:spMkLst>
            <pc:docMk/>
            <pc:sldMk cId="2643432918" sldId="439"/>
            <ac:spMk id="6" creationId="{7710F407-E277-49DB-A63C-D8142225251E}"/>
          </ac:spMkLst>
        </pc:spChg>
        <pc:spChg chg="add del mod">
          <ac:chgData name="Peter Zeidman" userId="aa5f965a-8820-48bb-8c2f-f96c7d375656" providerId="ADAL" clId="{E76B54FB-C189-4BCE-8D82-B197E2A63595}" dt="2023-05-17T10:52:37.332" v="437" actId="478"/>
          <ac:spMkLst>
            <pc:docMk/>
            <pc:sldMk cId="2643432918" sldId="439"/>
            <ac:spMk id="7" creationId="{9DD706CE-88E0-4914-92A3-2826B79D5E0D}"/>
          </ac:spMkLst>
        </pc:spChg>
        <pc:spChg chg="add del mod">
          <ac:chgData name="Peter Zeidman" userId="aa5f965a-8820-48bb-8c2f-f96c7d375656" providerId="ADAL" clId="{E76B54FB-C189-4BCE-8D82-B197E2A63595}" dt="2023-05-17T10:52:37.332" v="437" actId="478"/>
          <ac:spMkLst>
            <pc:docMk/>
            <pc:sldMk cId="2643432918" sldId="439"/>
            <ac:spMk id="8" creationId="{AE2C2C9C-BA15-4528-80E6-5EBA305B27EB}"/>
          </ac:spMkLst>
        </pc:spChg>
        <pc:picChg chg="add del">
          <ac:chgData name="Peter Zeidman" userId="aa5f965a-8820-48bb-8c2f-f96c7d375656" providerId="ADAL" clId="{E76B54FB-C189-4BCE-8D82-B197E2A63595}" dt="2023-05-17T10:53:15.602" v="446"/>
          <ac:picMkLst>
            <pc:docMk/>
            <pc:sldMk cId="2643432918" sldId="439"/>
            <ac:picMk id="10" creationId="{39E583BB-3213-469B-AB0D-2E8E62027940}"/>
          </ac:picMkLst>
        </pc:picChg>
        <pc:picChg chg="add del mod">
          <ac:chgData name="Peter Zeidman" userId="aa5f965a-8820-48bb-8c2f-f96c7d375656" providerId="ADAL" clId="{E76B54FB-C189-4BCE-8D82-B197E2A63595}" dt="2023-05-17T10:53:14.038" v="444"/>
          <ac:picMkLst>
            <pc:docMk/>
            <pc:sldMk cId="2643432918" sldId="439"/>
            <ac:picMk id="2050" creationId="{FEB7F1BC-435B-43A6-BD48-F80038C0A67E}"/>
          </ac:picMkLst>
        </pc:picChg>
      </pc:sldChg>
      <pc:sldChg chg="addSp modSp add">
        <pc:chgData name="Peter Zeidman" userId="aa5f965a-8820-48bb-8c2f-f96c7d375656" providerId="ADAL" clId="{E76B54FB-C189-4BCE-8D82-B197E2A63595}" dt="2023-05-17T12:17:00.602" v="630" actId="20577"/>
        <pc:sldMkLst>
          <pc:docMk/>
          <pc:sldMk cId="1232167995" sldId="440"/>
        </pc:sldMkLst>
        <pc:spChg chg="mod">
          <ac:chgData name="Peter Zeidman" userId="aa5f965a-8820-48bb-8c2f-f96c7d375656" providerId="ADAL" clId="{E76B54FB-C189-4BCE-8D82-B197E2A63595}" dt="2023-05-17T12:17:00.602" v="630" actId="20577"/>
          <ac:spMkLst>
            <pc:docMk/>
            <pc:sldMk cId="1232167995" sldId="440"/>
            <ac:spMk id="2" creationId="{D7F620ED-04F2-4D8B-BF95-97833341DB11}"/>
          </ac:spMkLst>
        </pc:spChg>
        <pc:spChg chg="mod">
          <ac:chgData name="Peter Zeidman" userId="aa5f965a-8820-48bb-8c2f-f96c7d375656" providerId="ADAL" clId="{E76B54FB-C189-4BCE-8D82-B197E2A63595}" dt="2023-05-17T10:53:23.900" v="450" actId="1076"/>
          <ac:spMkLst>
            <pc:docMk/>
            <pc:sldMk cId="1232167995" sldId="440"/>
            <ac:spMk id="4" creationId="{09BC77FD-9E6B-43C2-B5FA-CCC57B48D45A}"/>
          </ac:spMkLst>
        </pc:spChg>
        <pc:picChg chg="add mod">
          <ac:chgData name="Peter Zeidman" userId="aa5f965a-8820-48bb-8c2f-f96c7d375656" providerId="ADAL" clId="{E76B54FB-C189-4BCE-8D82-B197E2A63595}" dt="2023-05-17T10:53:28.165" v="453" actId="1076"/>
          <ac:picMkLst>
            <pc:docMk/>
            <pc:sldMk cId="1232167995" sldId="440"/>
            <ac:picMk id="5" creationId="{B3C276CF-F0C2-4156-9D3C-8F84DECFE494}"/>
          </ac:picMkLst>
        </pc:picChg>
      </pc:sldChg>
      <pc:sldChg chg="addSp delSp modSp add delAnim">
        <pc:chgData name="Peter Zeidman" userId="aa5f965a-8820-48bb-8c2f-f96c7d375656" providerId="ADAL" clId="{E76B54FB-C189-4BCE-8D82-B197E2A63595}" dt="2023-05-17T12:22:56.345" v="898" actId="1076"/>
        <pc:sldMkLst>
          <pc:docMk/>
          <pc:sldMk cId="1163795062" sldId="441"/>
        </pc:sldMkLst>
        <pc:spChg chg="add del mod">
          <ac:chgData name="Peter Zeidman" userId="aa5f965a-8820-48bb-8c2f-f96c7d375656" providerId="ADAL" clId="{E76B54FB-C189-4BCE-8D82-B197E2A63595}" dt="2023-05-17T12:20:58.042" v="726"/>
          <ac:spMkLst>
            <pc:docMk/>
            <pc:sldMk cId="1163795062" sldId="441"/>
            <ac:spMk id="3" creationId="{F403264D-127E-42C0-BD2D-80FBC59EF542}"/>
          </ac:spMkLst>
        </pc:spChg>
        <pc:spChg chg="add del mod">
          <ac:chgData name="Peter Zeidman" userId="aa5f965a-8820-48bb-8c2f-f96c7d375656" providerId="ADAL" clId="{E76B54FB-C189-4BCE-8D82-B197E2A63595}" dt="2023-05-17T12:20:58.042" v="726"/>
          <ac:spMkLst>
            <pc:docMk/>
            <pc:sldMk cId="1163795062" sldId="441"/>
            <ac:spMk id="5" creationId="{6525526B-360C-478B-9C1B-8F9ED1FB29C9}"/>
          </ac:spMkLst>
        </pc:spChg>
        <pc:spChg chg="mod">
          <ac:chgData name="Peter Zeidman" userId="aa5f965a-8820-48bb-8c2f-f96c7d375656" providerId="ADAL" clId="{E76B54FB-C189-4BCE-8D82-B197E2A63595}" dt="2023-05-17T12:21:04.129" v="741" actId="1036"/>
          <ac:spMkLst>
            <pc:docMk/>
            <pc:sldMk cId="1163795062" sldId="441"/>
            <ac:spMk id="6" creationId="{AE8ACBFE-D720-4B8E-A428-B9EB3816B7AF}"/>
          </ac:spMkLst>
        </pc:spChg>
        <pc:spChg chg="del">
          <ac:chgData name="Peter Zeidman" userId="aa5f965a-8820-48bb-8c2f-f96c7d375656" providerId="ADAL" clId="{E76B54FB-C189-4BCE-8D82-B197E2A63595}" dt="2023-05-17T12:20:53.091" v="723" actId="478"/>
          <ac:spMkLst>
            <pc:docMk/>
            <pc:sldMk cId="1163795062" sldId="441"/>
            <ac:spMk id="7" creationId="{6EC71C66-3C95-41E7-8305-6A6810DA761C}"/>
          </ac:spMkLst>
        </pc:spChg>
        <pc:spChg chg="del">
          <ac:chgData name="Peter Zeidman" userId="aa5f965a-8820-48bb-8c2f-f96c7d375656" providerId="ADAL" clId="{E76B54FB-C189-4BCE-8D82-B197E2A63595}" dt="2023-05-17T12:20:53.091" v="723" actId="478"/>
          <ac:spMkLst>
            <pc:docMk/>
            <pc:sldMk cId="1163795062" sldId="441"/>
            <ac:spMk id="8" creationId="{579D62F6-5141-450A-AA6D-CF7DF965B1BE}"/>
          </ac:spMkLst>
        </pc:spChg>
        <pc:spChg chg="del">
          <ac:chgData name="Peter Zeidman" userId="aa5f965a-8820-48bb-8c2f-f96c7d375656" providerId="ADAL" clId="{E76B54FB-C189-4BCE-8D82-B197E2A63595}" dt="2023-05-17T12:20:53.091" v="723" actId="478"/>
          <ac:spMkLst>
            <pc:docMk/>
            <pc:sldMk cId="1163795062" sldId="441"/>
            <ac:spMk id="9" creationId="{2C3791E8-92DA-4443-8286-1570C5E1656F}"/>
          </ac:spMkLst>
        </pc:spChg>
        <pc:spChg chg="del">
          <ac:chgData name="Peter Zeidman" userId="aa5f965a-8820-48bb-8c2f-f96c7d375656" providerId="ADAL" clId="{E76B54FB-C189-4BCE-8D82-B197E2A63595}" dt="2023-05-17T12:20:53.091" v="723" actId="478"/>
          <ac:spMkLst>
            <pc:docMk/>
            <pc:sldMk cId="1163795062" sldId="441"/>
            <ac:spMk id="10" creationId="{FC955388-466D-4F87-B3BE-3B89E25FC302}"/>
          </ac:spMkLst>
        </pc:spChg>
        <pc:spChg chg="mod">
          <ac:chgData name="Peter Zeidman" userId="aa5f965a-8820-48bb-8c2f-f96c7d375656" providerId="ADAL" clId="{E76B54FB-C189-4BCE-8D82-B197E2A63595}" dt="2023-05-17T12:21:39.875" v="792" actId="20577"/>
          <ac:spMkLst>
            <pc:docMk/>
            <pc:sldMk cId="1163795062" sldId="441"/>
            <ac:spMk id="11" creationId="{2677BB9E-3CD6-4C59-8FEC-6E6D3A83BA80}"/>
          </ac:spMkLst>
        </pc:spChg>
        <pc:spChg chg="del">
          <ac:chgData name="Peter Zeidman" userId="aa5f965a-8820-48bb-8c2f-f96c7d375656" providerId="ADAL" clId="{E76B54FB-C189-4BCE-8D82-B197E2A63595}" dt="2023-05-17T12:20:53.091" v="723" actId="478"/>
          <ac:spMkLst>
            <pc:docMk/>
            <pc:sldMk cId="1163795062" sldId="441"/>
            <ac:spMk id="13" creationId="{BABD0294-B363-4E6E-AAB0-9A94160DF392}"/>
          </ac:spMkLst>
        </pc:spChg>
        <pc:spChg chg="add del mod">
          <ac:chgData name="Peter Zeidman" userId="aa5f965a-8820-48bb-8c2f-f96c7d375656" providerId="ADAL" clId="{E76B54FB-C189-4BCE-8D82-B197E2A63595}" dt="2023-05-17T12:20:58.042" v="726"/>
          <ac:spMkLst>
            <pc:docMk/>
            <pc:sldMk cId="1163795062" sldId="441"/>
            <ac:spMk id="15" creationId="{3578FF49-A303-45A6-B460-BDC8ADD79256}"/>
          </ac:spMkLst>
        </pc:spChg>
        <pc:spChg chg="add del mod">
          <ac:chgData name="Peter Zeidman" userId="aa5f965a-8820-48bb-8c2f-f96c7d375656" providerId="ADAL" clId="{E76B54FB-C189-4BCE-8D82-B197E2A63595}" dt="2023-05-17T12:20:58.042" v="726"/>
          <ac:spMkLst>
            <pc:docMk/>
            <pc:sldMk cId="1163795062" sldId="441"/>
            <ac:spMk id="17" creationId="{BB1A2B37-4383-4E4E-B148-6E39EE8341B2}"/>
          </ac:spMkLst>
        </pc:spChg>
        <pc:spChg chg="add del mod">
          <ac:chgData name="Peter Zeidman" userId="aa5f965a-8820-48bb-8c2f-f96c7d375656" providerId="ADAL" clId="{E76B54FB-C189-4BCE-8D82-B197E2A63595}" dt="2023-05-17T12:21:07.413" v="761" actId="478"/>
          <ac:spMkLst>
            <pc:docMk/>
            <pc:sldMk cId="1163795062" sldId="441"/>
            <ac:spMk id="18" creationId="{4178B32F-F088-459E-8EBA-644E1DE5E338}"/>
          </ac:spMkLst>
        </pc:spChg>
        <pc:spChg chg="add mod">
          <ac:chgData name="Peter Zeidman" userId="aa5f965a-8820-48bb-8c2f-f96c7d375656" providerId="ADAL" clId="{E76B54FB-C189-4BCE-8D82-B197E2A63595}" dt="2023-05-17T12:22:56.345" v="898" actId="1076"/>
          <ac:spMkLst>
            <pc:docMk/>
            <pc:sldMk cId="1163795062" sldId="441"/>
            <ac:spMk id="21" creationId="{23FDBBD8-1523-44F3-B934-37F11BF57B05}"/>
          </ac:spMkLst>
        </pc:spChg>
        <pc:spChg chg="add mod">
          <ac:chgData name="Peter Zeidman" userId="aa5f965a-8820-48bb-8c2f-f96c7d375656" providerId="ADAL" clId="{E76B54FB-C189-4BCE-8D82-B197E2A63595}" dt="2023-05-17T12:22:16.077" v="883" actId="207"/>
          <ac:spMkLst>
            <pc:docMk/>
            <pc:sldMk cId="1163795062" sldId="441"/>
            <ac:spMk id="22" creationId="{38641BF0-D88B-4B64-8421-C5C90937C11E}"/>
          </ac:spMkLst>
        </pc:spChg>
        <pc:picChg chg="del">
          <ac:chgData name="Peter Zeidman" userId="aa5f965a-8820-48bb-8c2f-f96c7d375656" providerId="ADAL" clId="{E76B54FB-C189-4BCE-8D82-B197E2A63595}" dt="2023-05-17T12:20:53.091" v="723" actId="478"/>
          <ac:picMkLst>
            <pc:docMk/>
            <pc:sldMk cId="1163795062" sldId="441"/>
            <ac:picMk id="12" creationId="{461A269B-1E1B-4C9B-879C-55CD0BD00A71}"/>
          </ac:picMkLst>
        </pc:picChg>
        <pc:picChg chg="add del">
          <ac:chgData name="Peter Zeidman" userId="aa5f965a-8820-48bb-8c2f-f96c7d375656" providerId="ADAL" clId="{E76B54FB-C189-4BCE-8D82-B197E2A63595}" dt="2023-05-17T12:21:17.690" v="765" actId="478"/>
          <ac:picMkLst>
            <pc:docMk/>
            <pc:sldMk cId="1163795062" sldId="441"/>
            <ac:picMk id="19" creationId="{769D38C6-9F34-4F84-9F43-5CDF8A24BDB8}"/>
          </ac:picMkLst>
        </pc:picChg>
        <pc:picChg chg="add mod modCrop">
          <ac:chgData name="Peter Zeidman" userId="aa5f965a-8820-48bb-8c2f-f96c7d375656" providerId="ADAL" clId="{E76B54FB-C189-4BCE-8D82-B197E2A63595}" dt="2023-05-17T12:22:45.832" v="895" actId="208"/>
          <ac:picMkLst>
            <pc:docMk/>
            <pc:sldMk cId="1163795062" sldId="441"/>
            <ac:picMk id="20" creationId="{CCA06EBB-9BFC-42E9-8E52-C42499472D49}"/>
          </ac:picMkLst>
        </pc:picChg>
      </pc:sldChg>
      <pc:sldChg chg="addSp delSp modSp add modAnim">
        <pc:chgData name="Peter Zeidman" userId="aa5f965a-8820-48bb-8c2f-f96c7d375656" providerId="ADAL" clId="{E76B54FB-C189-4BCE-8D82-B197E2A63595}" dt="2023-05-17T12:47:05.890" v="1274"/>
        <pc:sldMkLst>
          <pc:docMk/>
          <pc:sldMk cId="777316295" sldId="442"/>
        </pc:sldMkLst>
        <pc:spChg chg="del">
          <ac:chgData name="Peter Zeidman" userId="aa5f965a-8820-48bb-8c2f-f96c7d375656" providerId="ADAL" clId="{E76B54FB-C189-4BCE-8D82-B197E2A63595}" dt="2023-05-17T12:39:08.061" v="1069"/>
          <ac:spMkLst>
            <pc:docMk/>
            <pc:sldMk cId="777316295" sldId="442"/>
            <ac:spMk id="2" creationId="{C08FE449-623E-495B-BDEA-7FE8FBD8BD1F}"/>
          </ac:spMkLst>
        </pc:spChg>
        <pc:spChg chg="del">
          <ac:chgData name="Peter Zeidman" userId="aa5f965a-8820-48bb-8c2f-f96c7d375656" providerId="ADAL" clId="{E76B54FB-C189-4BCE-8D82-B197E2A63595}" dt="2023-05-17T12:39:08.061" v="1069"/>
          <ac:spMkLst>
            <pc:docMk/>
            <pc:sldMk cId="777316295" sldId="442"/>
            <ac:spMk id="3" creationId="{FE2578B4-053B-4817-8493-DB212F70F499}"/>
          </ac:spMkLst>
        </pc:spChg>
        <pc:spChg chg="del">
          <ac:chgData name="Peter Zeidman" userId="aa5f965a-8820-48bb-8c2f-f96c7d375656" providerId="ADAL" clId="{E76B54FB-C189-4BCE-8D82-B197E2A63595}" dt="2023-05-17T12:39:08.061" v="1069"/>
          <ac:spMkLst>
            <pc:docMk/>
            <pc:sldMk cId="777316295" sldId="442"/>
            <ac:spMk id="4" creationId="{445299E7-D64C-4B0E-97C9-DB23ABEE4A5A}"/>
          </ac:spMkLst>
        </pc:spChg>
        <pc:spChg chg="del">
          <ac:chgData name="Peter Zeidman" userId="aa5f965a-8820-48bb-8c2f-f96c7d375656" providerId="ADAL" clId="{E76B54FB-C189-4BCE-8D82-B197E2A63595}" dt="2023-05-17T12:39:08.061" v="1069"/>
          <ac:spMkLst>
            <pc:docMk/>
            <pc:sldMk cId="777316295" sldId="442"/>
            <ac:spMk id="5" creationId="{E5CEA322-B170-4BFF-A1D2-879AFB9064D3}"/>
          </ac:spMkLst>
        </pc:spChg>
        <pc:spChg chg="del mod">
          <ac:chgData name="Peter Zeidman" userId="aa5f965a-8820-48bb-8c2f-f96c7d375656" providerId="ADAL" clId="{E76B54FB-C189-4BCE-8D82-B197E2A63595}" dt="2023-05-17T12:39:04.766" v="1068" actId="478"/>
          <ac:spMkLst>
            <pc:docMk/>
            <pc:sldMk cId="777316295" sldId="442"/>
            <ac:spMk id="6" creationId="{DEFA8D60-7108-4426-BD5D-78CF11955A01}"/>
          </ac:spMkLst>
        </pc:spChg>
        <pc:spChg chg="add del mod">
          <ac:chgData name="Peter Zeidman" userId="aa5f965a-8820-48bb-8c2f-f96c7d375656" providerId="ADAL" clId="{E76B54FB-C189-4BCE-8D82-B197E2A63595}" dt="2023-05-17T12:39:08.061" v="1069"/>
          <ac:spMkLst>
            <pc:docMk/>
            <pc:sldMk cId="777316295" sldId="442"/>
            <ac:spMk id="9" creationId="{92B9747D-8A86-44B0-A0C0-88092BE8B325}"/>
          </ac:spMkLst>
        </pc:spChg>
        <pc:spChg chg="add del mod">
          <ac:chgData name="Peter Zeidman" userId="aa5f965a-8820-48bb-8c2f-f96c7d375656" providerId="ADAL" clId="{E76B54FB-C189-4BCE-8D82-B197E2A63595}" dt="2023-05-17T12:39:19.692" v="1073" actId="478"/>
          <ac:spMkLst>
            <pc:docMk/>
            <pc:sldMk cId="777316295" sldId="442"/>
            <ac:spMk id="10" creationId="{A217B69A-4E00-4705-8F9C-6F7B557BE1E8}"/>
          </ac:spMkLst>
        </pc:spChg>
        <pc:spChg chg="add del mod">
          <ac:chgData name="Peter Zeidman" userId="aa5f965a-8820-48bb-8c2f-f96c7d375656" providerId="ADAL" clId="{E76B54FB-C189-4BCE-8D82-B197E2A63595}" dt="2023-05-17T12:39:19.692" v="1073" actId="478"/>
          <ac:spMkLst>
            <pc:docMk/>
            <pc:sldMk cId="777316295" sldId="442"/>
            <ac:spMk id="11" creationId="{4A600CE9-7A55-4676-BBD1-CB3C1DAED270}"/>
          </ac:spMkLst>
        </pc:spChg>
        <pc:spChg chg="add mod">
          <ac:chgData name="Peter Zeidman" userId="aa5f965a-8820-48bb-8c2f-f96c7d375656" providerId="ADAL" clId="{E76B54FB-C189-4BCE-8D82-B197E2A63595}" dt="2023-05-17T12:39:45.573" v="1107" actId="20577"/>
          <ac:spMkLst>
            <pc:docMk/>
            <pc:sldMk cId="777316295" sldId="442"/>
            <ac:spMk id="12" creationId="{C26B2A20-82FB-41C2-9724-81C83BB50898}"/>
          </ac:spMkLst>
        </pc:spChg>
        <pc:spChg chg="add mod">
          <ac:chgData name="Peter Zeidman" userId="aa5f965a-8820-48bb-8c2f-f96c7d375656" providerId="ADAL" clId="{E76B54FB-C189-4BCE-8D82-B197E2A63595}" dt="2023-05-17T12:40:47.110" v="1129" actId="121"/>
          <ac:spMkLst>
            <pc:docMk/>
            <pc:sldMk cId="777316295" sldId="442"/>
            <ac:spMk id="13" creationId="{9CD256E8-2116-48C5-B547-DFD2D5D3173B}"/>
          </ac:spMkLst>
        </pc:spChg>
        <pc:spChg chg="add mod">
          <ac:chgData name="Peter Zeidman" userId="aa5f965a-8820-48bb-8c2f-f96c7d375656" providerId="ADAL" clId="{E76B54FB-C189-4BCE-8D82-B197E2A63595}" dt="2023-05-17T12:43:26.928" v="1168" actId="207"/>
          <ac:spMkLst>
            <pc:docMk/>
            <pc:sldMk cId="777316295" sldId="442"/>
            <ac:spMk id="15" creationId="{2FCCF603-CB57-4426-B6AE-564E4BD5D545}"/>
          </ac:spMkLst>
        </pc:spChg>
        <pc:spChg chg="add mod">
          <ac:chgData name="Peter Zeidman" userId="aa5f965a-8820-48bb-8c2f-f96c7d375656" providerId="ADAL" clId="{E76B54FB-C189-4BCE-8D82-B197E2A63595}" dt="2023-05-17T12:46:56.256" v="1273" actId="14100"/>
          <ac:spMkLst>
            <pc:docMk/>
            <pc:sldMk cId="777316295" sldId="442"/>
            <ac:spMk id="16" creationId="{B9221F14-AFC9-4961-B5EF-3DC40F845E65}"/>
          </ac:spMkLst>
        </pc:spChg>
        <pc:spChg chg="add mod">
          <ac:chgData name="Peter Zeidman" userId="aa5f965a-8820-48bb-8c2f-f96c7d375656" providerId="ADAL" clId="{E76B54FB-C189-4BCE-8D82-B197E2A63595}" dt="2023-05-17T12:43:33.754" v="1171" actId="2085"/>
          <ac:spMkLst>
            <pc:docMk/>
            <pc:sldMk cId="777316295" sldId="442"/>
            <ac:spMk id="17" creationId="{C28DDB40-1BC0-42BC-8F16-E2C10E325FD1}"/>
          </ac:spMkLst>
        </pc:spChg>
        <pc:picChg chg="add del mod">
          <ac:chgData name="Peter Zeidman" userId="aa5f965a-8820-48bb-8c2f-f96c7d375656" providerId="ADAL" clId="{E76B54FB-C189-4BCE-8D82-B197E2A63595}" dt="2023-05-17T12:41:37.718" v="1132" actId="478"/>
          <ac:picMkLst>
            <pc:docMk/>
            <pc:sldMk cId="777316295" sldId="442"/>
            <ac:picMk id="7" creationId="{96E4798C-37B1-42FA-AD63-0C9E34EAED0A}"/>
          </ac:picMkLst>
        </pc:picChg>
        <pc:picChg chg="add mod">
          <ac:chgData name="Peter Zeidman" userId="aa5f965a-8820-48bb-8c2f-f96c7d375656" providerId="ADAL" clId="{E76B54FB-C189-4BCE-8D82-B197E2A63595}" dt="2023-05-17T12:43:24.565" v="1167" actId="1076"/>
          <ac:picMkLst>
            <pc:docMk/>
            <pc:sldMk cId="777316295" sldId="442"/>
            <ac:picMk id="14" creationId="{D95A6307-88F7-442C-B472-27C9AD65F349}"/>
          </ac:picMkLst>
        </pc:picChg>
      </pc:sldChg>
      <pc:sldChg chg="modSp add">
        <pc:chgData name="Peter Zeidman" userId="aa5f965a-8820-48bb-8c2f-f96c7d375656" providerId="ADAL" clId="{E76B54FB-C189-4BCE-8D82-B197E2A63595}" dt="2023-05-17T12:44:13.668" v="1172" actId="1076"/>
        <pc:sldMkLst>
          <pc:docMk/>
          <pc:sldMk cId="290446318" sldId="443"/>
        </pc:sldMkLst>
        <pc:picChg chg="mod">
          <ac:chgData name="Peter Zeidman" userId="aa5f965a-8820-48bb-8c2f-f96c7d375656" providerId="ADAL" clId="{E76B54FB-C189-4BCE-8D82-B197E2A63595}" dt="2023-05-17T12:44:13.668" v="1172" actId="1076"/>
          <ac:picMkLst>
            <pc:docMk/>
            <pc:sldMk cId="290446318" sldId="443"/>
            <ac:picMk id="7" creationId="{96E4798C-37B1-42FA-AD63-0C9E34EAED0A}"/>
          </ac:picMkLst>
        </pc:picChg>
      </pc:sldChg>
      <pc:sldChg chg="addSp delSp modSp add del delAnim">
        <pc:chgData name="Peter Zeidman" userId="aa5f965a-8820-48bb-8c2f-f96c7d375656" providerId="ADAL" clId="{E76B54FB-C189-4BCE-8D82-B197E2A63595}" dt="2023-05-17T12:47:54.920" v="1278" actId="2696"/>
        <pc:sldMkLst>
          <pc:docMk/>
          <pc:sldMk cId="3110763853" sldId="444"/>
        </pc:sldMkLst>
        <pc:spChg chg="add mod">
          <ac:chgData name="Peter Zeidman" userId="aa5f965a-8820-48bb-8c2f-f96c7d375656" providerId="ADAL" clId="{E76B54FB-C189-4BCE-8D82-B197E2A63595}" dt="2023-05-17T12:47:36.265" v="1276" actId="478"/>
          <ac:spMkLst>
            <pc:docMk/>
            <pc:sldMk cId="3110763853" sldId="444"/>
            <ac:spMk id="3" creationId="{FA7EEB86-8E15-406E-A439-1B28340269C0}"/>
          </ac:spMkLst>
        </pc:spChg>
        <pc:spChg chg="del">
          <ac:chgData name="Peter Zeidman" userId="aa5f965a-8820-48bb-8c2f-f96c7d375656" providerId="ADAL" clId="{E76B54FB-C189-4BCE-8D82-B197E2A63595}" dt="2023-05-17T12:47:36.265" v="1276" actId="478"/>
          <ac:spMkLst>
            <pc:docMk/>
            <pc:sldMk cId="3110763853" sldId="444"/>
            <ac:spMk id="4" creationId="{7064BD6E-2B81-46B0-A93A-DC0DF08E69B1}"/>
          </ac:spMkLst>
        </pc:spChg>
        <pc:spChg chg="del">
          <ac:chgData name="Peter Zeidman" userId="aa5f965a-8820-48bb-8c2f-f96c7d375656" providerId="ADAL" clId="{E76B54FB-C189-4BCE-8D82-B197E2A63595}" dt="2023-05-17T12:47:36.265" v="1276" actId="478"/>
          <ac:spMkLst>
            <pc:docMk/>
            <pc:sldMk cId="3110763853" sldId="444"/>
            <ac:spMk id="5" creationId="{64B8A820-5B46-4D06-BEE0-397FFE904757}"/>
          </ac:spMkLst>
        </pc:spChg>
        <pc:spChg chg="del">
          <ac:chgData name="Peter Zeidman" userId="aa5f965a-8820-48bb-8c2f-f96c7d375656" providerId="ADAL" clId="{E76B54FB-C189-4BCE-8D82-B197E2A63595}" dt="2023-05-17T12:47:36.265" v="1276" actId="478"/>
          <ac:spMkLst>
            <pc:docMk/>
            <pc:sldMk cId="3110763853" sldId="444"/>
            <ac:spMk id="7" creationId="{8C53B425-BDDA-4D67-BF2B-DCAC179186C2}"/>
          </ac:spMkLst>
        </pc:spChg>
        <pc:spChg chg="del">
          <ac:chgData name="Peter Zeidman" userId="aa5f965a-8820-48bb-8c2f-f96c7d375656" providerId="ADAL" clId="{E76B54FB-C189-4BCE-8D82-B197E2A63595}" dt="2023-05-17T12:47:36.265" v="1276" actId="478"/>
          <ac:spMkLst>
            <pc:docMk/>
            <pc:sldMk cId="3110763853" sldId="444"/>
            <ac:spMk id="8" creationId="{ECE884A9-FB65-4F32-9CB2-A075D1A37029}"/>
          </ac:spMkLst>
        </pc:spChg>
        <pc:spChg chg="del">
          <ac:chgData name="Peter Zeidman" userId="aa5f965a-8820-48bb-8c2f-f96c7d375656" providerId="ADAL" clId="{E76B54FB-C189-4BCE-8D82-B197E2A63595}" dt="2023-05-17T12:47:36.265" v="1276" actId="478"/>
          <ac:spMkLst>
            <pc:docMk/>
            <pc:sldMk cId="3110763853" sldId="444"/>
            <ac:spMk id="11" creationId="{FD709DC1-C7F1-48EB-A74A-87D9B224F7AC}"/>
          </ac:spMkLst>
        </pc:spChg>
      </pc:sldChg>
      <pc:sldChg chg="add modAnim">
        <pc:chgData name="Peter Zeidman" userId="aa5f965a-8820-48bb-8c2f-f96c7d375656" providerId="ADAL" clId="{E76B54FB-C189-4BCE-8D82-B197E2A63595}" dt="2023-05-17T12:47:59.616" v="1279"/>
        <pc:sldMkLst>
          <pc:docMk/>
          <pc:sldMk cId="3970189311" sldId="445"/>
        </pc:sldMkLst>
      </pc:sldChg>
      <pc:sldChg chg="add">
        <pc:chgData name="Peter Zeidman" userId="aa5f965a-8820-48bb-8c2f-f96c7d375656" providerId="ADAL" clId="{E76B54FB-C189-4BCE-8D82-B197E2A63595}" dt="2023-05-17T12:49:49.966" v="1280"/>
        <pc:sldMkLst>
          <pc:docMk/>
          <pc:sldMk cId="3583863085" sldId="446"/>
        </pc:sldMkLst>
      </pc:sldChg>
    </pc:docChg>
  </pc:docChgLst>
  <pc:docChgLst>
    <pc:chgData name="Zeidman, Peter" userId="aa5f965a-8820-48bb-8c2f-f96c7d375656" providerId="ADAL" clId="{E76B54FB-C189-4BCE-8D82-B197E2A63595}"/>
    <pc:docChg chg="undo redo custSel addSld delSld modSld delSection modSection">
      <pc:chgData name="Zeidman, Peter" userId="aa5f965a-8820-48bb-8c2f-f96c7d375656" providerId="ADAL" clId="{E76B54FB-C189-4BCE-8D82-B197E2A63595}" dt="2023-05-17T13:02:57.948" v="1506" actId="113"/>
      <pc:docMkLst>
        <pc:docMk/>
      </pc:docMkLst>
      <pc:sldChg chg="del">
        <pc:chgData name="Zeidman, Peter" userId="aa5f965a-8820-48bb-8c2f-f96c7d375656" providerId="ADAL" clId="{E76B54FB-C189-4BCE-8D82-B197E2A63595}" dt="2023-05-17T12:51:21.185" v="1300" actId="2696"/>
        <pc:sldMkLst>
          <pc:docMk/>
          <pc:sldMk cId="3511714695" sldId="348"/>
        </pc:sldMkLst>
      </pc:sldChg>
      <pc:sldChg chg="del">
        <pc:chgData name="Zeidman, Peter" userId="aa5f965a-8820-48bb-8c2f-f96c7d375656" providerId="ADAL" clId="{E76B54FB-C189-4BCE-8D82-B197E2A63595}" dt="2023-05-17T12:51:21.269" v="1301" actId="2696"/>
        <pc:sldMkLst>
          <pc:docMk/>
          <pc:sldMk cId="3072289750" sldId="352"/>
        </pc:sldMkLst>
      </pc:sldChg>
      <pc:sldChg chg="del">
        <pc:chgData name="Zeidman, Peter" userId="aa5f965a-8820-48bb-8c2f-f96c7d375656" providerId="ADAL" clId="{E76B54FB-C189-4BCE-8D82-B197E2A63595}" dt="2023-05-17T12:51:17.145" v="1266" actId="2696"/>
        <pc:sldMkLst>
          <pc:docMk/>
          <pc:sldMk cId="2990138599" sldId="359"/>
        </pc:sldMkLst>
      </pc:sldChg>
      <pc:sldChg chg="del">
        <pc:chgData name="Zeidman, Peter" userId="aa5f965a-8820-48bb-8c2f-f96c7d375656" providerId="ADAL" clId="{E76B54FB-C189-4BCE-8D82-B197E2A63595}" dt="2023-05-17T12:51:17.283" v="1267" actId="2696"/>
        <pc:sldMkLst>
          <pc:docMk/>
          <pc:sldMk cId="767537140" sldId="361"/>
        </pc:sldMkLst>
      </pc:sldChg>
      <pc:sldChg chg="del">
        <pc:chgData name="Zeidman, Peter" userId="aa5f965a-8820-48bb-8c2f-f96c7d375656" providerId="ADAL" clId="{E76B54FB-C189-4BCE-8D82-B197E2A63595}" dt="2023-05-17T12:51:17.583" v="1269" actId="2696"/>
        <pc:sldMkLst>
          <pc:docMk/>
          <pc:sldMk cId="2066023429" sldId="362"/>
        </pc:sldMkLst>
      </pc:sldChg>
      <pc:sldChg chg="del">
        <pc:chgData name="Zeidman, Peter" userId="aa5f965a-8820-48bb-8c2f-f96c7d375656" providerId="ADAL" clId="{E76B54FB-C189-4BCE-8D82-B197E2A63595}" dt="2023-05-17T12:51:17.799" v="1270" actId="2696"/>
        <pc:sldMkLst>
          <pc:docMk/>
          <pc:sldMk cId="430521790" sldId="363"/>
        </pc:sldMkLst>
      </pc:sldChg>
      <pc:sldChg chg="del">
        <pc:chgData name="Zeidman, Peter" userId="aa5f965a-8820-48bb-8c2f-f96c7d375656" providerId="ADAL" clId="{E76B54FB-C189-4BCE-8D82-B197E2A63595}" dt="2023-05-17T12:51:17.831" v="1271" actId="2696"/>
        <pc:sldMkLst>
          <pc:docMk/>
          <pc:sldMk cId="1196573007" sldId="364"/>
        </pc:sldMkLst>
      </pc:sldChg>
      <pc:sldChg chg="del">
        <pc:chgData name="Zeidman, Peter" userId="aa5f965a-8820-48bb-8c2f-f96c7d375656" providerId="ADAL" clId="{E76B54FB-C189-4BCE-8D82-B197E2A63595}" dt="2023-05-17T12:51:17.430" v="1268" actId="2696"/>
        <pc:sldMkLst>
          <pc:docMk/>
          <pc:sldMk cId="3390659869" sldId="365"/>
        </pc:sldMkLst>
      </pc:sldChg>
      <pc:sldChg chg="del">
        <pc:chgData name="Zeidman, Peter" userId="aa5f965a-8820-48bb-8c2f-f96c7d375656" providerId="ADAL" clId="{E76B54FB-C189-4BCE-8D82-B197E2A63595}" dt="2023-05-17T12:51:17.969" v="1273" actId="2696"/>
        <pc:sldMkLst>
          <pc:docMk/>
          <pc:sldMk cId="3698556932" sldId="368"/>
        </pc:sldMkLst>
      </pc:sldChg>
      <pc:sldChg chg="del">
        <pc:chgData name="Zeidman, Peter" userId="aa5f965a-8820-48bb-8c2f-f96c7d375656" providerId="ADAL" clId="{E76B54FB-C189-4BCE-8D82-B197E2A63595}" dt="2023-05-17T12:51:18.185" v="1275" actId="2696"/>
        <pc:sldMkLst>
          <pc:docMk/>
          <pc:sldMk cId="1805817375" sldId="369"/>
        </pc:sldMkLst>
      </pc:sldChg>
      <pc:sldChg chg="del">
        <pc:chgData name="Zeidman, Peter" userId="aa5f965a-8820-48bb-8c2f-f96c7d375656" providerId="ADAL" clId="{E76B54FB-C189-4BCE-8D82-B197E2A63595}" dt="2023-05-17T12:51:18.987" v="1280" actId="2696"/>
        <pc:sldMkLst>
          <pc:docMk/>
          <pc:sldMk cId="3988601649" sldId="370"/>
        </pc:sldMkLst>
      </pc:sldChg>
      <pc:sldChg chg="del">
        <pc:chgData name="Zeidman, Peter" userId="aa5f965a-8820-48bb-8c2f-f96c7d375656" providerId="ADAL" clId="{E76B54FB-C189-4BCE-8D82-B197E2A63595}" dt="2023-05-17T12:51:18.232" v="1276" actId="2696"/>
        <pc:sldMkLst>
          <pc:docMk/>
          <pc:sldMk cId="1823706519" sldId="372"/>
        </pc:sldMkLst>
      </pc:sldChg>
      <pc:sldChg chg="del">
        <pc:chgData name="Zeidman, Peter" userId="aa5f965a-8820-48bb-8c2f-f96c7d375656" providerId="ADAL" clId="{E76B54FB-C189-4BCE-8D82-B197E2A63595}" dt="2023-05-17T12:51:19.688" v="1287" actId="2696"/>
        <pc:sldMkLst>
          <pc:docMk/>
          <pc:sldMk cId="1944144846" sldId="373"/>
        </pc:sldMkLst>
      </pc:sldChg>
      <pc:sldChg chg="del">
        <pc:chgData name="Zeidman, Peter" userId="aa5f965a-8820-48bb-8c2f-f96c7d375656" providerId="ADAL" clId="{E76B54FB-C189-4BCE-8D82-B197E2A63595}" dt="2023-05-17T12:51:18.085" v="1274" actId="2696"/>
        <pc:sldMkLst>
          <pc:docMk/>
          <pc:sldMk cId="2850183962" sldId="374"/>
        </pc:sldMkLst>
      </pc:sldChg>
      <pc:sldChg chg="del">
        <pc:chgData name="Zeidman, Peter" userId="aa5f965a-8820-48bb-8c2f-f96c7d375656" providerId="ADAL" clId="{E76B54FB-C189-4BCE-8D82-B197E2A63595}" dt="2023-05-17T12:51:19.988" v="1290" actId="2696"/>
        <pc:sldMkLst>
          <pc:docMk/>
          <pc:sldMk cId="2696283196" sldId="377"/>
        </pc:sldMkLst>
      </pc:sldChg>
      <pc:sldChg chg="del">
        <pc:chgData name="Zeidman, Peter" userId="aa5f965a-8820-48bb-8c2f-f96c7d375656" providerId="ADAL" clId="{E76B54FB-C189-4BCE-8D82-B197E2A63595}" dt="2023-05-17T12:51:20.402" v="1292" actId="2696"/>
        <pc:sldMkLst>
          <pc:docMk/>
          <pc:sldMk cId="2401656765" sldId="378"/>
        </pc:sldMkLst>
      </pc:sldChg>
      <pc:sldChg chg="del">
        <pc:chgData name="Zeidman, Peter" userId="aa5f965a-8820-48bb-8c2f-f96c7d375656" providerId="ADAL" clId="{E76B54FB-C189-4BCE-8D82-B197E2A63595}" dt="2023-05-17T12:51:20.615" v="1294" actId="2696"/>
        <pc:sldMkLst>
          <pc:docMk/>
          <pc:sldMk cId="3515579243" sldId="379"/>
        </pc:sldMkLst>
      </pc:sldChg>
      <pc:sldChg chg="del">
        <pc:chgData name="Zeidman, Peter" userId="aa5f965a-8820-48bb-8c2f-f96c7d375656" providerId="ADAL" clId="{E76B54FB-C189-4BCE-8D82-B197E2A63595}" dt="2023-05-17T12:51:20.192" v="1291" actId="2696"/>
        <pc:sldMkLst>
          <pc:docMk/>
          <pc:sldMk cId="4067151697" sldId="380"/>
        </pc:sldMkLst>
      </pc:sldChg>
      <pc:sldChg chg="del">
        <pc:chgData name="Zeidman, Peter" userId="aa5f965a-8820-48bb-8c2f-f96c7d375656" providerId="ADAL" clId="{E76B54FB-C189-4BCE-8D82-B197E2A63595}" dt="2023-05-17T12:51:20.817" v="1295" actId="2696"/>
        <pc:sldMkLst>
          <pc:docMk/>
          <pc:sldMk cId="1664990611" sldId="381"/>
        </pc:sldMkLst>
      </pc:sldChg>
      <pc:sldChg chg="del">
        <pc:chgData name="Zeidman, Peter" userId="aa5f965a-8820-48bb-8c2f-f96c7d375656" providerId="ADAL" clId="{E76B54FB-C189-4BCE-8D82-B197E2A63595}" dt="2023-05-17T12:51:21.034" v="1297" actId="2696"/>
        <pc:sldMkLst>
          <pc:docMk/>
          <pc:sldMk cId="2280054125" sldId="382"/>
        </pc:sldMkLst>
      </pc:sldChg>
      <pc:sldChg chg="delSp modSp add del">
        <pc:chgData name="Zeidman, Peter" userId="aa5f965a-8820-48bb-8c2f-f96c7d375656" providerId="ADAL" clId="{E76B54FB-C189-4BCE-8D82-B197E2A63595}" dt="2023-05-17T13:02:57.948" v="1506" actId="113"/>
        <pc:sldMkLst>
          <pc:docMk/>
          <pc:sldMk cId="3756975907" sldId="384"/>
        </pc:sldMkLst>
        <pc:spChg chg="mod">
          <ac:chgData name="Zeidman, Peter" userId="aa5f965a-8820-48bb-8c2f-f96c7d375656" providerId="ADAL" clId="{E76B54FB-C189-4BCE-8D82-B197E2A63595}" dt="2023-05-17T13:02:48.658" v="1504" actId="1035"/>
          <ac:spMkLst>
            <pc:docMk/>
            <pc:sldMk cId="3756975907" sldId="384"/>
            <ac:spMk id="4" creationId="{4CF20F0D-C4FC-4492-A1C8-FC1B1CB2D22C}"/>
          </ac:spMkLst>
        </pc:spChg>
        <pc:spChg chg="mod">
          <ac:chgData name="Zeidman, Peter" userId="aa5f965a-8820-48bb-8c2f-f96c7d375656" providerId="ADAL" clId="{E76B54FB-C189-4BCE-8D82-B197E2A63595}" dt="2023-05-17T13:02:57.948" v="1506" actId="113"/>
          <ac:spMkLst>
            <pc:docMk/>
            <pc:sldMk cId="3756975907" sldId="384"/>
            <ac:spMk id="5" creationId="{08190707-C4E3-4A5F-8066-1940A02F01EB}"/>
          </ac:spMkLst>
        </pc:spChg>
        <pc:spChg chg="del">
          <ac:chgData name="Zeidman, Peter" userId="aa5f965a-8820-48bb-8c2f-f96c7d375656" providerId="ADAL" clId="{E76B54FB-C189-4BCE-8D82-B197E2A63595}" dt="2023-05-17T12:52:22.274" v="1324" actId="478"/>
          <ac:spMkLst>
            <pc:docMk/>
            <pc:sldMk cId="3756975907" sldId="384"/>
            <ac:spMk id="11" creationId="{7C28F55D-493E-4FE0-9F4A-2C509005F714}"/>
          </ac:spMkLst>
        </pc:spChg>
      </pc:sldChg>
      <pc:sldChg chg="del">
        <pc:chgData name="Zeidman, Peter" userId="aa5f965a-8820-48bb-8c2f-f96c7d375656" providerId="ADAL" clId="{E76B54FB-C189-4BCE-8D82-B197E2A63595}" dt="2023-05-17T12:51:17.013" v="1265" actId="2696"/>
        <pc:sldMkLst>
          <pc:docMk/>
          <pc:sldMk cId="1457441909" sldId="396"/>
        </pc:sldMkLst>
      </pc:sldChg>
      <pc:sldChg chg="del">
        <pc:chgData name="Zeidman, Peter" userId="aa5f965a-8820-48bb-8c2f-f96c7d375656" providerId="ADAL" clId="{E76B54FB-C189-4BCE-8D82-B197E2A63595}" dt="2023-05-17T12:51:18.363" v="1277" actId="2696"/>
        <pc:sldMkLst>
          <pc:docMk/>
          <pc:sldMk cId="3357807179" sldId="397"/>
        </pc:sldMkLst>
      </pc:sldChg>
      <pc:sldChg chg="del">
        <pc:chgData name="Zeidman, Peter" userId="aa5f965a-8820-48bb-8c2f-f96c7d375656" providerId="ADAL" clId="{E76B54FB-C189-4BCE-8D82-B197E2A63595}" dt="2023-05-17T12:51:20.552" v="1293" actId="2696"/>
        <pc:sldMkLst>
          <pc:docMk/>
          <pc:sldMk cId="1249284713" sldId="398"/>
        </pc:sldMkLst>
      </pc:sldChg>
      <pc:sldChg chg="del">
        <pc:chgData name="Zeidman, Peter" userId="aa5f965a-8820-48bb-8c2f-f96c7d375656" providerId="ADAL" clId="{E76B54FB-C189-4BCE-8D82-B197E2A63595}" dt="2023-05-17T12:51:17.884" v="1272" actId="2696"/>
        <pc:sldMkLst>
          <pc:docMk/>
          <pc:sldMk cId="3300521168" sldId="399"/>
        </pc:sldMkLst>
      </pc:sldChg>
      <pc:sldChg chg="del">
        <pc:chgData name="Zeidman, Peter" userId="aa5f965a-8820-48bb-8c2f-f96c7d375656" providerId="ADAL" clId="{E76B54FB-C189-4BCE-8D82-B197E2A63595}" dt="2023-05-17T12:51:19.851" v="1288" actId="2696"/>
        <pc:sldMkLst>
          <pc:docMk/>
          <pc:sldMk cId="3606025391" sldId="400"/>
        </pc:sldMkLst>
      </pc:sldChg>
      <pc:sldChg chg="del">
        <pc:chgData name="Zeidman, Peter" userId="aa5f965a-8820-48bb-8c2f-f96c7d375656" providerId="ADAL" clId="{E76B54FB-C189-4BCE-8D82-B197E2A63595}" dt="2023-05-17T12:51:18.633" v="1278" actId="2696"/>
        <pc:sldMkLst>
          <pc:docMk/>
          <pc:sldMk cId="2925284713" sldId="401"/>
        </pc:sldMkLst>
      </pc:sldChg>
      <pc:sldChg chg="del">
        <pc:chgData name="Zeidman, Peter" userId="aa5f965a-8820-48bb-8c2f-f96c7d375656" providerId="ADAL" clId="{E76B54FB-C189-4BCE-8D82-B197E2A63595}" dt="2023-05-17T12:51:18.833" v="1279" actId="2696"/>
        <pc:sldMkLst>
          <pc:docMk/>
          <pc:sldMk cId="3283400334" sldId="402"/>
        </pc:sldMkLst>
      </pc:sldChg>
      <pc:sldChg chg="del">
        <pc:chgData name="Zeidman, Peter" userId="aa5f965a-8820-48bb-8c2f-f96c7d375656" providerId="ADAL" clId="{E76B54FB-C189-4BCE-8D82-B197E2A63595}" dt="2023-05-17T12:51:19.087" v="1282" actId="2696"/>
        <pc:sldMkLst>
          <pc:docMk/>
          <pc:sldMk cId="1248219284" sldId="403"/>
        </pc:sldMkLst>
      </pc:sldChg>
      <pc:sldChg chg="del">
        <pc:chgData name="Zeidman, Peter" userId="aa5f965a-8820-48bb-8c2f-f96c7d375656" providerId="ADAL" clId="{E76B54FB-C189-4BCE-8D82-B197E2A63595}" dt="2023-05-17T12:51:19.228" v="1283" actId="2696"/>
        <pc:sldMkLst>
          <pc:docMk/>
          <pc:sldMk cId="2684585969" sldId="404"/>
        </pc:sldMkLst>
      </pc:sldChg>
      <pc:sldChg chg="del">
        <pc:chgData name="Zeidman, Peter" userId="aa5f965a-8820-48bb-8c2f-f96c7d375656" providerId="ADAL" clId="{E76B54FB-C189-4BCE-8D82-B197E2A63595}" dt="2023-05-17T12:51:19.566" v="1286" actId="2696"/>
        <pc:sldMkLst>
          <pc:docMk/>
          <pc:sldMk cId="2450599217" sldId="408"/>
        </pc:sldMkLst>
      </pc:sldChg>
      <pc:sldChg chg="del">
        <pc:chgData name="Zeidman, Peter" userId="aa5f965a-8820-48bb-8c2f-f96c7d375656" providerId="ADAL" clId="{E76B54FB-C189-4BCE-8D82-B197E2A63595}" dt="2023-05-17T12:51:19.403" v="1284" actId="2696"/>
        <pc:sldMkLst>
          <pc:docMk/>
          <pc:sldMk cId="2003937560" sldId="409"/>
        </pc:sldMkLst>
      </pc:sldChg>
      <pc:sldChg chg="del">
        <pc:chgData name="Zeidman, Peter" userId="aa5f965a-8820-48bb-8c2f-f96c7d375656" providerId="ADAL" clId="{E76B54FB-C189-4BCE-8D82-B197E2A63595}" dt="2023-05-17T12:51:19.465" v="1285" actId="2696"/>
        <pc:sldMkLst>
          <pc:docMk/>
          <pc:sldMk cId="2070314081" sldId="410"/>
        </pc:sldMkLst>
      </pc:sldChg>
      <pc:sldChg chg="modSp">
        <pc:chgData name="Zeidman, Peter" userId="aa5f965a-8820-48bb-8c2f-f96c7d375656" providerId="ADAL" clId="{E76B54FB-C189-4BCE-8D82-B197E2A63595}" dt="2023-05-12T14:55:04.584" v="912" actId="20577"/>
        <pc:sldMkLst>
          <pc:docMk/>
          <pc:sldMk cId="2868403836" sldId="412"/>
        </pc:sldMkLst>
        <pc:spChg chg="mod">
          <ac:chgData name="Zeidman, Peter" userId="aa5f965a-8820-48bb-8c2f-f96c7d375656" providerId="ADAL" clId="{E76B54FB-C189-4BCE-8D82-B197E2A63595}" dt="2023-05-12T14:55:04.584" v="912" actId="20577"/>
          <ac:spMkLst>
            <pc:docMk/>
            <pc:sldMk cId="2868403836" sldId="412"/>
            <ac:spMk id="13" creationId="{032C1DC5-A36C-446F-BC52-7FA033052765}"/>
          </ac:spMkLst>
        </pc:spChg>
      </pc:sldChg>
      <pc:sldChg chg="modSp">
        <pc:chgData name="Zeidman, Peter" userId="aa5f965a-8820-48bb-8c2f-f96c7d375656" providerId="ADAL" clId="{E76B54FB-C189-4BCE-8D82-B197E2A63595}" dt="2023-05-12T15:01:39.530" v="1150" actId="1076"/>
        <pc:sldMkLst>
          <pc:docMk/>
          <pc:sldMk cId="2546829884" sldId="414"/>
        </pc:sldMkLst>
        <pc:spChg chg="mod">
          <ac:chgData name="Zeidman, Peter" userId="aa5f965a-8820-48bb-8c2f-f96c7d375656" providerId="ADAL" clId="{E76B54FB-C189-4BCE-8D82-B197E2A63595}" dt="2023-05-12T15:01:39.530" v="1150" actId="1076"/>
          <ac:spMkLst>
            <pc:docMk/>
            <pc:sldMk cId="2546829884" sldId="414"/>
            <ac:spMk id="7" creationId="{6EC71C66-3C95-41E7-8305-6A6810DA761C}"/>
          </ac:spMkLst>
        </pc:spChg>
      </pc:sldChg>
      <pc:sldChg chg="addSp delSp modSp">
        <pc:chgData name="Zeidman, Peter" userId="aa5f965a-8820-48bb-8c2f-f96c7d375656" providerId="ADAL" clId="{E76B54FB-C189-4BCE-8D82-B197E2A63595}" dt="2023-05-12T14:49:15.863" v="910" actId="20577"/>
        <pc:sldMkLst>
          <pc:docMk/>
          <pc:sldMk cId="1289915555" sldId="416"/>
        </pc:sldMkLst>
        <pc:spChg chg="mod">
          <ac:chgData name="Zeidman, Peter" userId="aa5f965a-8820-48bb-8c2f-f96c7d375656" providerId="ADAL" clId="{E76B54FB-C189-4BCE-8D82-B197E2A63595}" dt="2023-05-12T14:43:18.805" v="705" actId="122"/>
          <ac:spMkLst>
            <pc:docMk/>
            <pc:sldMk cId="1289915555" sldId="416"/>
            <ac:spMk id="2" creationId="{F080AD93-3BDD-46DF-A4F0-8EBDC47E74C6}"/>
          </ac:spMkLst>
        </pc:spChg>
        <pc:spChg chg="del">
          <ac:chgData name="Zeidman, Peter" userId="aa5f965a-8820-48bb-8c2f-f96c7d375656" providerId="ADAL" clId="{E76B54FB-C189-4BCE-8D82-B197E2A63595}" dt="2023-05-12T14:37:33.598" v="601" actId="478"/>
          <ac:spMkLst>
            <pc:docMk/>
            <pc:sldMk cId="1289915555" sldId="416"/>
            <ac:spMk id="3" creationId="{61E1875D-E2A3-41DB-97AD-EE22659FB97B}"/>
          </ac:spMkLst>
        </pc:spChg>
        <pc:spChg chg="mod">
          <ac:chgData name="Zeidman, Peter" userId="aa5f965a-8820-48bb-8c2f-f96c7d375656" providerId="ADAL" clId="{E76B54FB-C189-4BCE-8D82-B197E2A63595}" dt="2023-05-12T14:43:18.805" v="705" actId="122"/>
          <ac:spMkLst>
            <pc:docMk/>
            <pc:sldMk cId="1289915555" sldId="416"/>
            <ac:spMk id="4" creationId="{011DDA62-EFBD-49BC-B36C-68620AC226DE}"/>
          </ac:spMkLst>
        </pc:spChg>
        <pc:spChg chg="del">
          <ac:chgData name="Zeidman, Peter" userId="aa5f965a-8820-48bb-8c2f-f96c7d375656" providerId="ADAL" clId="{E76B54FB-C189-4BCE-8D82-B197E2A63595}" dt="2023-05-12T14:37:33.598" v="601" actId="478"/>
          <ac:spMkLst>
            <pc:docMk/>
            <pc:sldMk cId="1289915555" sldId="416"/>
            <ac:spMk id="5" creationId="{CA4CA989-2FE1-4962-93E0-9871E3331B13}"/>
          </ac:spMkLst>
        </pc:spChg>
        <pc:spChg chg="mod">
          <ac:chgData name="Zeidman, Peter" userId="aa5f965a-8820-48bb-8c2f-f96c7d375656" providerId="ADAL" clId="{E76B54FB-C189-4BCE-8D82-B197E2A63595}" dt="2023-05-12T14:42:21.894" v="674" actId="1076"/>
          <ac:spMkLst>
            <pc:docMk/>
            <pc:sldMk cId="1289915555" sldId="416"/>
            <ac:spMk id="6" creationId="{AE8ACBFE-D720-4B8E-A428-B9EB3816B7AF}"/>
          </ac:spMkLst>
        </pc:spChg>
        <pc:spChg chg="mod">
          <ac:chgData name="Zeidman, Peter" userId="aa5f965a-8820-48bb-8c2f-f96c7d375656" providerId="ADAL" clId="{E76B54FB-C189-4BCE-8D82-B197E2A63595}" dt="2023-05-12T14:37:53.798" v="613" actId="1076"/>
          <ac:spMkLst>
            <pc:docMk/>
            <pc:sldMk cId="1289915555" sldId="416"/>
            <ac:spMk id="11" creationId="{556CEFB8-4580-46BB-8779-DDB29B1F7CD8}"/>
          </ac:spMkLst>
        </pc:spChg>
        <pc:spChg chg="mod">
          <ac:chgData name="Zeidman, Peter" userId="aa5f965a-8820-48bb-8c2f-f96c7d375656" providerId="ADAL" clId="{E76B54FB-C189-4BCE-8D82-B197E2A63595}" dt="2023-05-12T14:37:48.774" v="609" actId="1076"/>
          <ac:spMkLst>
            <pc:docMk/>
            <pc:sldMk cId="1289915555" sldId="416"/>
            <ac:spMk id="12" creationId="{99E395FF-F202-4578-8571-9992FD0B22F5}"/>
          </ac:spMkLst>
        </pc:spChg>
        <pc:spChg chg="add mod">
          <ac:chgData name="Zeidman, Peter" userId="aa5f965a-8820-48bb-8c2f-f96c7d375656" providerId="ADAL" clId="{E76B54FB-C189-4BCE-8D82-B197E2A63595}" dt="2023-05-12T14:42:21.894" v="674" actId="1076"/>
          <ac:spMkLst>
            <pc:docMk/>
            <pc:sldMk cId="1289915555" sldId="416"/>
            <ac:spMk id="44" creationId="{4DE90750-F636-4124-81FF-BAD5A91C0FEC}"/>
          </ac:spMkLst>
        </pc:spChg>
        <pc:spChg chg="del mod topLvl">
          <ac:chgData name="Zeidman, Peter" userId="aa5f965a-8820-48bb-8c2f-f96c7d375656" providerId="ADAL" clId="{E76B54FB-C189-4BCE-8D82-B197E2A63595}" dt="2023-05-12T14:39:15.993" v="629" actId="478"/>
          <ac:spMkLst>
            <pc:docMk/>
            <pc:sldMk cId="1289915555" sldId="416"/>
            <ac:spMk id="46" creationId="{38870CE9-B023-440B-9B96-A282908DB653}"/>
          </ac:spMkLst>
        </pc:spChg>
        <pc:spChg chg="mod topLvl">
          <ac:chgData name="Zeidman, Peter" userId="aa5f965a-8820-48bb-8c2f-f96c7d375656" providerId="ADAL" clId="{E76B54FB-C189-4BCE-8D82-B197E2A63595}" dt="2023-05-12T14:42:21.894" v="674" actId="1076"/>
          <ac:spMkLst>
            <pc:docMk/>
            <pc:sldMk cId="1289915555" sldId="416"/>
            <ac:spMk id="47" creationId="{3279D4E7-A38C-46E9-BC19-9DAC4441A52F}"/>
          </ac:spMkLst>
        </pc:spChg>
        <pc:spChg chg="mod topLvl">
          <ac:chgData name="Zeidman, Peter" userId="aa5f965a-8820-48bb-8c2f-f96c7d375656" providerId="ADAL" clId="{E76B54FB-C189-4BCE-8D82-B197E2A63595}" dt="2023-05-12T14:42:21.894" v="674" actId="1076"/>
          <ac:spMkLst>
            <pc:docMk/>
            <pc:sldMk cId="1289915555" sldId="416"/>
            <ac:spMk id="49" creationId="{C45186FB-710B-4BD1-8862-F8460C76103C}"/>
          </ac:spMkLst>
        </pc:spChg>
        <pc:spChg chg="mod topLvl">
          <ac:chgData name="Zeidman, Peter" userId="aa5f965a-8820-48bb-8c2f-f96c7d375656" providerId="ADAL" clId="{E76B54FB-C189-4BCE-8D82-B197E2A63595}" dt="2023-05-12T14:42:21.894" v="674" actId="1076"/>
          <ac:spMkLst>
            <pc:docMk/>
            <pc:sldMk cId="1289915555" sldId="416"/>
            <ac:spMk id="50" creationId="{EC11E668-CD57-42AB-9C77-D610E319A85A}"/>
          </ac:spMkLst>
        </pc:spChg>
        <pc:spChg chg="del mod topLvl">
          <ac:chgData name="Zeidman, Peter" userId="aa5f965a-8820-48bb-8c2f-f96c7d375656" providerId="ADAL" clId="{E76B54FB-C189-4BCE-8D82-B197E2A63595}" dt="2023-05-12T14:39:06.754" v="627" actId="478"/>
          <ac:spMkLst>
            <pc:docMk/>
            <pc:sldMk cId="1289915555" sldId="416"/>
            <ac:spMk id="51" creationId="{B13ACE1D-46C7-4657-9A0F-B975B2839EF7}"/>
          </ac:spMkLst>
        </pc:spChg>
        <pc:spChg chg="del mod topLvl">
          <ac:chgData name="Zeidman, Peter" userId="aa5f965a-8820-48bb-8c2f-f96c7d375656" providerId="ADAL" clId="{E76B54FB-C189-4BCE-8D82-B197E2A63595}" dt="2023-05-12T14:39:18.045" v="630" actId="478"/>
          <ac:spMkLst>
            <pc:docMk/>
            <pc:sldMk cId="1289915555" sldId="416"/>
            <ac:spMk id="52" creationId="{D016E133-4C2F-4C03-9A4D-1F62F0EC6531}"/>
          </ac:spMkLst>
        </pc:spChg>
        <pc:spChg chg="del mod topLvl">
          <ac:chgData name="Zeidman, Peter" userId="aa5f965a-8820-48bb-8c2f-f96c7d375656" providerId="ADAL" clId="{E76B54FB-C189-4BCE-8D82-B197E2A63595}" dt="2023-05-12T14:38:54.438" v="624" actId="478"/>
          <ac:spMkLst>
            <pc:docMk/>
            <pc:sldMk cId="1289915555" sldId="416"/>
            <ac:spMk id="53" creationId="{D7367DFE-9B74-40BF-A86D-FA48C0C3961A}"/>
          </ac:spMkLst>
        </pc:spChg>
        <pc:spChg chg="mod topLvl">
          <ac:chgData name="Zeidman, Peter" userId="aa5f965a-8820-48bb-8c2f-f96c7d375656" providerId="ADAL" clId="{E76B54FB-C189-4BCE-8D82-B197E2A63595}" dt="2023-05-12T14:42:21.894" v="674" actId="1076"/>
          <ac:spMkLst>
            <pc:docMk/>
            <pc:sldMk cId="1289915555" sldId="416"/>
            <ac:spMk id="54" creationId="{9CB5769E-B77A-41AB-AD43-CCA807F32938}"/>
          </ac:spMkLst>
        </pc:spChg>
        <pc:spChg chg="del mod topLvl">
          <ac:chgData name="Zeidman, Peter" userId="aa5f965a-8820-48bb-8c2f-f96c7d375656" providerId="ADAL" clId="{E76B54FB-C189-4BCE-8D82-B197E2A63595}" dt="2023-05-12T14:39:05.662" v="626" actId="478"/>
          <ac:spMkLst>
            <pc:docMk/>
            <pc:sldMk cId="1289915555" sldId="416"/>
            <ac:spMk id="55" creationId="{66827877-28C0-4293-8CED-2110ADB8730C}"/>
          </ac:spMkLst>
        </pc:spChg>
        <pc:spChg chg="mod topLvl">
          <ac:chgData name="Zeidman, Peter" userId="aa5f965a-8820-48bb-8c2f-f96c7d375656" providerId="ADAL" clId="{E76B54FB-C189-4BCE-8D82-B197E2A63595}" dt="2023-05-12T14:42:21.894" v="674" actId="1076"/>
          <ac:spMkLst>
            <pc:docMk/>
            <pc:sldMk cId="1289915555" sldId="416"/>
            <ac:spMk id="56" creationId="{5E766D99-97F6-424D-BA5C-74CBCBE6DE54}"/>
          </ac:spMkLst>
        </pc:spChg>
        <pc:spChg chg="mod topLvl">
          <ac:chgData name="Zeidman, Peter" userId="aa5f965a-8820-48bb-8c2f-f96c7d375656" providerId="ADAL" clId="{E76B54FB-C189-4BCE-8D82-B197E2A63595}" dt="2023-05-12T14:42:21.894" v="674" actId="1076"/>
          <ac:spMkLst>
            <pc:docMk/>
            <pc:sldMk cId="1289915555" sldId="416"/>
            <ac:spMk id="57" creationId="{92E96B10-E2E1-4BDA-B70C-03DC8DE89712}"/>
          </ac:spMkLst>
        </pc:spChg>
        <pc:spChg chg="mod topLvl">
          <ac:chgData name="Zeidman, Peter" userId="aa5f965a-8820-48bb-8c2f-f96c7d375656" providerId="ADAL" clId="{E76B54FB-C189-4BCE-8D82-B197E2A63595}" dt="2023-05-12T14:42:21.894" v="674" actId="1076"/>
          <ac:spMkLst>
            <pc:docMk/>
            <pc:sldMk cId="1289915555" sldId="416"/>
            <ac:spMk id="58" creationId="{0C2B638D-247B-4869-91AA-5A3B84AC8887}"/>
          </ac:spMkLst>
        </pc:spChg>
        <pc:spChg chg="mod topLvl">
          <ac:chgData name="Zeidman, Peter" userId="aa5f965a-8820-48bb-8c2f-f96c7d375656" providerId="ADAL" clId="{E76B54FB-C189-4BCE-8D82-B197E2A63595}" dt="2023-05-12T14:42:21.894" v="674" actId="1076"/>
          <ac:spMkLst>
            <pc:docMk/>
            <pc:sldMk cId="1289915555" sldId="416"/>
            <ac:spMk id="59" creationId="{7AADA096-CA5F-49B5-A3D6-26C2D3C8722F}"/>
          </ac:spMkLst>
        </pc:spChg>
        <pc:spChg chg="mod topLvl">
          <ac:chgData name="Zeidman, Peter" userId="aa5f965a-8820-48bb-8c2f-f96c7d375656" providerId="ADAL" clId="{E76B54FB-C189-4BCE-8D82-B197E2A63595}" dt="2023-05-12T14:42:21.894" v="674" actId="1076"/>
          <ac:spMkLst>
            <pc:docMk/>
            <pc:sldMk cId="1289915555" sldId="416"/>
            <ac:spMk id="60" creationId="{A365D7C9-8783-437D-8146-A8F36EA01007}"/>
          </ac:spMkLst>
        </pc:spChg>
        <pc:spChg chg="mod topLvl">
          <ac:chgData name="Zeidman, Peter" userId="aa5f965a-8820-48bb-8c2f-f96c7d375656" providerId="ADAL" clId="{E76B54FB-C189-4BCE-8D82-B197E2A63595}" dt="2023-05-12T14:42:21.894" v="674" actId="1076"/>
          <ac:spMkLst>
            <pc:docMk/>
            <pc:sldMk cId="1289915555" sldId="416"/>
            <ac:spMk id="61" creationId="{A74E238B-83F0-48CC-8EAF-3FFD1910B58D}"/>
          </ac:spMkLst>
        </pc:spChg>
        <pc:spChg chg="mod topLvl">
          <ac:chgData name="Zeidman, Peter" userId="aa5f965a-8820-48bb-8c2f-f96c7d375656" providerId="ADAL" clId="{E76B54FB-C189-4BCE-8D82-B197E2A63595}" dt="2023-05-12T14:42:21.894" v="674" actId="1076"/>
          <ac:spMkLst>
            <pc:docMk/>
            <pc:sldMk cId="1289915555" sldId="416"/>
            <ac:spMk id="62" creationId="{B5FE0FB2-4458-4CC0-9FC5-E8D7F3A8C034}"/>
          </ac:spMkLst>
        </pc:spChg>
        <pc:spChg chg="del mod topLvl">
          <ac:chgData name="Zeidman, Peter" userId="aa5f965a-8820-48bb-8c2f-f96c7d375656" providerId="ADAL" clId="{E76B54FB-C189-4BCE-8D82-B197E2A63595}" dt="2023-05-12T14:38:54.438" v="624" actId="478"/>
          <ac:spMkLst>
            <pc:docMk/>
            <pc:sldMk cId="1289915555" sldId="416"/>
            <ac:spMk id="63" creationId="{E4B85F79-BD1F-4933-9F24-42145EB7D1C4}"/>
          </ac:spMkLst>
        </pc:spChg>
        <pc:spChg chg="del mod topLvl">
          <ac:chgData name="Zeidman, Peter" userId="aa5f965a-8820-48bb-8c2f-f96c7d375656" providerId="ADAL" clId="{E76B54FB-C189-4BCE-8D82-B197E2A63595}" dt="2023-05-12T14:38:54.438" v="624" actId="478"/>
          <ac:spMkLst>
            <pc:docMk/>
            <pc:sldMk cId="1289915555" sldId="416"/>
            <ac:spMk id="64" creationId="{74B4AAF8-C280-46DC-BD3A-A59A39275308}"/>
          </ac:spMkLst>
        </pc:spChg>
        <pc:spChg chg="del mod topLvl">
          <ac:chgData name="Zeidman, Peter" userId="aa5f965a-8820-48bb-8c2f-f96c7d375656" providerId="ADAL" clId="{E76B54FB-C189-4BCE-8D82-B197E2A63595}" dt="2023-05-12T14:38:54.438" v="624" actId="478"/>
          <ac:spMkLst>
            <pc:docMk/>
            <pc:sldMk cId="1289915555" sldId="416"/>
            <ac:spMk id="65" creationId="{F72E8F8A-64EF-4216-8461-26AEAA72E302}"/>
          </ac:spMkLst>
        </pc:spChg>
        <pc:spChg chg="mod topLvl">
          <ac:chgData name="Zeidman, Peter" userId="aa5f965a-8820-48bb-8c2f-f96c7d375656" providerId="ADAL" clId="{E76B54FB-C189-4BCE-8D82-B197E2A63595}" dt="2023-05-12T14:42:21.894" v="674" actId="1076"/>
          <ac:spMkLst>
            <pc:docMk/>
            <pc:sldMk cId="1289915555" sldId="416"/>
            <ac:spMk id="66" creationId="{612889C3-851D-4021-A5E7-E6C3729C4A9D}"/>
          </ac:spMkLst>
        </pc:spChg>
        <pc:spChg chg="del mod topLvl">
          <ac:chgData name="Zeidman, Peter" userId="aa5f965a-8820-48bb-8c2f-f96c7d375656" providerId="ADAL" clId="{E76B54FB-C189-4BCE-8D82-B197E2A63595}" dt="2023-05-12T14:38:54.438" v="624" actId="478"/>
          <ac:spMkLst>
            <pc:docMk/>
            <pc:sldMk cId="1289915555" sldId="416"/>
            <ac:spMk id="67" creationId="{B7EE96C5-1C60-4C96-B79D-26524EF39912}"/>
          </ac:spMkLst>
        </pc:spChg>
        <pc:spChg chg="mod topLvl">
          <ac:chgData name="Zeidman, Peter" userId="aa5f965a-8820-48bb-8c2f-f96c7d375656" providerId="ADAL" clId="{E76B54FB-C189-4BCE-8D82-B197E2A63595}" dt="2023-05-12T14:42:21.894" v="674" actId="1076"/>
          <ac:spMkLst>
            <pc:docMk/>
            <pc:sldMk cId="1289915555" sldId="416"/>
            <ac:spMk id="68" creationId="{66DFCC54-068B-4EE8-9DFD-D4F1F01A7BAE}"/>
          </ac:spMkLst>
        </pc:spChg>
        <pc:spChg chg="del mod topLvl">
          <ac:chgData name="Zeidman, Peter" userId="aa5f965a-8820-48bb-8c2f-f96c7d375656" providerId="ADAL" clId="{E76B54FB-C189-4BCE-8D82-B197E2A63595}" dt="2023-05-12T14:38:54.438" v="624" actId="478"/>
          <ac:spMkLst>
            <pc:docMk/>
            <pc:sldMk cId="1289915555" sldId="416"/>
            <ac:spMk id="69" creationId="{1BA7E4B7-EB7B-4D14-82F1-6DB9F67F0BD7}"/>
          </ac:spMkLst>
        </pc:spChg>
        <pc:spChg chg="mod topLvl">
          <ac:chgData name="Zeidman, Peter" userId="aa5f965a-8820-48bb-8c2f-f96c7d375656" providerId="ADAL" clId="{E76B54FB-C189-4BCE-8D82-B197E2A63595}" dt="2023-05-12T14:42:21.894" v="674" actId="1076"/>
          <ac:spMkLst>
            <pc:docMk/>
            <pc:sldMk cId="1289915555" sldId="416"/>
            <ac:spMk id="70" creationId="{4BB83733-6780-4EA1-95F0-7F06B4FE988D}"/>
          </ac:spMkLst>
        </pc:spChg>
        <pc:spChg chg="del mod topLvl">
          <ac:chgData name="Zeidman, Peter" userId="aa5f965a-8820-48bb-8c2f-f96c7d375656" providerId="ADAL" clId="{E76B54FB-C189-4BCE-8D82-B197E2A63595}" dt="2023-05-12T14:38:54.438" v="624" actId="478"/>
          <ac:spMkLst>
            <pc:docMk/>
            <pc:sldMk cId="1289915555" sldId="416"/>
            <ac:spMk id="71" creationId="{69E8FD14-EADA-42D0-A768-8C13B5F2C117}"/>
          </ac:spMkLst>
        </pc:spChg>
        <pc:spChg chg="mod topLvl">
          <ac:chgData name="Zeidman, Peter" userId="aa5f965a-8820-48bb-8c2f-f96c7d375656" providerId="ADAL" clId="{E76B54FB-C189-4BCE-8D82-B197E2A63595}" dt="2023-05-12T14:42:21.894" v="674" actId="1076"/>
          <ac:spMkLst>
            <pc:docMk/>
            <pc:sldMk cId="1289915555" sldId="416"/>
            <ac:spMk id="72" creationId="{7F7C5BA5-813F-4A3D-BE0B-018F983A05C4}"/>
          </ac:spMkLst>
        </pc:spChg>
        <pc:spChg chg="del mod topLvl">
          <ac:chgData name="Zeidman, Peter" userId="aa5f965a-8820-48bb-8c2f-f96c7d375656" providerId="ADAL" clId="{E76B54FB-C189-4BCE-8D82-B197E2A63595}" dt="2023-05-12T14:38:54.438" v="624" actId="478"/>
          <ac:spMkLst>
            <pc:docMk/>
            <pc:sldMk cId="1289915555" sldId="416"/>
            <ac:spMk id="73" creationId="{1116E128-5D87-4323-B6A7-2443FD68E01B}"/>
          </ac:spMkLst>
        </pc:spChg>
        <pc:spChg chg="mod topLvl">
          <ac:chgData name="Zeidman, Peter" userId="aa5f965a-8820-48bb-8c2f-f96c7d375656" providerId="ADAL" clId="{E76B54FB-C189-4BCE-8D82-B197E2A63595}" dt="2023-05-12T14:42:21.894" v="674" actId="1076"/>
          <ac:spMkLst>
            <pc:docMk/>
            <pc:sldMk cId="1289915555" sldId="416"/>
            <ac:spMk id="74" creationId="{3A435AA4-3174-482D-A9EF-CAECD8FC4D1D}"/>
          </ac:spMkLst>
        </pc:spChg>
        <pc:spChg chg="del mod topLvl">
          <ac:chgData name="Zeidman, Peter" userId="aa5f965a-8820-48bb-8c2f-f96c7d375656" providerId="ADAL" clId="{E76B54FB-C189-4BCE-8D82-B197E2A63595}" dt="2023-05-12T14:38:54.438" v="624" actId="478"/>
          <ac:spMkLst>
            <pc:docMk/>
            <pc:sldMk cId="1289915555" sldId="416"/>
            <ac:spMk id="75" creationId="{10C6E0A2-7B44-4585-BDB4-6971DEEC1DD0}"/>
          </ac:spMkLst>
        </pc:spChg>
        <pc:spChg chg="mod topLvl">
          <ac:chgData name="Zeidman, Peter" userId="aa5f965a-8820-48bb-8c2f-f96c7d375656" providerId="ADAL" clId="{E76B54FB-C189-4BCE-8D82-B197E2A63595}" dt="2023-05-12T14:42:21.894" v="674" actId="1076"/>
          <ac:spMkLst>
            <pc:docMk/>
            <pc:sldMk cId="1289915555" sldId="416"/>
            <ac:spMk id="76" creationId="{B5DF5E9B-423C-4B7B-A88D-53FDE5A79764}"/>
          </ac:spMkLst>
        </pc:spChg>
        <pc:spChg chg="del mod topLvl">
          <ac:chgData name="Zeidman, Peter" userId="aa5f965a-8820-48bb-8c2f-f96c7d375656" providerId="ADAL" clId="{E76B54FB-C189-4BCE-8D82-B197E2A63595}" dt="2023-05-12T14:38:54.438" v="624" actId="478"/>
          <ac:spMkLst>
            <pc:docMk/>
            <pc:sldMk cId="1289915555" sldId="416"/>
            <ac:spMk id="77" creationId="{954D0E86-0EA3-49CD-AB15-04F5BD2D49DD}"/>
          </ac:spMkLst>
        </pc:spChg>
        <pc:spChg chg="mod topLvl">
          <ac:chgData name="Zeidman, Peter" userId="aa5f965a-8820-48bb-8c2f-f96c7d375656" providerId="ADAL" clId="{E76B54FB-C189-4BCE-8D82-B197E2A63595}" dt="2023-05-12T14:42:21.894" v="674" actId="1076"/>
          <ac:spMkLst>
            <pc:docMk/>
            <pc:sldMk cId="1289915555" sldId="416"/>
            <ac:spMk id="78" creationId="{82169F08-0AE8-4521-ACAC-EAB94C3FCD17}"/>
          </ac:spMkLst>
        </pc:spChg>
        <pc:spChg chg="mod topLvl">
          <ac:chgData name="Zeidman, Peter" userId="aa5f965a-8820-48bb-8c2f-f96c7d375656" providerId="ADAL" clId="{E76B54FB-C189-4BCE-8D82-B197E2A63595}" dt="2023-05-12T14:42:21.894" v="674" actId="1076"/>
          <ac:spMkLst>
            <pc:docMk/>
            <pc:sldMk cId="1289915555" sldId="416"/>
            <ac:spMk id="79" creationId="{F24FD339-C6A5-419B-9947-9F238C0B27BF}"/>
          </ac:spMkLst>
        </pc:spChg>
        <pc:spChg chg="mod topLvl">
          <ac:chgData name="Zeidman, Peter" userId="aa5f965a-8820-48bb-8c2f-f96c7d375656" providerId="ADAL" clId="{E76B54FB-C189-4BCE-8D82-B197E2A63595}" dt="2023-05-12T14:42:21.894" v="674" actId="1076"/>
          <ac:spMkLst>
            <pc:docMk/>
            <pc:sldMk cId="1289915555" sldId="416"/>
            <ac:spMk id="80" creationId="{96389C7C-6738-4E28-864D-FFAADE6FFCDF}"/>
          </ac:spMkLst>
        </pc:spChg>
        <pc:spChg chg="mod topLvl">
          <ac:chgData name="Zeidman, Peter" userId="aa5f965a-8820-48bb-8c2f-f96c7d375656" providerId="ADAL" clId="{E76B54FB-C189-4BCE-8D82-B197E2A63595}" dt="2023-05-12T14:42:21.894" v="674" actId="1076"/>
          <ac:spMkLst>
            <pc:docMk/>
            <pc:sldMk cId="1289915555" sldId="416"/>
            <ac:spMk id="81" creationId="{4F9E1E1F-4543-48F5-9A6C-49E0A9AE093D}"/>
          </ac:spMkLst>
        </pc:spChg>
        <pc:spChg chg="add mod">
          <ac:chgData name="Zeidman, Peter" userId="aa5f965a-8820-48bb-8c2f-f96c7d375656" providerId="ADAL" clId="{E76B54FB-C189-4BCE-8D82-B197E2A63595}" dt="2023-05-12T14:42:21.894" v="674" actId="1076"/>
          <ac:spMkLst>
            <pc:docMk/>
            <pc:sldMk cId="1289915555" sldId="416"/>
            <ac:spMk id="82" creationId="{A8A12B65-552A-4471-8ED7-CE9BF64C2F25}"/>
          </ac:spMkLst>
        </pc:spChg>
        <pc:spChg chg="add mod">
          <ac:chgData name="Zeidman, Peter" userId="aa5f965a-8820-48bb-8c2f-f96c7d375656" providerId="ADAL" clId="{E76B54FB-C189-4BCE-8D82-B197E2A63595}" dt="2023-05-12T14:47:51.831" v="760" actId="20577"/>
          <ac:spMkLst>
            <pc:docMk/>
            <pc:sldMk cId="1289915555" sldId="416"/>
            <ac:spMk id="85" creationId="{E911B2C3-1BED-416B-BADB-536EEF2C5CD7}"/>
          </ac:spMkLst>
        </pc:spChg>
        <pc:spChg chg="add mod">
          <ac:chgData name="Zeidman, Peter" userId="aa5f965a-8820-48bb-8c2f-f96c7d375656" providerId="ADAL" clId="{E76B54FB-C189-4BCE-8D82-B197E2A63595}" dt="2023-05-12T14:47:55.764" v="765"/>
          <ac:spMkLst>
            <pc:docMk/>
            <pc:sldMk cId="1289915555" sldId="416"/>
            <ac:spMk id="86" creationId="{5A45D68D-4001-40C1-B9A0-EF8A44EA6A8E}"/>
          </ac:spMkLst>
        </pc:spChg>
        <pc:spChg chg="add mod">
          <ac:chgData name="Zeidman, Peter" userId="aa5f965a-8820-48bb-8c2f-f96c7d375656" providerId="ADAL" clId="{E76B54FB-C189-4BCE-8D82-B197E2A63595}" dt="2023-05-12T14:42:21.894" v="674" actId="1076"/>
          <ac:spMkLst>
            <pc:docMk/>
            <pc:sldMk cId="1289915555" sldId="416"/>
            <ac:spMk id="89" creationId="{79621E63-6436-4CEB-880E-EC6F5E2911AF}"/>
          </ac:spMkLst>
        </pc:spChg>
        <pc:spChg chg="add mod">
          <ac:chgData name="Zeidman, Peter" userId="aa5f965a-8820-48bb-8c2f-f96c7d375656" providerId="ADAL" clId="{E76B54FB-C189-4BCE-8D82-B197E2A63595}" dt="2023-05-12T14:42:43.220" v="697" actId="1076"/>
          <ac:spMkLst>
            <pc:docMk/>
            <pc:sldMk cId="1289915555" sldId="416"/>
            <ac:spMk id="90" creationId="{E073619E-1F7F-4B21-8DD2-D90F815E651E}"/>
          </ac:spMkLst>
        </pc:spChg>
        <pc:spChg chg="add mod">
          <ac:chgData name="Zeidman, Peter" userId="aa5f965a-8820-48bb-8c2f-f96c7d375656" providerId="ADAL" clId="{E76B54FB-C189-4BCE-8D82-B197E2A63595}" dt="2023-05-12T14:46:09.200" v="728" actId="1076"/>
          <ac:spMkLst>
            <pc:docMk/>
            <pc:sldMk cId="1289915555" sldId="416"/>
            <ac:spMk id="91" creationId="{DD244302-84AA-4C52-893B-E6AEFA1ADF2B}"/>
          </ac:spMkLst>
        </pc:spChg>
        <pc:spChg chg="add del">
          <ac:chgData name="Zeidman, Peter" userId="aa5f965a-8820-48bb-8c2f-f96c7d375656" providerId="ADAL" clId="{E76B54FB-C189-4BCE-8D82-B197E2A63595}" dt="2023-05-12T14:42:34.110" v="689" actId="478"/>
          <ac:spMkLst>
            <pc:docMk/>
            <pc:sldMk cId="1289915555" sldId="416"/>
            <ac:spMk id="92" creationId="{D23B0EA9-D628-4DC0-B8C9-EE017D9FA7C4}"/>
          </ac:spMkLst>
        </pc:spChg>
        <pc:spChg chg="add mod">
          <ac:chgData name="Zeidman, Peter" userId="aa5f965a-8820-48bb-8c2f-f96c7d375656" providerId="ADAL" clId="{E76B54FB-C189-4BCE-8D82-B197E2A63595}" dt="2023-05-12T14:43:01.739" v="703" actId="20577"/>
          <ac:spMkLst>
            <pc:docMk/>
            <pc:sldMk cId="1289915555" sldId="416"/>
            <ac:spMk id="93" creationId="{FCD54511-0C0E-485A-9418-EB30A32F8DDD}"/>
          </ac:spMkLst>
        </pc:spChg>
        <pc:spChg chg="add mod">
          <ac:chgData name="Zeidman, Peter" userId="aa5f965a-8820-48bb-8c2f-f96c7d375656" providerId="ADAL" clId="{E76B54FB-C189-4BCE-8D82-B197E2A63595}" dt="2023-05-12T14:47:59.256" v="770" actId="1037"/>
          <ac:spMkLst>
            <pc:docMk/>
            <pc:sldMk cId="1289915555" sldId="416"/>
            <ac:spMk id="94" creationId="{97830DE8-57FA-4353-91E1-4C660327E9B1}"/>
          </ac:spMkLst>
        </pc:spChg>
        <pc:spChg chg="add mod">
          <ac:chgData name="Zeidman, Peter" userId="aa5f965a-8820-48bb-8c2f-f96c7d375656" providerId="ADAL" clId="{E76B54FB-C189-4BCE-8D82-B197E2A63595}" dt="2023-05-12T14:49:15.863" v="910" actId="20577"/>
          <ac:spMkLst>
            <pc:docMk/>
            <pc:sldMk cId="1289915555" sldId="416"/>
            <ac:spMk id="95" creationId="{0E9B93D4-8CA6-4686-8EDF-F224DBB0DE63}"/>
          </ac:spMkLst>
        </pc:spChg>
        <pc:spChg chg="add mod">
          <ac:chgData name="Zeidman, Peter" userId="aa5f965a-8820-48bb-8c2f-f96c7d375656" providerId="ADAL" clId="{E76B54FB-C189-4BCE-8D82-B197E2A63595}" dt="2023-05-12T14:47:20.091" v="733" actId="1076"/>
          <ac:spMkLst>
            <pc:docMk/>
            <pc:sldMk cId="1289915555" sldId="416"/>
            <ac:spMk id="96" creationId="{E2CED42B-F023-4237-AC9F-CBB1701FE9D1}"/>
          </ac:spMkLst>
        </pc:spChg>
        <pc:spChg chg="add mod">
          <ac:chgData name="Zeidman, Peter" userId="aa5f965a-8820-48bb-8c2f-f96c7d375656" providerId="ADAL" clId="{E76B54FB-C189-4BCE-8D82-B197E2A63595}" dt="2023-05-12T14:47:37.251" v="736" actId="1076"/>
          <ac:spMkLst>
            <pc:docMk/>
            <pc:sldMk cId="1289915555" sldId="416"/>
            <ac:spMk id="97" creationId="{D01A9D08-FC61-4C97-8D6A-79799D67C909}"/>
          </ac:spMkLst>
        </pc:spChg>
        <pc:grpChg chg="add mod">
          <ac:chgData name="Zeidman, Peter" userId="aa5f965a-8820-48bb-8c2f-f96c7d375656" providerId="ADAL" clId="{E76B54FB-C189-4BCE-8D82-B197E2A63595}" dt="2023-05-12T14:42:21.894" v="674" actId="1076"/>
          <ac:grpSpMkLst>
            <pc:docMk/>
            <pc:sldMk cId="1289915555" sldId="416"/>
            <ac:grpSpMk id="7" creationId="{6405E698-8B02-40C9-9765-F0DC0DB419D3}"/>
          </ac:grpSpMkLst>
        </pc:grpChg>
        <pc:grpChg chg="add del mod">
          <ac:chgData name="Zeidman, Peter" userId="aa5f965a-8820-48bb-8c2f-f96c7d375656" providerId="ADAL" clId="{E76B54FB-C189-4BCE-8D82-B197E2A63595}" dt="2023-05-12T14:38:51.978" v="623" actId="165"/>
          <ac:grpSpMkLst>
            <pc:docMk/>
            <pc:sldMk cId="1289915555" sldId="416"/>
            <ac:grpSpMk id="45" creationId="{6F40349A-7390-4749-B7A8-7387BE1F9C72}"/>
          </ac:grpSpMkLst>
        </pc:grpChg>
        <pc:picChg chg="mod topLvl modCrop">
          <ac:chgData name="Zeidman, Peter" userId="aa5f965a-8820-48bb-8c2f-f96c7d375656" providerId="ADAL" clId="{E76B54FB-C189-4BCE-8D82-B197E2A63595}" dt="2023-05-12T14:42:21.894" v="674" actId="1076"/>
          <ac:picMkLst>
            <pc:docMk/>
            <pc:sldMk cId="1289915555" sldId="416"/>
            <ac:picMk id="48" creationId="{CE905A57-E668-4E4D-ACC3-C2542D98A666}"/>
          </ac:picMkLst>
        </pc:picChg>
        <pc:picChg chg="add del mod">
          <ac:chgData name="Zeidman, Peter" userId="aa5f965a-8820-48bb-8c2f-f96c7d375656" providerId="ADAL" clId="{E76B54FB-C189-4BCE-8D82-B197E2A63595}" dt="2023-05-12T14:42:07.540" v="671" actId="478"/>
          <ac:picMkLst>
            <pc:docMk/>
            <pc:sldMk cId="1289915555" sldId="416"/>
            <ac:picMk id="88" creationId="{59089426-B0EE-463D-ABE4-948D9978DC6F}"/>
          </ac:picMkLst>
        </pc:picChg>
        <pc:picChg chg="add del mod">
          <ac:chgData name="Zeidman, Peter" userId="aa5f965a-8820-48bb-8c2f-f96c7d375656" providerId="ADAL" clId="{E76B54FB-C189-4BCE-8D82-B197E2A63595}" dt="2023-05-12T14:41:11.089" v="664" actId="478"/>
          <ac:picMkLst>
            <pc:docMk/>
            <pc:sldMk cId="1289915555" sldId="416"/>
            <ac:picMk id="1026" creationId="{364F814C-AB1B-4805-AA0D-8858B5BE384A}"/>
          </ac:picMkLst>
        </pc:picChg>
        <pc:cxnChg chg="add mod">
          <ac:chgData name="Zeidman, Peter" userId="aa5f965a-8820-48bb-8c2f-f96c7d375656" providerId="ADAL" clId="{E76B54FB-C189-4BCE-8D82-B197E2A63595}" dt="2023-05-12T14:42:21.894" v="674" actId="1076"/>
          <ac:cxnSpMkLst>
            <pc:docMk/>
            <pc:sldMk cId="1289915555" sldId="416"/>
            <ac:cxnSpMk id="84" creationId="{C3157BE8-EFF6-4B3D-B037-B8AB41175FA2}"/>
          </ac:cxnSpMkLst>
        </pc:cxnChg>
        <pc:cxnChg chg="add mod">
          <ac:chgData name="Zeidman, Peter" userId="aa5f965a-8820-48bb-8c2f-f96c7d375656" providerId="ADAL" clId="{E76B54FB-C189-4BCE-8D82-B197E2A63595}" dt="2023-05-12T14:42:21.894" v="674" actId="1076"/>
          <ac:cxnSpMkLst>
            <pc:docMk/>
            <pc:sldMk cId="1289915555" sldId="416"/>
            <ac:cxnSpMk id="87" creationId="{B44FEDFB-9B75-4BB4-AFC3-344A340AB92E}"/>
          </ac:cxnSpMkLst>
        </pc:cxnChg>
      </pc:sldChg>
      <pc:sldChg chg="addSp delSp modSp">
        <pc:chgData name="Zeidman, Peter" userId="aa5f965a-8820-48bb-8c2f-f96c7d375656" providerId="ADAL" clId="{E76B54FB-C189-4BCE-8D82-B197E2A63595}" dt="2023-05-12T14:31:51.058" v="566" actId="1036"/>
        <pc:sldMkLst>
          <pc:docMk/>
          <pc:sldMk cId="2926172842" sldId="420"/>
        </pc:sldMkLst>
        <pc:spChg chg="add mod">
          <ac:chgData name="Zeidman, Peter" userId="aa5f965a-8820-48bb-8c2f-f96c7d375656" providerId="ADAL" clId="{E76B54FB-C189-4BCE-8D82-B197E2A63595}" dt="2023-05-12T14:29:05.284" v="499" actId="948"/>
          <ac:spMkLst>
            <pc:docMk/>
            <pc:sldMk cId="2926172842" sldId="420"/>
            <ac:spMk id="3" creationId="{D140603A-A278-4F5C-B3FC-A959C2E6EFF1}"/>
          </ac:spMkLst>
        </pc:spChg>
        <pc:spChg chg="mod">
          <ac:chgData name="Zeidman, Peter" userId="aa5f965a-8820-48bb-8c2f-f96c7d375656" providerId="ADAL" clId="{E76B54FB-C189-4BCE-8D82-B197E2A63595}" dt="2023-05-12T14:22:06.193" v="0" actId="2711"/>
          <ac:spMkLst>
            <pc:docMk/>
            <pc:sldMk cId="2926172842" sldId="420"/>
            <ac:spMk id="6" creationId="{69C3B0F8-7025-45E0-AEE5-9B8087A9162E}"/>
          </ac:spMkLst>
        </pc:spChg>
        <pc:spChg chg="mod">
          <ac:chgData name="Zeidman, Peter" userId="aa5f965a-8820-48bb-8c2f-f96c7d375656" providerId="ADAL" clId="{E76B54FB-C189-4BCE-8D82-B197E2A63595}" dt="2023-05-12T14:22:06.193" v="0" actId="2711"/>
          <ac:spMkLst>
            <pc:docMk/>
            <pc:sldMk cId="2926172842" sldId="420"/>
            <ac:spMk id="9" creationId="{53FD5892-07BB-43B9-8FE7-8908C1C423BF}"/>
          </ac:spMkLst>
        </pc:spChg>
        <pc:spChg chg="mod">
          <ac:chgData name="Zeidman, Peter" userId="aa5f965a-8820-48bb-8c2f-f96c7d375656" providerId="ADAL" clId="{E76B54FB-C189-4BCE-8D82-B197E2A63595}" dt="2023-05-12T14:28:44.179" v="497" actId="1036"/>
          <ac:spMkLst>
            <pc:docMk/>
            <pc:sldMk cId="2926172842" sldId="420"/>
            <ac:spMk id="10" creationId="{B8206386-DA69-4C0F-A9FC-B3C149C7B156}"/>
          </ac:spMkLst>
        </pc:spChg>
        <pc:spChg chg="mod">
          <ac:chgData name="Zeidman, Peter" userId="aa5f965a-8820-48bb-8c2f-f96c7d375656" providerId="ADAL" clId="{E76B54FB-C189-4BCE-8D82-B197E2A63595}" dt="2023-05-12T14:28:44.179" v="497" actId="1036"/>
          <ac:spMkLst>
            <pc:docMk/>
            <pc:sldMk cId="2926172842" sldId="420"/>
            <ac:spMk id="11" creationId="{52647F7F-D273-4936-B2F5-5FB89FB8D88E}"/>
          </ac:spMkLst>
        </pc:spChg>
        <pc:spChg chg="add mod">
          <ac:chgData name="Zeidman, Peter" userId="aa5f965a-8820-48bb-8c2f-f96c7d375656" providerId="ADAL" clId="{E76B54FB-C189-4BCE-8D82-B197E2A63595}" dt="2023-05-12T14:31:51.058" v="566" actId="1036"/>
          <ac:spMkLst>
            <pc:docMk/>
            <pc:sldMk cId="2926172842" sldId="420"/>
            <ac:spMk id="13" creationId="{4CBDD7BE-C863-4E45-8482-9C41029453AD}"/>
          </ac:spMkLst>
        </pc:spChg>
        <pc:spChg chg="mod">
          <ac:chgData name="Zeidman, Peter" userId="aa5f965a-8820-48bb-8c2f-f96c7d375656" providerId="ADAL" clId="{E76B54FB-C189-4BCE-8D82-B197E2A63595}" dt="2023-05-12T14:27:26.490" v="400" actId="1076"/>
          <ac:spMkLst>
            <pc:docMk/>
            <pc:sldMk cId="2926172842" sldId="420"/>
            <ac:spMk id="14" creationId="{1933DC9E-75AD-4921-9DB4-E2DFC4C7424E}"/>
          </ac:spMkLst>
        </pc:spChg>
        <pc:spChg chg="mod">
          <ac:chgData name="Zeidman, Peter" userId="aa5f965a-8820-48bb-8c2f-f96c7d375656" providerId="ADAL" clId="{E76B54FB-C189-4BCE-8D82-B197E2A63595}" dt="2023-05-12T14:27:37.163" v="418" actId="1035"/>
          <ac:spMkLst>
            <pc:docMk/>
            <pc:sldMk cId="2926172842" sldId="420"/>
            <ac:spMk id="15" creationId="{9447EF65-50D5-4C79-B9C8-4A9E7D150FB5}"/>
          </ac:spMkLst>
        </pc:spChg>
        <pc:spChg chg="mod">
          <ac:chgData name="Zeidman, Peter" userId="aa5f965a-8820-48bb-8c2f-f96c7d375656" providerId="ADAL" clId="{E76B54FB-C189-4BCE-8D82-B197E2A63595}" dt="2023-05-12T14:27:26.490" v="400" actId="1076"/>
          <ac:spMkLst>
            <pc:docMk/>
            <pc:sldMk cId="2926172842" sldId="420"/>
            <ac:spMk id="16" creationId="{444C7CD3-0C14-48E7-B2AD-4CDB710F8FAB}"/>
          </ac:spMkLst>
        </pc:spChg>
        <pc:spChg chg="mod">
          <ac:chgData name="Zeidman, Peter" userId="aa5f965a-8820-48bb-8c2f-f96c7d375656" providerId="ADAL" clId="{E76B54FB-C189-4BCE-8D82-B197E2A63595}" dt="2023-05-12T14:27:26.490" v="400" actId="1076"/>
          <ac:spMkLst>
            <pc:docMk/>
            <pc:sldMk cId="2926172842" sldId="420"/>
            <ac:spMk id="17" creationId="{F1ABD19D-3F6B-4DD2-AE3D-315E6FA509A7}"/>
          </ac:spMkLst>
        </pc:spChg>
        <pc:spChg chg="mod">
          <ac:chgData name="Zeidman, Peter" userId="aa5f965a-8820-48bb-8c2f-f96c7d375656" providerId="ADAL" clId="{E76B54FB-C189-4BCE-8D82-B197E2A63595}" dt="2023-05-12T14:27:37.163" v="418" actId="1035"/>
          <ac:spMkLst>
            <pc:docMk/>
            <pc:sldMk cId="2926172842" sldId="420"/>
            <ac:spMk id="18" creationId="{9DBAFDD4-DEAB-4099-B486-140EA7641E78}"/>
          </ac:spMkLst>
        </pc:spChg>
        <pc:spChg chg="mod">
          <ac:chgData name="Zeidman, Peter" userId="aa5f965a-8820-48bb-8c2f-f96c7d375656" providerId="ADAL" clId="{E76B54FB-C189-4BCE-8D82-B197E2A63595}" dt="2023-05-12T14:27:26.490" v="400" actId="1076"/>
          <ac:spMkLst>
            <pc:docMk/>
            <pc:sldMk cId="2926172842" sldId="420"/>
            <ac:spMk id="19" creationId="{BCC3D837-7EE0-45F0-9827-CCFB94D3F1C6}"/>
          </ac:spMkLst>
        </pc:spChg>
        <pc:spChg chg="mod">
          <ac:chgData name="Zeidman, Peter" userId="aa5f965a-8820-48bb-8c2f-f96c7d375656" providerId="ADAL" clId="{E76B54FB-C189-4BCE-8D82-B197E2A63595}" dt="2023-05-12T14:27:26.490" v="400" actId="1076"/>
          <ac:spMkLst>
            <pc:docMk/>
            <pc:sldMk cId="2926172842" sldId="420"/>
            <ac:spMk id="20" creationId="{FE3D5278-92C1-479F-9383-E70DEFEED871}"/>
          </ac:spMkLst>
        </pc:spChg>
        <pc:spChg chg="mod">
          <ac:chgData name="Zeidman, Peter" userId="aa5f965a-8820-48bb-8c2f-f96c7d375656" providerId="ADAL" clId="{E76B54FB-C189-4BCE-8D82-B197E2A63595}" dt="2023-05-12T14:27:26.490" v="400" actId="1076"/>
          <ac:spMkLst>
            <pc:docMk/>
            <pc:sldMk cId="2926172842" sldId="420"/>
            <ac:spMk id="21" creationId="{EAC1E696-9987-452C-B8ED-58FC3DFD19CC}"/>
          </ac:spMkLst>
        </pc:spChg>
        <pc:spChg chg="mod">
          <ac:chgData name="Zeidman, Peter" userId="aa5f965a-8820-48bb-8c2f-f96c7d375656" providerId="ADAL" clId="{E76B54FB-C189-4BCE-8D82-B197E2A63595}" dt="2023-05-12T14:27:26.490" v="400" actId="1076"/>
          <ac:spMkLst>
            <pc:docMk/>
            <pc:sldMk cId="2926172842" sldId="420"/>
            <ac:spMk id="22" creationId="{9B7EE0D3-660A-4DDA-B36E-939AE8DF9482}"/>
          </ac:spMkLst>
        </pc:spChg>
        <pc:spChg chg="mod">
          <ac:chgData name="Zeidman, Peter" userId="aa5f965a-8820-48bb-8c2f-f96c7d375656" providerId="ADAL" clId="{E76B54FB-C189-4BCE-8D82-B197E2A63595}" dt="2023-05-12T14:27:26.490" v="400" actId="1076"/>
          <ac:spMkLst>
            <pc:docMk/>
            <pc:sldMk cId="2926172842" sldId="420"/>
            <ac:spMk id="23" creationId="{0286834E-DA16-4D6E-A0AE-4DCBFD325EF0}"/>
          </ac:spMkLst>
        </pc:spChg>
        <pc:spChg chg="mod">
          <ac:chgData name="Zeidman, Peter" userId="aa5f965a-8820-48bb-8c2f-f96c7d375656" providerId="ADAL" clId="{E76B54FB-C189-4BCE-8D82-B197E2A63595}" dt="2023-05-12T14:27:26.490" v="400" actId="1076"/>
          <ac:spMkLst>
            <pc:docMk/>
            <pc:sldMk cId="2926172842" sldId="420"/>
            <ac:spMk id="24" creationId="{7111817E-B007-4E1B-A158-D9431267A903}"/>
          </ac:spMkLst>
        </pc:spChg>
        <pc:spChg chg="mod">
          <ac:chgData name="Zeidman, Peter" userId="aa5f965a-8820-48bb-8c2f-f96c7d375656" providerId="ADAL" clId="{E76B54FB-C189-4BCE-8D82-B197E2A63595}" dt="2023-05-12T14:27:26.490" v="400" actId="1076"/>
          <ac:spMkLst>
            <pc:docMk/>
            <pc:sldMk cId="2926172842" sldId="420"/>
            <ac:spMk id="25" creationId="{CDBE572A-689E-43BB-8D8A-69A7FA68507B}"/>
          </ac:spMkLst>
        </pc:spChg>
        <pc:spChg chg="mod">
          <ac:chgData name="Zeidman, Peter" userId="aa5f965a-8820-48bb-8c2f-f96c7d375656" providerId="ADAL" clId="{E76B54FB-C189-4BCE-8D82-B197E2A63595}" dt="2023-05-12T14:27:26.490" v="400" actId="1076"/>
          <ac:spMkLst>
            <pc:docMk/>
            <pc:sldMk cId="2926172842" sldId="420"/>
            <ac:spMk id="26" creationId="{05861B38-DC42-48FE-ABFE-259CDE834B0C}"/>
          </ac:spMkLst>
        </pc:spChg>
        <pc:spChg chg="mod">
          <ac:chgData name="Zeidman, Peter" userId="aa5f965a-8820-48bb-8c2f-f96c7d375656" providerId="ADAL" clId="{E76B54FB-C189-4BCE-8D82-B197E2A63595}" dt="2023-05-12T14:27:37.163" v="418" actId="1035"/>
          <ac:spMkLst>
            <pc:docMk/>
            <pc:sldMk cId="2926172842" sldId="420"/>
            <ac:spMk id="28" creationId="{39BC7666-61D1-4988-A89F-A9EE35BF28E7}"/>
          </ac:spMkLst>
        </pc:spChg>
        <pc:spChg chg="mod">
          <ac:chgData name="Zeidman, Peter" userId="aa5f965a-8820-48bb-8c2f-f96c7d375656" providerId="ADAL" clId="{E76B54FB-C189-4BCE-8D82-B197E2A63595}" dt="2023-05-12T14:27:26.490" v="400" actId="1076"/>
          <ac:spMkLst>
            <pc:docMk/>
            <pc:sldMk cId="2926172842" sldId="420"/>
            <ac:spMk id="29" creationId="{27BE9927-EB2D-4EF0-B80D-AFE90B6C68A6}"/>
          </ac:spMkLst>
        </pc:spChg>
        <pc:spChg chg="mod">
          <ac:chgData name="Zeidman, Peter" userId="aa5f965a-8820-48bb-8c2f-f96c7d375656" providerId="ADAL" clId="{E76B54FB-C189-4BCE-8D82-B197E2A63595}" dt="2023-05-12T14:27:26.490" v="400" actId="1076"/>
          <ac:spMkLst>
            <pc:docMk/>
            <pc:sldMk cId="2926172842" sldId="420"/>
            <ac:spMk id="30" creationId="{BE1FBD7C-EE1E-4BC3-9FDA-6372513C2580}"/>
          </ac:spMkLst>
        </pc:spChg>
        <pc:spChg chg="mod">
          <ac:chgData name="Zeidman, Peter" userId="aa5f965a-8820-48bb-8c2f-f96c7d375656" providerId="ADAL" clId="{E76B54FB-C189-4BCE-8D82-B197E2A63595}" dt="2023-05-12T14:27:26.490" v="400" actId="1076"/>
          <ac:spMkLst>
            <pc:docMk/>
            <pc:sldMk cId="2926172842" sldId="420"/>
            <ac:spMk id="34" creationId="{A61C09FC-8A8F-4F0A-A0BC-216919ABAB14}"/>
          </ac:spMkLst>
        </pc:spChg>
        <pc:spChg chg="mod">
          <ac:chgData name="Zeidman, Peter" userId="aa5f965a-8820-48bb-8c2f-f96c7d375656" providerId="ADAL" clId="{E76B54FB-C189-4BCE-8D82-B197E2A63595}" dt="2023-05-12T14:27:26.490" v="400" actId="1076"/>
          <ac:spMkLst>
            <pc:docMk/>
            <pc:sldMk cId="2926172842" sldId="420"/>
            <ac:spMk id="35" creationId="{2FCF9CEB-3428-4C20-8268-B87B88BD0BD1}"/>
          </ac:spMkLst>
        </pc:spChg>
        <pc:spChg chg="mod">
          <ac:chgData name="Zeidman, Peter" userId="aa5f965a-8820-48bb-8c2f-f96c7d375656" providerId="ADAL" clId="{E76B54FB-C189-4BCE-8D82-B197E2A63595}" dt="2023-05-12T14:27:26.490" v="400" actId="1076"/>
          <ac:spMkLst>
            <pc:docMk/>
            <pc:sldMk cId="2926172842" sldId="420"/>
            <ac:spMk id="36" creationId="{EB208DE8-8A77-4379-AB6A-190970B1B540}"/>
          </ac:spMkLst>
        </pc:spChg>
        <pc:spChg chg="del mod">
          <ac:chgData name="Zeidman, Peter" userId="aa5f965a-8820-48bb-8c2f-f96c7d375656" providerId="ADAL" clId="{E76B54FB-C189-4BCE-8D82-B197E2A63595}" dt="2023-05-12T14:27:06.548" v="398"/>
          <ac:spMkLst>
            <pc:docMk/>
            <pc:sldMk cId="2926172842" sldId="420"/>
            <ac:spMk id="45" creationId="{3DA00E1C-FA14-4437-8D39-9FDF3F1A7C73}"/>
          </ac:spMkLst>
        </pc:spChg>
        <pc:spChg chg="mod">
          <ac:chgData name="Zeidman, Peter" userId="aa5f965a-8820-48bb-8c2f-f96c7d375656" providerId="ADAL" clId="{E76B54FB-C189-4BCE-8D82-B197E2A63595}" dt="2023-05-12T14:27:30.451" v="414" actId="1038"/>
          <ac:spMkLst>
            <pc:docMk/>
            <pc:sldMk cId="2926172842" sldId="420"/>
            <ac:spMk id="46" creationId="{6E4C54BC-9392-475B-BCD7-789C6B370522}"/>
          </ac:spMkLst>
        </pc:spChg>
        <pc:grpChg chg="mod">
          <ac:chgData name="Zeidman, Peter" userId="aa5f965a-8820-48bb-8c2f-f96c7d375656" providerId="ADAL" clId="{E76B54FB-C189-4BCE-8D82-B197E2A63595}" dt="2023-05-12T14:28:44.179" v="497" actId="1036"/>
          <ac:grpSpMkLst>
            <pc:docMk/>
            <pc:sldMk cId="2926172842" sldId="420"/>
            <ac:grpSpMk id="4" creationId="{0A87ACEA-1424-4D90-8723-E43DC37DFE81}"/>
          </ac:grpSpMkLst>
        </pc:grpChg>
        <pc:grpChg chg="mod">
          <ac:chgData name="Zeidman, Peter" userId="aa5f965a-8820-48bb-8c2f-f96c7d375656" providerId="ADAL" clId="{E76B54FB-C189-4BCE-8D82-B197E2A63595}" dt="2023-05-12T14:28:44.179" v="497" actId="1036"/>
          <ac:grpSpMkLst>
            <pc:docMk/>
            <pc:sldMk cId="2926172842" sldId="420"/>
            <ac:grpSpMk id="7" creationId="{77F8B514-23DF-4243-8CF9-EE12FA9823AE}"/>
          </ac:grpSpMkLst>
        </pc:grpChg>
        <pc:grpChg chg="mod">
          <ac:chgData name="Zeidman, Peter" userId="aa5f965a-8820-48bb-8c2f-f96c7d375656" providerId="ADAL" clId="{E76B54FB-C189-4BCE-8D82-B197E2A63595}" dt="2023-05-12T14:27:26.490" v="400" actId="1076"/>
          <ac:grpSpMkLst>
            <pc:docMk/>
            <pc:sldMk cId="2926172842" sldId="420"/>
            <ac:grpSpMk id="27" creationId="{87F08AA0-A78B-4FA1-8077-07F8E0657001}"/>
          </ac:grpSpMkLst>
        </pc:grpChg>
        <pc:cxnChg chg="mod">
          <ac:chgData name="Zeidman, Peter" userId="aa5f965a-8820-48bb-8c2f-f96c7d375656" providerId="ADAL" clId="{E76B54FB-C189-4BCE-8D82-B197E2A63595}" dt="2023-05-12T14:28:44.179" v="497" actId="1036"/>
          <ac:cxnSpMkLst>
            <pc:docMk/>
            <pc:sldMk cId="2926172842" sldId="420"/>
            <ac:cxnSpMk id="12" creationId="{4FA4ECAB-BC52-41E5-9081-4AA2409F1B54}"/>
          </ac:cxnSpMkLst>
        </pc:cxnChg>
        <pc:cxnChg chg="mod">
          <ac:chgData name="Zeidman, Peter" userId="aa5f965a-8820-48bb-8c2f-f96c7d375656" providerId="ADAL" clId="{E76B54FB-C189-4BCE-8D82-B197E2A63595}" dt="2023-05-12T14:27:26.490" v="400" actId="1076"/>
          <ac:cxnSpMkLst>
            <pc:docMk/>
            <pc:sldMk cId="2926172842" sldId="420"/>
            <ac:cxnSpMk id="31" creationId="{30F20F5A-742A-4B54-A398-181D74E4865D}"/>
          </ac:cxnSpMkLst>
        </pc:cxnChg>
        <pc:cxnChg chg="mod">
          <ac:chgData name="Zeidman, Peter" userId="aa5f965a-8820-48bb-8c2f-f96c7d375656" providerId="ADAL" clId="{E76B54FB-C189-4BCE-8D82-B197E2A63595}" dt="2023-05-12T14:27:26.490" v="400" actId="1076"/>
          <ac:cxnSpMkLst>
            <pc:docMk/>
            <pc:sldMk cId="2926172842" sldId="420"/>
            <ac:cxnSpMk id="32" creationId="{DC7146EB-4A22-464F-950D-9B9AF6C1C638}"/>
          </ac:cxnSpMkLst>
        </pc:cxnChg>
        <pc:cxnChg chg="mod">
          <ac:chgData name="Zeidman, Peter" userId="aa5f965a-8820-48bb-8c2f-f96c7d375656" providerId="ADAL" clId="{E76B54FB-C189-4BCE-8D82-B197E2A63595}" dt="2023-05-12T14:27:26.490" v="400" actId="1076"/>
          <ac:cxnSpMkLst>
            <pc:docMk/>
            <pc:sldMk cId="2926172842" sldId="420"/>
            <ac:cxnSpMk id="33" creationId="{30592501-8173-4399-9645-44CECDD5406E}"/>
          </ac:cxnSpMkLst>
        </pc:cxnChg>
        <pc:cxnChg chg="mod">
          <ac:chgData name="Zeidman, Peter" userId="aa5f965a-8820-48bb-8c2f-f96c7d375656" providerId="ADAL" clId="{E76B54FB-C189-4BCE-8D82-B197E2A63595}" dt="2023-05-12T14:27:26.490" v="400" actId="1076"/>
          <ac:cxnSpMkLst>
            <pc:docMk/>
            <pc:sldMk cId="2926172842" sldId="420"/>
            <ac:cxnSpMk id="37" creationId="{C9639065-B275-4333-ADC9-13842EB7B4A7}"/>
          </ac:cxnSpMkLst>
        </pc:cxnChg>
        <pc:cxnChg chg="mod">
          <ac:chgData name="Zeidman, Peter" userId="aa5f965a-8820-48bb-8c2f-f96c7d375656" providerId="ADAL" clId="{E76B54FB-C189-4BCE-8D82-B197E2A63595}" dt="2023-05-12T14:27:26.490" v="400" actId="1076"/>
          <ac:cxnSpMkLst>
            <pc:docMk/>
            <pc:sldMk cId="2926172842" sldId="420"/>
            <ac:cxnSpMk id="38" creationId="{772E1639-DD82-4044-A296-262ACD94095C}"/>
          </ac:cxnSpMkLst>
        </pc:cxnChg>
        <pc:cxnChg chg="mod">
          <ac:chgData name="Zeidman, Peter" userId="aa5f965a-8820-48bb-8c2f-f96c7d375656" providerId="ADAL" clId="{E76B54FB-C189-4BCE-8D82-B197E2A63595}" dt="2023-05-12T14:27:26.490" v="400" actId="1076"/>
          <ac:cxnSpMkLst>
            <pc:docMk/>
            <pc:sldMk cId="2926172842" sldId="420"/>
            <ac:cxnSpMk id="39" creationId="{7295D370-BA78-415E-ADA7-CC9DC9076B1B}"/>
          </ac:cxnSpMkLst>
        </pc:cxnChg>
        <pc:cxnChg chg="mod">
          <ac:chgData name="Zeidman, Peter" userId="aa5f965a-8820-48bb-8c2f-f96c7d375656" providerId="ADAL" clId="{E76B54FB-C189-4BCE-8D82-B197E2A63595}" dt="2023-05-12T14:27:26.490" v="400" actId="1076"/>
          <ac:cxnSpMkLst>
            <pc:docMk/>
            <pc:sldMk cId="2926172842" sldId="420"/>
            <ac:cxnSpMk id="40" creationId="{CCB12756-4766-46AC-B5E8-306695E102D1}"/>
          </ac:cxnSpMkLst>
        </pc:cxnChg>
        <pc:cxnChg chg="mod">
          <ac:chgData name="Zeidman, Peter" userId="aa5f965a-8820-48bb-8c2f-f96c7d375656" providerId="ADAL" clId="{E76B54FB-C189-4BCE-8D82-B197E2A63595}" dt="2023-05-12T14:27:26.490" v="400" actId="1076"/>
          <ac:cxnSpMkLst>
            <pc:docMk/>
            <pc:sldMk cId="2926172842" sldId="420"/>
            <ac:cxnSpMk id="41" creationId="{E2C252B0-2869-4EE1-91A8-007AB475FB6A}"/>
          </ac:cxnSpMkLst>
        </pc:cxnChg>
      </pc:sldChg>
      <pc:sldChg chg="addSp delSp modSp add">
        <pc:chgData name="Zeidman, Peter" userId="aa5f965a-8820-48bb-8c2f-f96c7d375656" providerId="ADAL" clId="{E76B54FB-C189-4BCE-8D82-B197E2A63595}" dt="2023-05-12T15:03:33.751" v="1242" actId="14100"/>
        <pc:sldMkLst>
          <pc:docMk/>
          <pc:sldMk cId="38155123" sldId="421"/>
        </pc:sldMkLst>
        <pc:spChg chg="del mod">
          <ac:chgData name="Zeidman, Peter" userId="aa5f965a-8820-48bb-8c2f-f96c7d375656" providerId="ADAL" clId="{E76B54FB-C189-4BCE-8D82-B197E2A63595}" dt="2023-05-12T14:56:04.081" v="939" actId="478"/>
          <ac:spMkLst>
            <pc:docMk/>
            <pc:sldMk cId="38155123" sldId="421"/>
            <ac:spMk id="2" creationId="{F080AD93-3BDD-46DF-A4F0-8EBDC47E74C6}"/>
          </ac:spMkLst>
        </pc:spChg>
        <pc:spChg chg="del">
          <ac:chgData name="Zeidman, Peter" userId="aa5f965a-8820-48bb-8c2f-f96c7d375656" providerId="ADAL" clId="{E76B54FB-C189-4BCE-8D82-B197E2A63595}" dt="2023-05-12T14:56:04.081" v="939" actId="478"/>
          <ac:spMkLst>
            <pc:docMk/>
            <pc:sldMk cId="38155123" sldId="421"/>
            <ac:spMk id="4" creationId="{011DDA62-EFBD-49BC-B36C-68620AC226DE}"/>
          </ac:spMkLst>
        </pc:spChg>
        <pc:spChg chg="add del mod">
          <ac:chgData name="Zeidman, Peter" userId="aa5f965a-8820-48bb-8c2f-f96c7d375656" providerId="ADAL" clId="{E76B54FB-C189-4BCE-8D82-B197E2A63595}" dt="2023-05-12T14:56:06.703" v="940"/>
          <ac:spMkLst>
            <pc:docMk/>
            <pc:sldMk cId="38155123" sldId="421"/>
            <ac:spMk id="5" creationId="{6E7E012F-38C7-45FF-90CC-7640ED2680A7}"/>
          </ac:spMkLst>
        </pc:spChg>
        <pc:spChg chg="mod">
          <ac:chgData name="Zeidman, Peter" userId="aa5f965a-8820-48bb-8c2f-f96c7d375656" providerId="ADAL" clId="{E76B54FB-C189-4BCE-8D82-B197E2A63595}" dt="2023-05-12T14:55:40.081" v="926" actId="20577"/>
          <ac:spMkLst>
            <pc:docMk/>
            <pc:sldMk cId="38155123" sldId="421"/>
            <ac:spMk id="6" creationId="{AE8ACBFE-D720-4B8E-A428-B9EB3816B7AF}"/>
          </ac:spMkLst>
        </pc:spChg>
        <pc:spChg chg="del">
          <ac:chgData name="Zeidman, Peter" userId="aa5f965a-8820-48bb-8c2f-f96c7d375656" providerId="ADAL" clId="{E76B54FB-C189-4BCE-8D82-B197E2A63595}" dt="2023-05-12T14:56:04.081" v="939" actId="478"/>
          <ac:spMkLst>
            <pc:docMk/>
            <pc:sldMk cId="38155123" sldId="421"/>
            <ac:spMk id="44" creationId="{4DE90750-F636-4124-81FF-BAD5A91C0FEC}"/>
          </ac:spMkLst>
        </pc:spChg>
        <pc:spChg chg="add del mod">
          <ac:chgData name="Zeidman, Peter" userId="aa5f965a-8820-48bb-8c2f-f96c7d375656" providerId="ADAL" clId="{E76B54FB-C189-4BCE-8D82-B197E2A63595}" dt="2023-05-12T14:56:06.703" v="940"/>
          <ac:spMkLst>
            <pc:docMk/>
            <pc:sldMk cId="38155123" sldId="421"/>
            <ac:spMk id="46" creationId="{31D5BEA4-AEC1-4AC8-9351-A239DFEC27E1}"/>
          </ac:spMkLst>
        </pc:spChg>
        <pc:spChg chg="del">
          <ac:chgData name="Zeidman, Peter" userId="aa5f965a-8820-48bb-8c2f-f96c7d375656" providerId="ADAL" clId="{E76B54FB-C189-4BCE-8D82-B197E2A63595}" dt="2023-05-12T14:56:04.081" v="939" actId="478"/>
          <ac:spMkLst>
            <pc:docMk/>
            <pc:sldMk cId="38155123" sldId="421"/>
            <ac:spMk id="47" creationId="{3279D4E7-A38C-46E9-BC19-9DAC4441A52F}"/>
          </ac:spMkLst>
        </pc:spChg>
        <pc:spChg chg="del">
          <ac:chgData name="Zeidman, Peter" userId="aa5f965a-8820-48bb-8c2f-f96c7d375656" providerId="ADAL" clId="{E76B54FB-C189-4BCE-8D82-B197E2A63595}" dt="2023-05-12T14:56:04.081" v="939" actId="478"/>
          <ac:spMkLst>
            <pc:docMk/>
            <pc:sldMk cId="38155123" sldId="421"/>
            <ac:spMk id="49" creationId="{C45186FB-710B-4BD1-8862-F8460C76103C}"/>
          </ac:spMkLst>
        </pc:spChg>
        <pc:spChg chg="del">
          <ac:chgData name="Zeidman, Peter" userId="aa5f965a-8820-48bb-8c2f-f96c7d375656" providerId="ADAL" clId="{E76B54FB-C189-4BCE-8D82-B197E2A63595}" dt="2023-05-12T14:56:04.081" v="939" actId="478"/>
          <ac:spMkLst>
            <pc:docMk/>
            <pc:sldMk cId="38155123" sldId="421"/>
            <ac:spMk id="50" creationId="{EC11E668-CD57-42AB-9C77-D610E319A85A}"/>
          </ac:spMkLst>
        </pc:spChg>
        <pc:spChg chg="add mod">
          <ac:chgData name="Zeidman, Peter" userId="aa5f965a-8820-48bb-8c2f-f96c7d375656" providerId="ADAL" clId="{E76B54FB-C189-4BCE-8D82-B197E2A63595}" dt="2023-05-12T14:56:11.661" v="954" actId="20577"/>
          <ac:spMkLst>
            <pc:docMk/>
            <pc:sldMk cId="38155123" sldId="421"/>
            <ac:spMk id="51" creationId="{E6D438FD-E2E0-4779-8A38-6A2AF487BCA6}"/>
          </ac:spMkLst>
        </pc:spChg>
        <pc:spChg chg="add mod">
          <ac:chgData name="Zeidman, Peter" userId="aa5f965a-8820-48bb-8c2f-f96c7d375656" providerId="ADAL" clId="{E76B54FB-C189-4BCE-8D82-B197E2A63595}" dt="2023-05-12T15:03:13.305" v="1191" actId="20577"/>
          <ac:spMkLst>
            <pc:docMk/>
            <pc:sldMk cId="38155123" sldId="421"/>
            <ac:spMk id="52" creationId="{54F80B1C-9142-43DE-A3B2-BD8F0FEF9A33}"/>
          </ac:spMkLst>
        </pc:spChg>
        <pc:spChg chg="add mod">
          <ac:chgData name="Zeidman, Peter" userId="aa5f965a-8820-48bb-8c2f-f96c7d375656" providerId="ADAL" clId="{E76B54FB-C189-4BCE-8D82-B197E2A63595}" dt="2023-05-12T15:03:33.751" v="1242" actId="14100"/>
          <ac:spMkLst>
            <pc:docMk/>
            <pc:sldMk cId="38155123" sldId="421"/>
            <ac:spMk id="53" creationId="{60FDF127-12E8-4253-AFCA-2C754FEFB3C0}"/>
          </ac:spMkLst>
        </pc:spChg>
        <pc:spChg chg="del">
          <ac:chgData name="Zeidman, Peter" userId="aa5f965a-8820-48bb-8c2f-f96c7d375656" providerId="ADAL" clId="{E76B54FB-C189-4BCE-8D82-B197E2A63595}" dt="2023-05-12T14:56:04.081" v="939" actId="478"/>
          <ac:spMkLst>
            <pc:docMk/>
            <pc:sldMk cId="38155123" sldId="421"/>
            <ac:spMk id="54" creationId="{9CB5769E-B77A-41AB-AD43-CCA807F32938}"/>
          </ac:spMkLst>
        </pc:spChg>
        <pc:spChg chg="add mod">
          <ac:chgData name="Zeidman, Peter" userId="aa5f965a-8820-48bb-8c2f-f96c7d375656" providerId="ADAL" clId="{E76B54FB-C189-4BCE-8D82-B197E2A63595}" dt="2023-05-12T14:56:06.703" v="940"/>
          <ac:spMkLst>
            <pc:docMk/>
            <pc:sldMk cId="38155123" sldId="421"/>
            <ac:spMk id="55" creationId="{6CC94B87-0966-40E4-B852-511F7D308DBF}"/>
          </ac:spMkLst>
        </pc:spChg>
        <pc:spChg chg="del">
          <ac:chgData name="Zeidman, Peter" userId="aa5f965a-8820-48bb-8c2f-f96c7d375656" providerId="ADAL" clId="{E76B54FB-C189-4BCE-8D82-B197E2A63595}" dt="2023-05-12T14:56:04.081" v="939" actId="478"/>
          <ac:spMkLst>
            <pc:docMk/>
            <pc:sldMk cId="38155123" sldId="421"/>
            <ac:spMk id="56" creationId="{5E766D99-97F6-424D-BA5C-74CBCBE6DE54}"/>
          </ac:spMkLst>
        </pc:spChg>
        <pc:spChg chg="del">
          <ac:chgData name="Zeidman, Peter" userId="aa5f965a-8820-48bb-8c2f-f96c7d375656" providerId="ADAL" clId="{E76B54FB-C189-4BCE-8D82-B197E2A63595}" dt="2023-05-12T14:56:04.081" v="939" actId="478"/>
          <ac:spMkLst>
            <pc:docMk/>
            <pc:sldMk cId="38155123" sldId="421"/>
            <ac:spMk id="57" creationId="{92E96B10-E2E1-4BDA-B70C-03DC8DE89712}"/>
          </ac:spMkLst>
        </pc:spChg>
        <pc:spChg chg="del">
          <ac:chgData name="Zeidman, Peter" userId="aa5f965a-8820-48bb-8c2f-f96c7d375656" providerId="ADAL" clId="{E76B54FB-C189-4BCE-8D82-B197E2A63595}" dt="2023-05-12T14:56:04.081" v="939" actId="478"/>
          <ac:spMkLst>
            <pc:docMk/>
            <pc:sldMk cId="38155123" sldId="421"/>
            <ac:spMk id="58" creationId="{0C2B638D-247B-4869-91AA-5A3B84AC8887}"/>
          </ac:spMkLst>
        </pc:spChg>
        <pc:spChg chg="del">
          <ac:chgData name="Zeidman, Peter" userId="aa5f965a-8820-48bb-8c2f-f96c7d375656" providerId="ADAL" clId="{E76B54FB-C189-4BCE-8D82-B197E2A63595}" dt="2023-05-12T14:56:04.081" v="939" actId="478"/>
          <ac:spMkLst>
            <pc:docMk/>
            <pc:sldMk cId="38155123" sldId="421"/>
            <ac:spMk id="59" creationId="{7AADA096-CA5F-49B5-A3D6-26C2D3C8722F}"/>
          </ac:spMkLst>
        </pc:spChg>
        <pc:spChg chg="del">
          <ac:chgData name="Zeidman, Peter" userId="aa5f965a-8820-48bb-8c2f-f96c7d375656" providerId="ADAL" clId="{E76B54FB-C189-4BCE-8D82-B197E2A63595}" dt="2023-05-12T14:56:04.081" v="939" actId="478"/>
          <ac:spMkLst>
            <pc:docMk/>
            <pc:sldMk cId="38155123" sldId="421"/>
            <ac:spMk id="60" creationId="{A365D7C9-8783-437D-8146-A8F36EA01007}"/>
          </ac:spMkLst>
        </pc:spChg>
        <pc:spChg chg="del">
          <ac:chgData name="Zeidman, Peter" userId="aa5f965a-8820-48bb-8c2f-f96c7d375656" providerId="ADAL" clId="{E76B54FB-C189-4BCE-8D82-B197E2A63595}" dt="2023-05-12T14:56:04.081" v="939" actId="478"/>
          <ac:spMkLst>
            <pc:docMk/>
            <pc:sldMk cId="38155123" sldId="421"/>
            <ac:spMk id="61" creationId="{A74E238B-83F0-48CC-8EAF-3FFD1910B58D}"/>
          </ac:spMkLst>
        </pc:spChg>
        <pc:spChg chg="del">
          <ac:chgData name="Zeidman, Peter" userId="aa5f965a-8820-48bb-8c2f-f96c7d375656" providerId="ADAL" clId="{E76B54FB-C189-4BCE-8D82-B197E2A63595}" dt="2023-05-12T14:56:04.081" v="939" actId="478"/>
          <ac:spMkLst>
            <pc:docMk/>
            <pc:sldMk cId="38155123" sldId="421"/>
            <ac:spMk id="62" creationId="{B5FE0FB2-4458-4CC0-9FC5-E8D7F3A8C034}"/>
          </ac:spMkLst>
        </pc:spChg>
        <pc:spChg chg="del">
          <ac:chgData name="Zeidman, Peter" userId="aa5f965a-8820-48bb-8c2f-f96c7d375656" providerId="ADAL" clId="{E76B54FB-C189-4BCE-8D82-B197E2A63595}" dt="2023-05-12T14:56:04.081" v="939" actId="478"/>
          <ac:spMkLst>
            <pc:docMk/>
            <pc:sldMk cId="38155123" sldId="421"/>
            <ac:spMk id="66" creationId="{612889C3-851D-4021-A5E7-E6C3729C4A9D}"/>
          </ac:spMkLst>
        </pc:spChg>
        <pc:spChg chg="del">
          <ac:chgData name="Zeidman, Peter" userId="aa5f965a-8820-48bb-8c2f-f96c7d375656" providerId="ADAL" clId="{E76B54FB-C189-4BCE-8D82-B197E2A63595}" dt="2023-05-12T14:56:04.081" v="939" actId="478"/>
          <ac:spMkLst>
            <pc:docMk/>
            <pc:sldMk cId="38155123" sldId="421"/>
            <ac:spMk id="68" creationId="{66DFCC54-068B-4EE8-9DFD-D4F1F01A7BAE}"/>
          </ac:spMkLst>
        </pc:spChg>
        <pc:spChg chg="del">
          <ac:chgData name="Zeidman, Peter" userId="aa5f965a-8820-48bb-8c2f-f96c7d375656" providerId="ADAL" clId="{E76B54FB-C189-4BCE-8D82-B197E2A63595}" dt="2023-05-12T14:56:04.081" v="939" actId="478"/>
          <ac:spMkLst>
            <pc:docMk/>
            <pc:sldMk cId="38155123" sldId="421"/>
            <ac:spMk id="70" creationId="{4BB83733-6780-4EA1-95F0-7F06B4FE988D}"/>
          </ac:spMkLst>
        </pc:spChg>
        <pc:spChg chg="del">
          <ac:chgData name="Zeidman, Peter" userId="aa5f965a-8820-48bb-8c2f-f96c7d375656" providerId="ADAL" clId="{E76B54FB-C189-4BCE-8D82-B197E2A63595}" dt="2023-05-12T14:56:04.081" v="939" actId="478"/>
          <ac:spMkLst>
            <pc:docMk/>
            <pc:sldMk cId="38155123" sldId="421"/>
            <ac:spMk id="72" creationId="{7F7C5BA5-813F-4A3D-BE0B-018F983A05C4}"/>
          </ac:spMkLst>
        </pc:spChg>
        <pc:spChg chg="del">
          <ac:chgData name="Zeidman, Peter" userId="aa5f965a-8820-48bb-8c2f-f96c7d375656" providerId="ADAL" clId="{E76B54FB-C189-4BCE-8D82-B197E2A63595}" dt="2023-05-12T14:56:04.081" v="939" actId="478"/>
          <ac:spMkLst>
            <pc:docMk/>
            <pc:sldMk cId="38155123" sldId="421"/>
            <ac:spMk id="74" creationId="{3A435AA4-3174-482D-A9EF-CAECD8FC4D1D}"/>
          </ac:spMkLst>
        </pc:spChg>
        <pc:spChg chg="del">
          <ac:chgData name="Zeidman, Peter" userId="aa5f965a-8820-48bb-8c2f-f96c7d375656" providerId="ADAL" clId="{E76B54FB-C189-4BCE-8D82-B197E2A63595}" dt="2023-05-12T14:56:04.081" v="939" actId="478"/>
          <ac:spMkLst>
            <pc:docMk/>
            <pc:sldMk cId="38155123" sldId="421"/>
            <ac:spMk id="76" creationId="{B5DF5E9B-423C-4B7B-A88D-53FDE5A79764}"/>
          </ac:spMkLst>
        </pc:spChg>
        <pc:spChg chg="del">
          <ac:chgData name="Zeidman, Peter" userId="aa5f965a-8820-48bb-8c2f-f96c7d375656" providerId="ADAL" clId="{E76B54FB-C189-4BCE-8D82-B197E2A63595}" dt="2023-05-12T14:56:04.081" v="939" actId="478"/>
          <ac:spMkLst>
            <pc:docMk/>
            <pc:sldMk cId="38155123" sldId="421"/>
            <ac:spMk id="78" creationId="{82169F08-0AE8-4521-ACAC-EAB94C3FCD17}"/>
          </ac:spMkLst>
        </pc:spChg>
        <pc:spChg chg="del">
          <ac:chgData name="Zeidman, Peter" userId="aa5f965a-8820-48bb-8c2f-f96c7d375656" providerId="ADAL" clId="{E76B54FB-C189-4BCE-8D82-B197E2A63595}" dt="2023-05-12T14:56:04.081" v="939" actId="478"/>
          <ac:spMkLst>
            <pc:docMk/>
            <pc:sldMk cId="38155123" sldId="421"/>
            <ac:spMk id="79" creationId="{F24FD339-C6A5-419B-9947-9F238C0B27BF}"/>
          </ac:spMkLst>
        </pc:spChg>
        <pc:spChg chg="del">
          <ac:chgData name="Zeidman, Peter" userId="aa5f965a-8820-48bb-8c2f-f96c7d375656" providerId="ADAL" clId="{E76B54FB-C189-4BCE-8D82-B197E2A63595}" dt="2023-05-12T14:56:04.081" v="939" actId="478"/>
          <ac:spMkLst>
            <pc:docMk/>
            <pc:sldMk cId="38155123" sldId="421"/>
            <ac:spMk id="80" creationId="{96389C7C-6738-4E28-864D-FFAADE6FFCDF}"/>
          </ac:spMkLst>
        </pc:spChg>
        <pc:spChg chg="del">
          <ac:chgData name="Zeidman, Peter" userId="aa5f965a-8820-48bb-8c2f-f96c7d375656" providerId="ADAL" clId="{E76B54FB-C189-4BCE-8D82-B197E2A63595}" dt="2023-05-12T14:56:04.081" v="939" actId="478"/>
          <ac:spMkLst>
            <pc:docMk/>
            <pc:sldMk cId="38155123" sldId="421"/>
            <ac:spMk id="81" creationId="{4F9E1E1F-4543-48F5-9A6C-49E0A9AE093D}"/>
          </ac:spMkLst>
        </pc:spChg>
        <pc:spChg chg="del">
          <ac:chgData name="Zeidman, Peter" userId="aa5f965a-8820-48bb-8c2f-f96c7d375656" providerId="ADAL" clId="{E76B54FB-C189-4BCE-8D82-B197E2A63595}" dt="2023-05-12T14:56:04.081" v="939" actId="478"/>
          <ac:spMkLst>
            <pc:docMk/>
            <pc:sldMk cId="38155123" sldId="421"/>
            <ac:spMk id="82" creationId="{A8A12B65-552A-4471-8ED7-CE9BF64C2F25}"/>
          </ac:spMkLst>
        </pc:spChg>
        <pc:spChg chg="del">
          <ac:chgData name="Zeidman, Peter" userId="aa5f965a-8820-48bb-8c2f-f96c7d375656" providerId="ADAL" clId="{E76B54FB-C189-4BCE-8D82-B197E2A63595}" dt="2023-05-12T14:56:04.081" v="939" actId="478"/>
          <ac:spMkLst>
            <pc:docMk/>
            <pc:sldMk cId="38155123" sldId="421"/>
            <ac:spMk id="85" creationId="{E911B2C3-1BED-416B-BADB-536EEF2C5CD7}"/>
          </ac:spMkLst>
        </pc:spChg>
        <pc:spChg chg="del">
          <ac:chgData name="Zeidman, Peter" userId="aa5f965a-8820-48bb-8c2f-f96c7d375656" providerId="ADAL" clId="{E76B54FB-C189-4BCE-8D82-B197E2A63595}" dt="2023-05-12T14:56:04.081" v="939" actId="478"/>
          <ac:spMkLst>
            <pc:docMk/>
            <pc:sldMk cId="38155123" sldId="421"/>
            <ac:spMk id="86" creationId="{5A45D68D-4001-40C1-B9A0-EF8A44EA6A8E}"/>
          </ac:spMkLst>
        </pc:spChg>
        <pc:spChg chg="del">
          <ac:chgData name="Zeidman, Peter" userId="aa5f965a-8820-48bb-8c2f-f96c7d375656" providerId="ADAL" clId="{E76B54FB-C189-4BCE-8D82-B197E2A63595}" dt="2023-05-12T14:56:04.081" v="939" actId="478"/>
          <ac:spMkLst>
            <pc:docMk/>
            <pc:sldMk cId="38155123" sldId="421"/>
            <ac:spMk id="89" creationId="{79621E63-6436-4CEB-880E-EC6F5E2911AF}"/>
          </ac:spMkLst>
        </pc:spChg>
        <pc:spChg chg="del">
          <ac:chgData name="Zeidman, Peter" userId="aa5f965a-8820-48bb-8c2f-f96c7d375656" providerId="ADAL" clId="{E76B54FB-C189-4BCE-8D82-B197E2A63595}" dt="2023-05-12T14:56:04.081" v="939" actId="478"/>
          <ac:spMkLst>
            <pc:docMk/>
            <pc:sldMk cId="38155123" sldId="421"/>
            <ac:spMk id="90" creationId="{E073619E-1F7F-4B21-8DD2-D90F815E651E}"/>
          </ac:spMkLst>
        </pc:spChg>
        <pc:spChg chg="del">
          <ac:chgData name="Zeidman, Peter" userId="aa5f965a-8820-48bb-8c2f-f96c7d375656" providerId="ADAL" clId="{E76B54FB-C189-4BCE-8D82-B197E2A63595}" dt="2023-05-12T14:56:04.081" v="939" actId="478"/>
          <ac:spMkLst>
            <pc:docMk/>
            <pc:sldMk cId="38155123" sldId="421"/>
            <ac:spMk id="91" creationId="{DD244302-84AA-4C52-893B-E6AEFA1ADF2B}"/>
          </ac:spMkLst>
        </pc:spChg>
        <pc:spChg chg="del">
          <ac:chgData name="Zeidman, Peter" userId="aa5f965a-8820-48bb-8c2f-f96c7d375656" providerId="ADAL" clId="{E76B54FB-C189-4BCE-8D82-B197E2A63595}" dt="2023-05-12T14:56:04.081" v="939" actId="478"/>
          <ac:spMkLst>
            <pc:docMk/>
            <pc:sldMk cId="38155123" sldId="421"/>
            <ac:spMk id="93" creationId="{FCD54511-0C0E-485A-9418-EB30A32F8DDD}"/>
          </ac:spMkLst>
        </pc:spChg>
        <pc:spChg chg="del">
          <ac:chgData name="Zeidman, Peter" userId="aa5f965a-8820-48bb-8c2f-f96c7d375656" providerId="ADAL" clId="{E76B54FB-C189-4BCE-8D82-B197E2A63595}" dt="2023-05-12T14:56:04.081" v="939" actId="478"/>
          <ac:spMkLst>
            <pc:docMk/>
            <pc:sldMk cId="38155123" sldId="421"/>
            <ac:spMk id="94" creationId="{97830DE8-57FA-4353-91E1-4C660327E9B1}"/>
          </ac:spMkLst>
        </pc:spChg>
        <pc:spChg chg="del">
          <ac:chgData name="Zeidman, Peter" userId="aa5f965a-8820-48bb-8c2f-f96c7d375656" providerId="ADAL" clId="{E76B54FB-C189-4BCE-8D82-B197E2A63595}" dt="2023-05-12T14:56:04.081" v="939" actId="478"/>
          <ac:spMkLst>
            <pc:docMk/>
            <pc:sldMk cId="38155123" sldId="421"/>
            <ac:spMk id="95" creationId="{0E9B93D4-8CA6-4686-8EDF-F224DBB0DE63}"/>
          </ac:spMkLst>
        </pc:spChg>
        <pc:spChg chg="del">
          <ac:chgData name="Zeidman, Peter" userId="aa5f965a-8820-48bb-8c2f-f96c7d375656" providerId="ADAL" clId="{E76B54FB-C189-4BCE-8D82-B197E2A63595}" dt="2023-05-12T14:56:04.081" v="939" actId="478"/>
          <ac:spMkLst>
            <pc:docMk/>
            <pc:sldMk cId="38155123" sldId="421"/>
            <ac:spMk id="96" creationId="{E2CED42B-F023-4237-AC9F-CBB1701FE9D1}"/>
          </ac:spMkLst>
        </pc:spChg>
        <pc:spChg chg="del">
          <ac:chgData name="Zeidman, Peter" userId="aa5f965a-8820-48bb-8c2f-f96c7d375656" providerId="ADAL" clId="{E76B54FB-C189-4BCE-8D82-B197E2A63595}" dt="2023-05-12T14:56:04.081" v="939" actId="478"/>
          <ac:spMkLst>
            <pc:docMk/>
            <pc:sldMk cId="38155123" sldId="421"/>
            <ac:spMk id="97" creationId="{D01A9D08-FC61-4C97-8D6A-79799D67C909}"/>
          </ac:spMkLst>
        </pc:spChg>
        <pc:grpChg chg="del">
          <ac:chgData name="Zeidman, Peter" userId="aa5f965a-8820-48bb-8c2f-f96c7d375656" providerId="ADAL" clId="{E76B54FB-C189-4BCE-8D82-B197E2A63595}" dt="2023-05-12T14:56:04.081" v="939" actId="478"/>
          <ac:grpSpMkLst>
            <pc:docMk/>
            <pc:sldMk cId="38155123" sldId="421"/>
            <ac:grpSpMk id="7" creationId="{6405E698-8B02-40C9-9765-F0DC0DB419D3}"/>
          </ac:grpSpMkLst>
        </pc:grpChg>
        <pc:picChg chg="del">
          <ac:chgData name="Zeidman, Peter" userId="aa5f965a-8820-48bb-8c2f-f96c7d375656" providerId="ADAL" clId="{E76B54FB-C189-4BCE-8D82-B197E2A63595}" dt="2023-05-12T14:56:04.081" v="939" actId="478"/>
          <ac:picMkLst>
            <pc:docMk/>
            <pc:sldMk cId="38155123" sldId="421"/>
            <ac:picMk id="48" creationId="{CE905A57-E668-4E4D-ACC3-C2542D98A666}"/>
          </ac:picMkLst>
        </pc:picChg>
        <pc:cxnChg chg="del">
          <ac:chgData name="Zeidman, Peter" userId="aa5f965a-8820-48bb-8c2f-f96c7d375656" providerId="ADAL" clId="{E76B54FB-C189-4BCE-8D82-B197E2A63595}" dt="2023-05-12T14:56:04.081" v="939" actId="478"/>
          <ac:cxnSpMkLst>
            <pc:docMk/>
            <pc:sldMk cId="38155123" sldId="421"/>
            <ac:cxnSpMk id="84" creationId="{C3157BE8-EFF6-4B3D-B037-B8AB41175FA2}"/>
          </ac:cxnSpMkLst>
        </pc:cxnChg>
        <pc:cxnChg chg="del">
          <ac:chgData name="Zeidman, Peter" userId="aa5f965a-8820-48bb-8c2f-f96c7d375656" providerId="ADAL" clId="{E76B54FB-C189-4BCE-8D82-B197E2A63595}" dt="2023-05-12T14:56:04.081" v="939" actId="478"/>
          <ac:cxnSpMkLst>
            <pc:docMk/>
            <pc:sldMk cId="38155123" sldId="421"/>
            <ac:cxnSpMk id="87" creationId="{B44FEDFB-9B75-4BB4-AFC3-344A340AB92E}"/>
          </ac:cxnSpMkLst>
        </pc:cxnChg>
      </pc:sldChg>
      <pc:sldChg chg="addSp delSp modSp add">
        <pc:chgData name="Zeidman, Peter" userId="aa5f965a-8820-48bb-8c2f-f96c7d375656" providerId="ADAL" clId="{E76B54FB-C189-4BCE-8D82-B197E2A63595}" dt="2023-05-12T15:05:27.759" v="1264" actId="1035"/>
        <pc:sldMkLst>
          <pc:docMk/>
          <pc:sldMk cId="4211464178" sldId="422"/>
        </pc:sldMkLst>
        <pc:spChg chg="add del">
          <ac:chgData name="Zeidman, Peter" userId="aa5f965a-8820-48bb-8c2f-f96c7d375656" providerId="ADAL" clId="{E76B54FB-C189-4BCE-8D82-B197E2A63595}" dt="2023-05-12T15:05:18.983" v="1245"/>
          <ac:spMkLst>
            <pc:docMk/>
            <pc:sldMk cId="4211464178" sldId="422"/>
            <ac:spMk id="9" creationId="{E55789F9-867D-4F18-84F8-BD8C84B95A15}"/>
          </ac:spMkLst>
        </pc:spChg>
        <pc:spChg chg="mod">
          <ac:chgData name="Zeidman, Peter" userId="aa5f965a-8820-48bb-8c2f-f96c7d375656" providerId="ADAL" clId="{E76B54FB-C189-4BCE-8D82-B197E2A63595}" dt="2023-05-12T15:05:27.759" v="1264" actId="1035"/>
          <ac:spMkLst>
            <pc:docMk/>
            <pc:sldMk cId="4211464178" sldId="422"/>
            <ac:spMk id="10" creationId="{0791F799-3097-48F2-B2BC-5D06BBF9844F}"/>
          </ac:spMkLst>
        </pc:spChg>
      </pc:sldChg>
      <pc:sldMasterChg chg="delSldLayout">
        <pc:chgData name="Zeidman, Peter" userId="aa5f965a-8820-48bb-8c2f-f96c7d375656" providerId="ADAL" clId="{E76B54FB-C189-4BCE-8D82-B197E2A63595}" dt="2023-05-17T12:51:21.269" v="1302" actId="2696"/>
        <pc:sldMasterMkLst>
          <pc:docMk/>
          <pc:sldMasterMk cId="0" sldId="2147483676"/>
        </pc:sldMasterMkLst>
        <pc:sldLayoutChg chg="del">
          <pc:chgData name="Zeidman, Peter" userId="aa5f965a-8820-48bb-8c2f-f96c7d375656" providerId="ADAL" clId="{E76B54FB-C189-4BCE-8D82-B197E2A63595}" dt="2023-05-17T12:51:21.085" v="1299" actId="2696"/>
          <pc:sldLayoutMkLst>
            <pc:docMk/>
            <pc:sldMasterMk cId="0" sldId="2147483676"/>
            <pc:sldLayoutMk cId="0" sldId="2147483656"/>
          </pc:sldLayoutMkLst>
        </pc:sldLayoutChg>
        <pc:sldLayoutChg chg="del">
          <pc:chgData name="Zeidman, Peter" userId="aa5f965a-8820-48bb-8c2f-f96c7d375656" providerId="ADAL" clId="{E76B54FB-C189-4BCE-8D82-B197E2A63595}" dt="2023-05-17T12:51:20.817" v="1296" actId="2696"/>
          <pc:sldLayoutMkLst>
            <pc:docMk/>
            <pc:sldMasterMk cId="0" sldId="2147483676"/>
            <pc:sldLayoutMk cId="0" sldId="2147483659"/>
          </pc:sldLayoutMkLst>
        </pc:sldLayoutChg>
        <pc:sldLayoutChg chg="del">
          <pc:chgData name="Zeidman, Peter" userId="aa5f965a-8820-48bb-8c2f-f96c7d375656" providerId="ADAL" clId="{E76B54FB-C189-4BCE-8D82-B197E2A63595}" dt="2023-05-17T12:51:21.269" v="1302" actId="2696"/>
          <pc:sldLayoutMkLst>
            <pc:docMk/>
            <pc:sldMasterMk cId="0" sldId="2147483676"/>
            <pc:sldLayoutMk cId="0" sldId="2147483664"/>
          </pc:sldLayoutMkLst>
        </pc:sldLayoutChg>
        <pc:sldLayoutChg chg="del">
          <pc:chgData name="Zeidman, Peter" userId="aa5f965a-8820-48bb-8c2f-f96c7d375656" providerId="ADAL" clId="{E76B54FB-C189-4BCE-8D82-B197E2A63595}" dt="2023-05-17T12:51:18.987" v="1281" actId="2696"/>
          <pc:sldLayoutMkLst>
            <pc:docMk/>
            <pc:sldMasterMk cId="0" sldId="2147483676"/>
            <pc:sldLayoutMk cId="0" sldId="2147483668"/>
          </pc:sldLayoutMkLst>
        </pc:sldLayoutChg>
        <pc:sldLayoutChg chg="del">
          <pc:chgData name="Zeidman, Peter" userId="aa5f965a-8820-48bb-8c2f-f96c7d375656" providerId="ADAL" clId="{E76B54FB-C189-4BCE-8D82-B197E2A63595}" dt="2023-05-17T12:51:19.851" v="1289" actId="2696"/>
          <pc:sldLayoutMkLst>
            <pc:docMk/>
            <pc:sldMasterMk cId="0" sldId="2147483676"/>
            <pc:sldLayoutMk cId="4196869636" sldId="2147483682"/>
          </pc:sldLayoutMkLst>
        </pc:sldLayoutChg>
      </pc:sldMasterChg>
    </pc:docChg>
  </pc:docChgLst>
  <pc:docChgLst>
    <pc:chgData name="Zeidman, Peter" userId="aa5f965a-8820-48bb-8c2f-f96c7d375656" providerId="ADAL" clId="{8DAE3B97-C0C5-4DBF-903C-6F1E13852299}"/>
    <pc:docChg chg="undo custSel addSld delSld modSld modSection">
      <pc:chgData name="Zeidman, Peter" userId="aa5f965a-8820-48bb-8c2f-f96c7d375656" providerId="ADAL" clId="{8DAE3B97-C0C5-4DBF-903C-6F1E13852299}" dt="2023-05-17T15:49:50.143" v="825" actId="20577"/>
      <pc:docMkLst>
        <pc:docMk/>
      </pc:docMkLst>
      <pc:sldChg chg="modSp">
        <pc:chgData name="Zeidman, Peter" userId="aa5f965a-8820-48bb-8c2f-f96c7d375656" providerId="ADAL" clId="{8DAE3B97-C0C5-4DBF-903C-6F1E13852299}" dt="2023-05-17T15:49:50.143" v="825" actId="20577"/>
        <pc:sldMkLst>
          <pc:docMk/>
          <pc:sldMk cId="0" sldId="256"/>
        </pc:sldMkLst>
        <pc:spChg chg="mod">
          <ac:chgData name="Zeidman, Peter" userId="aa5f965a-8820-48bb-8c2f-f96c7d375656" providerId="ADAL" clId="{8DAE3B97-C0C5-4DBF-903C-6F1E13852299}" dt="2023-05-17T15:49:50.143" v="825" actId="20577"/>
          <ac:spMkLst>
            <pc:docMk/>
            <pc:sldMk cId="0" sldId="256"/>
            <ac:spMk id="194" creationId="{00000000-0000-0000-0000-000000000000}"/>
          </ac:spMkLst>
        </pc:spChg>
      </pc:sldChg>
      <pc:sldChg chg="delSp modSp add del delAnim">
        <pc:chgData name="Zeidman, Peter" userId="aa5f965a-8820-48bb-8c2f-f96c7d375656" providerId="ADAL" clId="{8DAE3B97-C0C5-4DBF-903C-6F1E13852299}" dt="2023-05-17T09:46:35.309" v="195" actId="2696"/>
        <pc:sldMkLst>
          <pc:docMk/>
          <pc:sldMk cId="1182524966" sldId="360"/>
        </pc:sldMkLst>
        <pc:spChg chg="mod">
          <ac:chgData name="Zeidman, Peter" userId="aa5f965a-8820-48bb-8c2f-f96c7d375656" providerId="ADAL" clId="{8DAE3B97-C0C5-4DBF-903C-6F1E13852299}" dt="2023-05-17T09:45:29.001" v="171" actId="1076"/>
          <ac:spMkLst>
            <pc:docMk/>
            <pc:sldMk cId="1182524966" sldId="360"/>
            <ac:spMk id="2" creationId="{0288DAD7-D146-4557-9775-5D75DD8878F8}"/>
          </ac:spMkLst>
        </pc:spChg>
        <pc:spChg chg="mod">
          <ac:chgData name="Zeidman, Peter" userId="aa5f965a-8820-48bb-8c2f-f96c7d375656" providerId="ADAL" clId="{8DAE3B97-C0C5-4DBF-903C-6F1E13852299}" dt="2023-05-17T09:45:22.560" v="168" actId="14100"/>
          <ac:spMkLst>
            <pc:docMk/>
            <pc:sldMk cId="1182524966" sldId="360"/>
            <ac:spMk id="4" creationId="{2C4FF83E-2502-4F05-9123-7C39CC315B42}"/>
          </ac:spMkLst>
        </pc:spChg>
        <pc:spChg chg="mod">
          <ac:chgData name="Zeidman, Peter" userId="aa5f965a-8820-48bb-8c2f-f96c7d375656" providerId="ADAL" clId="{8DAE3B97-C0C5-4DBF-903C-6F1E13852299}" dt="2023-05-17T09:45:29.001" v="171" actId="1076"/>
          <ac:spMkLst>
            <pc:docMk/>
            <pc:sldMk cId="1182524966" sldId="360"/>
            <ac:spMk id="5" creationId="{F6139F82-0338-4366-88B3-212AF466376E}"/>
          </ac:spMkLst>
        </pc:spChg>
        <pc:spChg chg="del">
          <ac:chgData name="Zeidman, Peter" userId="aa5f965a-8820-48bb-8c2f-f96c7d375656" providerId="ADAL" clId="{8DAE3B97-C0C5-4DBF-903C-6F1E13852299}" dt="2023-05-17T09:42:00.641" v="30" actId="478"/>
          <ac:spMkLst>
            <pc:docMk/>
            <pc:sldMk cId="1182524966" sldId="360"/>
            <ac:spMk id="6" creationId="{07901BD6-FEEC-41BE-917B-9B67AC5F502C}"/>
          </ac:spMkLst>
        </pc:spChg>
        <pc:spChg chg="mod">
          <ac:chgData name="Zeidman, Peter" userId="aa5f965a-8820-48bb-8c2f-f96c7d375656" providerId="ADAL" clId="{8DAE3B97-C0C5-4DBF-903C-6F1E13852299}" dt="2023-05-17T09:41:48.990" v="29" actId="20577"/>
          <ac:spMkLst>
            <pc:docMk/>
            <pc:sldMk cId="1182524966" sldId="360"/>
            <ac:spMk id="8" creationId="{272279BB-80CF-48F5-A031-4E95C4B987F5}"/>
          </ac:spMkLst>
        </pc:spChg>
        <pc:spChg chg="mod">
          <ac:chgData name="Zeidman, Peter" userId="aa5f965a-8820-48bb-8c2f-f96c7d375656" providerId="ADAL" clId="{8DAE3B97-C0C5-4DBF-903C-6F1E13852299}" dt="2023-05-17T09:45:29.001" v="171" actId="1076"/>
          <ac:spMkLst>
            <pc:docMk/>
            <pc:sldMk cId="1182524966" sldId="360"/>
            <ac:spMk id="16" creationId="{DDDD1E97-619C-469B-B2EE-4F8B3A723E42}"/>
          </ac:spMkLst>
        </pc:spChg>
        <pc:picChg chg="mod">
          <ac:chgData name="Zeidman, Peter" userId="aa5f965a-8820-48bb-8c2f-f96c7d375656" providerId="ADAL" clId="{8DAE3B97-C0C5-4DBF-903C-6F1E13852299}" dt="2023-05-17T09:45:29.001" v="171" actId="1076"/>
          <ac:picMkLst>
            <pc:docMk/>
            <pc:sldMk cId="1182524966" sldId="360"/>
            <ac:picMk id="1026" creationId="{F8F9892D-F2B1-4B23-B25F-D77F2198D689}"/>
          </ac:picMkLst>
        </pc:picChg>
      </pc:sldChg>
      <pc:sldChg chg="modSp add del">
        <pc:chgData name="Zeidman, Peter" userId="aa5f965a-8820-48bb-8c2f-f96c7d375656" providerId="ADAL" clId="{8DAE3B97-C0C5-4DBF-903C-6F1E13852299}" dt="2023-05-17T09:44:44.502" v="57"/>
        <pc:sldMkLst>
          <pc:docMk/>
          <pc:sldMk cId="4273450380" sldId="360"/>
        </pc:sldMkLst>
        <pc:spChg chg="mod">
          <ac:chgData name="Zeidman, Peter" userId="aa5f965a-8820-48bb-8c2f-f96c7d375656" providerId="ADAL" clId="{8DAE3B97-C0C5-4DBF-903C-6F1E13852299}" dt="2023-05-17T09:44:43.613" v="56" actId="20577"/>
          <ac:spMkLst>
            <pc:docMk/>
            <pc:sldMk cId="4273450380" sldId="360"/>
            <ac:spMk id="4" creationId="{2C4FF83E-2502-4F05-9123-7C39CC315B42}"/>
          </ac:spMkLst>
        </pc:spChg>
      </pc:sldChg>
      <pc:sldChg chg="addSp">
        <pc:chgData name="Zeidman, Peter" userId="aa5f965a-8820-48bb-8c2f-f96c7d375656" providerId="ADAL" clId="{8DAE3B97-C0C5-4DBF-903C-6F1E13852299}" dt="2023-05-17T15:48:32.398" v="797"/>
        <pc:sldMkLst>
          <pc:docMk/>
          <pc:sldMk cId="221194999" sldId="390"/>
        </pc:sldMkLst>
        <pc:spChg chg="add">
          <ac:chgData name="Zeidman, Peter" userId="aa5f965a-8820-48bb-8c2f-f96c7d375656" providerId="ADAL" clId="{8DAE3B97-C0C5-4DBF-903C-6F1E13852299}" dt="2023-05-17T15:48:32.398" v="797"/>
          <ac:spMkLst>
            <pc:docMk/>
            <pc:sldMk cId="221194999" sldId="390"/>
            <ac:spMk id="63" creationId="{3BD2E5B7-0E0B-4BFA-80AA-7383E57C4F25}"/>
          </ac:spMkLst>
        </pc:spChg>
      </pc:sldChg>
      <pc:sldChg chg="addSp">
        <pc:chgData name="Zeidman, Peter" userId="aa5f965a-8820-48bb-8c2f-f96c7d375656" providerId="ADAL" clId="{8DAE3B97-C0C5-4DBF-903C-6F1E13852299}" dt="2023-05-17T15:48:33.637" v="798"/>
        <pc:sldMkLst>
          <pc:docMk/>
          <pc:sldMk cId="2769994616" sldId="391"/>
        </pc:sldMkLst>
        <pc:spChg chg="add">
          <ac:chgData name="Zeidman, Peter" userId="aa5f965a-8820-48bb-8c2f-f96c7d375656" providerId="ADAL" clId="{8DAE3B97-C0C5-4DBF-903C-6F1E13852299}" dt="2023-05-17T15:48:33.637" v="798"/>
          <ac:spMkLst>
            <pc:docMk/>
            <pc:sldMk cId="2769994616" sldId="391"/>
            <ac:spMk id="206" creationId="{2BFEC8EB-58F1-43AA-BD4A-B8B34F951AC8}"/>
          </ac:spMkLst>
        </pc:spChg>
      </pc:sldChg>
      <pc:sldChg chg="addSp modSp">
        <pc:chgData name="Zeidman, Peter" userId="aa5f965a-8820-48bb-8c2f-f96c7d375656" providerId="ADAL" clId="{8DAE3B97-C0C5-4DBF-903C-6F1E13852299}" dt="2023-05-17T15:49:09.668" v="804" actId="255"/>
        <pc:sldMkLst>
          <pc:docMk/>
          <pc:sldMk cId="2856813825" sldId="393"/>
        </pc:sldMkLst>
        <pc:spChg chg="add">
          <ac:chgData name="Zeidman, Peter" userId="aa5f965a-8820-48bb-8c2f-f96c7d375656" providerId="ADAL" clId="{8DAE3B97-C0C5-4DBF-903C-6F1E13852299}" dt="2023-05-17T15:48:35.425" v="799"/>
          <ac:spMkLst>
            <pc:docMk/>
            <pc:sldMk cId="2856813825" sldId="393"/>
            <ac:spMk id="5" creationId="{A6363F17-E5D9-4873-A457-FA7AA76BAD5B}"/>
          </ac:spMkLst>
        </pc:spChg>
        <pc:spChg chg="mod">
          <ac:chgData name="Zeidman, Peter" userId="aa5f965a-8820-48bb-8c2f-f96c7d375656" providerId="ADAL" clId="{8DAE3B97-C0C5-4DBF-903C-6F1E13852299}" dt="2023-05-17T15:49:09.668" v="804" actId="255"/>
          <ac:spMkLst>
            <pc:docMk/>
            <pc:sldMk cId="2856813825" sldId="393"/>
            <ac:spMk id="209" creationId="{6E832F73-E2B4-4CB6-9C66-C271EEAB05DF}"/>
          </ac:spMkLst>
        </pc:spChg>
      </pc:sldChg>
      <pc:sldChg chg="addSp delSp modSp modAnim">
        <pc:chgData name="Zeidman, Peter" userId="aa5f965a-8820-48bb-8c2f-f96c7d375656" providerId="ADAL" clId="{8DAE3B97-C0C5-4DBF-903C-6F1E13852299}" dt="2023-05-17T10:21:16.348" v="729"/>
        <pc:sldMkLst>
          <pc:docMk/>
          <pc:sldMk cId="2546829884" sldId="414"/>
        </pc:sldMkLst>
        <pc:spChg chg="add del mod">
          <ac:chgData name="Zeidman, Peter" userId="aa5f965a-8820-48bb-8c2f-f96c7d375656" providerId="ADAL" clId="{8DAE3B97-C0C5-4DBF-903C-6F1E13852299}" dt="2023-05-17T10:20:08.885" v="453"/>
          <ac:spMkLst>
            <pc:docMk/>
            <pc:sldMk cId="2546829884" sldId="414"/>
            <ac:spMk id="2" creationId="{987929E8-2949-4C1E-9CF0-8B6FFBA79AD6}"/>
          </ac:spMkLst>
        </pc:spChg>
        <pc:spChg chg="add del mod">
          <ac:chgData name="Zeidman, Peter" userId="aa5f965a-8820-48bb-8c2f-f96c7d375656" providerId="ADAL" clId="{8DAE3B97-C0C5-4DBF-903C-6F1E13852299}" dt="2023-05-17T10:20:08.885" v="453"/>
          <ac:spMkLst>
            <pc:docMk/>
            <pc:sldMk cId="2546829884" sldId="414"/>
            <ac:spMk id="3" creationId="{426A44EB-B01D-453B-A27D-D28F3EC1157C}"/>
          </ac:spMkLst>
        </pc:spChg>
        <pc:spChg chg="add del mod">
          <ac:chgData name="Zeidman, Peter" userId="aa5f965a-8820-48bb-8c2f-f96c7d375656" providerId="ADAL" clId="{8DAE3B97-C0C5-4DBF-903C-6F1E13852299}" dt="2023-05-17T10:20:42.591" v="727" actId="1038"/>
          <ac:spMkLst>
            <pc:docMk/>
            <pc:sldMk cId="2546829884" sldId="414"/>
            <ac:spMk id="7" creationId="{6EC71C66-3C95-41E7-8305-6A6810DA761C}"/>
          </ac:spMkLst>
        </pc:spChg>
        <pc:spChg chg="add del mod">
          <ac:chgData name="Zeidman, Peter" userId="aa5f965a-8820-48bb-8c2f-f96c7d375656" providerId="ADAL" clId="{8DAE3B97-C0C5-4DBF-903C-6F1E13852299}" dt="2023-05-17T10:20:42.591" v="727" actId="1038"/>
          <ac:spMkLst>
            <pc:docMk/>
            <pc:sldMk cId="2546829884" sldId="414"/>
            <ac:spMk id="8" creationId="{579D62F6-5141-450A-AA6D-CF7DF965B1BE}"/>
          </ac:spMkLst>
        </pc:spChg>
        <pc:spChg chg="mod">
          <ac:chgData name="Zeidman, Peter" userId="aa5f965a-8820-48bb-8c2f-f96c7d375656" providerId="ADAL" clId="{8DAE3B97-C0C5-4DBF-903C-6F1E13852299}" dt="2023-05-17T10:20:36.097" v="661" actId="1038"/>
          <ac:spMkLst>
            <pc:docMk/>
            <pc:sldMk cId="2546829884" sldId="414"/>
            <ac:spMk id="9" creationId="{2C3791E8-92DA-4443-8286-1570C5E1656F}"/>
          </ac:spMkLst>
        </pc:spChg>
        <pc:spChg chg="mod">
          <ac:chgData name="Zeidman, Peter" userId="aa5f965a-8820-48bb-8c2f-f96c7d375656" providerId="ADAL" clId="{8DAE3B97-C0C5-4DBF-903C-6F1E13852299}" dt="2023-05-17T10:20:36.097" v="661" actId="1038"/>
          <ac:spMkLst>
            <pc:docMk/>
            <pc:sldMk cId="2546829884" sldId="414"/>
            <ac:spMk id="10" creationId="{FC955388-466D-4F87-B3BE-3B89E25FC302}"/>
          </ac:spMkLst>
        </pc:spChg>
        <pc:spChg chg="mod">
          <ac:chgData name="Zeidman, Peter" userId="aa5f965a-8820-48bb-8c2f-f96c7d375656" providerId="ADAL" clId="{8DAE3B97-C0C5-4DBF-903C-6F1E13852299}" dt="2023-05-17T10:20:36.097" v="661" actId="1038"/>
          <ac:spMkLst>
            <pc:docMk/>
            <pc:sldMk cId="2546829884" sldId="414"/>
            <ac:spMk id="13" creationId="{BABD0294-B363-4E6E-AAB0-9A94160DF392}"/>
          </ac:spMkLst>
        </pc:spChg>
        <pc:picChg chg="add del mod">
          <ac:chgData name="Zeidman, Peter" userId="aa5f965a-8820-48bb-8c2f-f96c7d375656" providerId="ADAL" clId="{8DAE3B97-C0C5-4DBF-903C-6F1E13852299}" dt="2023-05-17T10:20:42.591" v="727" actId="1038"/>
          <ac:picMkLst>
            <pc:docMk/>
            <pc:sldMk cId="2546829884" sldId="414"/>
            <ac:picMk id="12" creationId="{461A269B-1E1B-4C9B-879C-55CD0BD00A71}"/>
          </ac:picMkLst>
        </pc:picChg>
      </pc:sldChg>
      <pc:sldChg chg="modSp modAnim">
        <pc:chgData name="Zeidman, Peter" userId="aa5f965a-8820-48bb-8c2f-f96c7d375656" providerId="ADAL" clId="{8DAE3B97-C0C5-4DBF-903C-6F1E13852299}" dt="2023-05-17T15:47:24.268" v="796" actId="20577"/>
        <pc:sldMkLst>
          <pc:docMk/>
          <pc:sldMk cId="1436607604" sldId="415"/>
        </pc:sldMkLst>
        <pc:spChg chg="mod">
          <ac:chgData name="Zeidman, Peter" userId="aa5f965a-8820-48bb-8c2f-f96c7d375656" providerId="ADAL" clId="{8DAE3B97-C0C5-4DBF-903C-6F1E13852299}" dt="2023-05-17T15:47:08.929" v="793" actId="20577"/>
          <ac:spMkLst>
            <pc:docMk/>
            <pc:sldMk cId="1436607604" sldId="415"/>
            <ac:spMk id="8" creationId="{CA921FE8-D92D-42DF-B152-29C81FD9F385}"/>
          </ac:spMkLst>
        </pc:spChg>
      </pc:sldChg>
      <pc:sldChg chg="modSp">
        <pc:chgData name="Zeidman, Peter" userId="aa5f965a-8820-48bb-8c2f-f96c7d375656" providerId="ADAL" clId="{8DAE3B97-C0C5-4DBF-903C-6F1E13852299}" dt="2023-05-17T09:44:41.682" v="54" actId="20577"/>
        <pc:sldMkLst>
          <pc:docMk/>
          <pc:sldMk cId="1289915555" sldId="416"/>
        </pc:sldMkLst>
        <pc:spChg chg="mod">
          <ac:chgData name="Zeidman, Peter" userId="aa5f965a-8820-48bb-8c2f-f96c7d375656" providerId="ADAL" clId="{8DAE3B97-C0C5-4DBF-903C-6F1E13852299}" dt="2023-05-17T09:44:41.682" v="54" actId="20577"/>
          <ac:spMkLst>
            <pc:docMk/>
            <pc:sldMk cId="1289915555" sldId="416"/>
            <ac:spMk id="6" creationId="{AE8ACBFE-D720-4B8E-A428-B9EB3816B7AF}"/>
          </ac:spMkLst>
        </pc:spChg>
      </pc:sldChg>
      <pc:sldChg chg="modSp modAnim">
        <pc:chgData name="Zeidman, Peter" userId="aa5f965a-8820-48bb-8c2f-f96c7d375656" providerId="ADAL" clId="{8DAE3B97-C0C5-4DBF-903C-6F1E13852299}" dt="2023-05-17T09:46:59.425" v="206" actId="20577"/>
        <pc:sldMkLst>
          <pc:docMk/>
          <pc:sldMk cId="1146328883" sldId="418"/>
        </pc:sldMkLst>
        <pc:spChg chg="mod">
          <ac:chgData name="Zeidman, Peter" userId="aa5f965a-8820-48bb-8c2f-f96c7d375656" providerId="ADAL" clId="{8DAE3B97-C0C5-4DBF-903C-6F1E13852299}" dt="2023-05-17T09:46:59.425" v="206" actId="20577"/>
          <ac:spMkLst>
            <pc:docMk/>
            <pc:sldMk cId="1146328883" sldId="418"/>
            <ac:spMk id="9" creationId="{220AE6D8-DB84-49D7-9557-80D2D8413A09}"/>
          </ac:spMkLst>
        </pc:spChg>
      </pc:sldChg>
      <pc:sldChg chg="modSp add">
        <pc:chgData name="Zeidman, Peter" userId="aa5f965a-8820-48bb-8c2f-f96c7d375656" providerId="ADAL" clId="{8DAE3B97-C0C5-4DBF-903C-6F1E13852299}" dt="2023-05-17T10:00:23.136" v="394" actId="948"/>
        <pc:sldMkLst>
          <pc:docMk/>
          <pc:sldMk cId="970141508" sldId="423"/>
        </pc:sldMkLst>
        <pc:spChg chg="mod">
          <ac:chgData name="Zeidman, Peter" userId="aa5f965a-8820-48bb-8c2f-f96c7d375656" providerId="ADAL" clId="{8DAE3B97-C0C5-4DBF-903C-6F1E13852299}" dt="2023-05-17T09:58:59.295" v="226" actId="20577"/>
          <ac:spMkLst>
            <pc:docMk/>
            <pc:sldMk cId="970141508" sldId="423"/>
            <ac:spMk id="4" creationId="{2C4FF83E-2502-4F05-9123-7C39CC315B42}"/>
          </ac:spMkLst>
        </pc:spChg>
        <pc:spChg chg="mod">
          <ac:chgData name="Zeidman, Peter" userId="aa5f965a-8820-48bb-8c2f-f96c7d375656" providerId="ADAL" clId="{8DAE3B97-C0C5-4DBF-903C-6F1E13852299}" dt="2023-05-17T10:00:23.136" v="394" actId="948"/>
          <ac:spMkLst>
            <pc:docMk/>
            <pc:sldMk cId="970141508" sldId="423"/>
            <ac:spMk id="8" creationId="{272279BB-80CF-48F5-A031-4E95C4B987F5}"/>
          </ac:spMkLst>
        </pc:spChg>
        <pc:spChg chg="mod">
          <ac:chgData name="Zeidman, Peter" userId="aa5f965a-8820-48bb-8c2f-f96c7d375656" providerId="ADAL" clId="{8DAE3B97-C0C5-4DBF-903C-6F1E13852299}" dt="2023-05-17T09:59:26.016" v="376" actId="1036"/>
          <ac:spMkLst>
            <pc:docMk/>
            <pc:sldMk cId="970141508" sldId="423"/>
            <ac:spMk id="22" creationId="{0EFDBFFD-4E15-435C-8AFB-0C161A7B75BD}"/>
          </ac:spMkLst>
        </pc:spChg>
        <pc:spChg chg="mod">
          <ac:chgData name="Zeidman, Peter" userId="aa5f965a-8820-48bb-8c2f-f96c7d375656" providerId="ADAL" clId="{8DAE3B97-C0C5-4DBF-903C-6F1E13852299}" dt="2023-05-17T09:59:26.016" v="376" actId="1036"/>
          <ac:spMkLst>
            <pc:docMk/>
            <pc:sldMk cId="970141508" sldId="423"/>
            <ac:spMk id="23" creationId="{D28C151A-E3A6-4E01-B1EE-5A30D140232B}"/>
          </ac:spMkLst>
        </pc:spChg>
        <pc:spChg chg="mod">
          <ac:chgData name="Zeidman, Peter" userId="aa5f965a-8820-48bb-8c2f-f96c7d375656" providerId="ADAL" clId="{8DAE3B97-C0C5-4DBF-903C-6F1E13852299}" dt="2023-05-17T09:59:26.016" v="376" actId="1036"/>
          <ac:spMkLst>
            <pc:docMk/>
            <pc:sldMk cId="970141508" sldId="423"/>
            <ac:spMk id="28" creationId="{1BFB9173-5D0D-458A-A870-4B384A68F23F}"/>
          </ac:spMkLst>
        </pc:spChg>
        <pc:spChg chg="mod">
          <ac:chgData name="Zeidman, Peter" userId="aa5f965a-8820-48bb-8c2f-f96c7d375656" providerId="ADAL" clId="{8DAE3B97-C0C5-4DBF-903C-6F1E13852299}" dt="2023-05-17T09:59:26.016" v="376" actId="1036"/>
          <ac:spMkLst>
            <pc:docMk/>
            <pc:sldMk cId="970141508" sldId="423"/>
            <ac:spMk id="32" creationId="{BCF80509-095E-45CE-92D8-8E7D7AFBC830}"/>
          </ac:spMkLst>
        </pc:spChg>
        <pc:cxnChg chg="mod">
          <ac:chgData name="Zeidman, Peter" userId="aa5f965a-8820-48bb-8c2f-f96c7d375656" providerId="ADAL" clId="{8DAE3B97-C0C5-4DBF-903C-6F1E13852299}" dt="2023-05-17T09:59:26.016" v="376" actId="1036"/>
          <ac:cxnSpMkLst>
            <pc:docMk/>
            <pc:sldMk cId="970141508" sldId="423"/>
            <ac:cxnSpMk id="25" creationId="{1E6194CA-9206-4B2A-A837-1C7EE31EF6BC}"/>
          </ac:cxnSpMkLst>
        </pc:cxnChg>
        <pc:cxnChg chg="mod">
          <ac:chgData name="Zeidman, Peter" userId="aa5f965a-8820-48bb-8c2f-f96c7d375656" providerId="ADAL" clId="{8DAE3B97-C0C5-4DBF-903C-6F1E13852299}" dt="2023-05-17T09:59:26.016" v="376" actId="1036"/>
          <ac:cxnSpMkLst>
            <pc:docMk/>
            <pc:sldMk cId="970141508" sldId="423"/>
            <ac:cxnSpMk id="27" creationId="{9FB84BBA-1933-438C-99B7-0E2EE3FE3F3C}"/>
          </ac:cxnSpMkLst>
        </pc:cxnChg>
        <pc:cxnChg chg="mod">
          <ac:chgData name="Zeidman, Peter" userId="aa5f965a-8820-48bb-8c2f-f96c7d375656" providerId="ADAL" clId="{8DAE3B97-C0C5-4DBF-903C-6F1E13852299}" dt="2023-05-17T09:59:26.016" v="376" actId="1036"/>
          <ac:cxnSpMkLst>
            <pc:docMk/>
            <pc:sldMk cId="970141508" sldId="423"/>
            <ac:cxnSpMk id="29" creationId="{23ED62CE-B643-467A-95E9-F15A1F9E14C3}"/>
          </ac:cxnSpMkLst>
        </pc:cxnChg>
      </pc:sldChg>
      <pc:sldChg chg="modSp add del">
        <pc:chgData name="Zeidman, Peter" userId="aa5f965a-8820-48bb-8c2f-f96c7d375656" providerId="ADAL" clId="{8DAE3B97-C0C5-4DBF-903C-6F1E13852299}" dt="2023-05-17T09:58:39.802" v="207" actId="2696"/>
        <pc:sldMkLst>
          <pc:docMk/>
          <pc:sldMk cId="3805625190" sldId="423"/>
        </pc:sldMkLst>
        <pc:spChg chg="mod">
          <ac:chgData name="Zeidman, Peter" userId="aa5f965a-8820-48bb-8c2f-f96c7d375656" providerId="ADAL" clId="{8DAE3B97-C0C5-4DBF-903C-6F1E13852299}" dt="2023-05-17T09:46:30.271" v="188" actId="20577"/>
          <ac:spMkLst>
            <pc:docMk/>
            <pc:sldMk cId="3805625190" sldId="423"/>
            <ac:spMk id="4" creationId="{2C4FF83E-2502-4F05-9123-7C39CC315B42}"/>
          </ac:spMkLst>
        </pc:spChg>
        <pc:spChg chg="mod">
          <ac:chgData name="Zeidman, Peter" userId="aa5f965a-8820-48bb-8c2f-f96c7d375656" providerId="ADAL" clId="{8DAE3B97-C0C5-4DBF-903C-6F1E13852299}" dt="2023-05-17T09:46:31.723" v="194" actId="20577"/>
          <ac:spMkLst>
            <pc:docMk/>
            <pc:sldMk cId="3805625190" sldId="423"/>
            <ac:spMk id="8" creationId="{272279BB-80CF-48F5-A031-4E95C4B987F5}"/>
          </ac:spMkLst>
        </pc:spChg>
      </pc:sldChg>
      <pc:sldChg chg="modSp add">
        <pc:chgData name="Zeidman, Peter" userId="aa5f965a-8820-48bb-8c2f-f96c7d375656" providerId="ADAL" clId="{8DAE3B97-C0C5-4DBF-903C-6F1E13852299}" dt="2023-05-17T10:09:12.860" v="448" actId="20577"/>
        <pc:sldMkLst>
          <pc:docMk/>
          <pc:sldMk cId="919901941" sldId="424"/>
        </pc:sldMkLst>
        <pc:spChg chg="mod">
          <ac:chgData name="Zeidman, Peter" userId="aa5f965a-8820-48bb-8c2f-f96c7d375656" providerId="ADAL" clId="{8DAE3B97-C0C5-4DBF-903C-6F1E13852299}" dt="2023-05-17T10:09:12.860" v="448" actId="20577"/>
          <ac:spMkLst>
            <pc:docMk/>
            <pc:sldMk cId="919901941" sldId="424"/>
            <ac:spMk id="2" creationId="{D7F620ED-04F2-4D8B-BF95-97833341DB11}"/>
          </ac:spMkLst>
        </pc:spChg>
      </pc:sldChg>
      <pc:sldChg chg="delSp modSp add">
        <pc:chgData name="Zeidman, Peter" userId="aa5f965a-8820-48bb-8c2f-f96c7d375656" providerId="ADAL" clId="{8DAE3B97-C0C5-4DBF-903C-6F1E13852299}" dt="2023-05-17T10:09:25.823" v="451" actId="478"/>
        <pc:sldMkLst>
          <pc:docMk/>
          <pc:sldMk cId="3399427061" sldId="425"/>
        </pc:sldMkLst>
        <pc:spChg chg="mod">
          <ac:chgData name="Zeidman, Peter" userId="aa5f965a-8820-48bb-8c2f-f96c7d375656" providerId="ADAL" clId="{8DAE3B97-C0C5-4DBF-903C-6F1E13852299}" dt="2023-05-17T10:09:23.334" v="450"/>
          <ac:spMkLst>
            <pc:docMk/>
            <pc:sldMk cId="3399427061" sldId="425"/>
            <ac:spMk id="2" creationId="{C487EE61-5BF0-48F2-9F8B-71920960A56F}"/>
          </ac:spMkLst>
        </pc:spChg>
        <pc:spChg chg="del">
          <ac:chgData name="Zeidman, Peter" userId="aa5f965a-8820-48bb-8c2f-f96c7d375656" providerId="ADAL" clId="{8DAE3B97-C0C5-4DBF-903C-6F1E13852299}" dt="2023-05-17T10:09:25.823" v="451" actId="478"/>
          <ac:spMkLst>
            <pc:docMk/>
            <pc:sldMk cId="3399427061" sldId="425"/>
            <ac:spMk id="3" creationId="{BD19DFAF-921C-46CB-A290-8FFCF521E5CB}"/>
          </ac:spMkLst>
        </pc:spChg>
      </pc:sldChg>
      <pc:sldChg chg="modSp">
        <pc:chgData name="Zeidman, Peter" userId="aa5f965a-8820-48bb-8c2f-f96c7d375656" providerId="ADAL" clId="{8DAE3B97-C0C5-4DBF-903C-6F1E13852299}" dt="2023-05-17T15:45:44.195" v="767" actId="113"/>
        <pc:sldMkLst>
          <pc:docMk/>
          <pc:sldMk cId="777316295" sldId="442"/>
        </pc:sldMkLst>
        <pc:spChg chg="mod">
          <ac:chgData name="Zeidman, Peter" userId="aa5f965a-8820-48bb-8c2f-f96c7d375656" providerId="ADAL" clId="{8DAE3B97-C0C5-4DBF-903C-6F1E13852299}" dt="2023-05-17T15:45:44.195" v="767" actId="113"/>
          <ac:spMkLst>
            <pc:docMk/>
            <pc:sldMk cId="777316295" sldId="442"/>
            <ac:spMk id="16" creationId="{B9221F14-AFC9-4961-B5EF-3DC40F845E65}"/>
          </ac:spMkLst>
        </pc:spChg>
      </pc:sldChg>
      <pc:sldMasterChg chg="addSldLayout delSldLayout">
        <pc:chgData name="Zeidman, Peter" userId="aa5f965a-8820-48bb-8c2f-f96c7d375656" providerId="ADAL" clId="{8DAE3B97-C0C5-4DBF-903C-6F1E13852299}" dt="2023-05-17T09:58:39.802" v="208" actId="2696"/>
        <pc:sldMasterMkLst>
          <pc:docMk/>
          <pc:sldMasterMk cId="0" sldId="2147483676"/>
        </pc:sldMasterMkLst>
        <pc:sldLayoutChg chg="add del">
          <pc:chgData name="Zeidman, Peter" userId="aa5f965a-8820-48bb-8c2f-f96c7d375656" providerId="ADAL" clId="{8DAE3B97-C0C5-4DBF-903C-6F1E13852299}" dt="2023-05-17T09:58:39.802" v="208" actId="2696"/>
          <pc:sldLayoutMkLst>
            <pc:docMk/>
            <pc:sldMasterMk cId="0" sldId="2147483676"/>
            <pc:sldLayoutMk cId="0" sldId="214748366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442eb61d9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442eb61d9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7665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8065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slid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676300" y="321200"/>
            <a:ext cx="4885500" cy="4431600"/>
          </a:xfrm>
          <a:prstGeom prst="rect">
            <a:avLst/>
          </a:prstGeom>
          <a:solidFill>
            <a:srgbClr val="81EC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10650" y="1856275"/>
            <a:ext cx="6157800" cy="875700"/>
          </a:xfrm>
          <a:prstGeom prst="rect">
            <a:avLst/>
          </a:prstGeom>
          <a:ln w="38100" cap="flat" cmpd="sng">
            <a:solidFill>
              <a:srgbClr val="5353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slide" type="tx">
  <p:cSld name="TITLE_AND_BODY"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>
            <a:off x="406950" y="352200"/>
            <a:ext cx="8330100" cy="43110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0" y="216225"/>
            <a:ext cx="9144000" cy="9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1"/>
          </p:nvPr>
        </p:nvSpPr>
        <p:spPr>
          <a:xfrm>
            <a:off x="1454050" y="1904925"/>
            <a:ext cx="5877000" cy="25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cxnSp>
        <p:nvCxnSpPr>
          <p:cNvPr id="55" name="Google Shape;55;p8"/>
          <p:cNvCxnSpPr/>
          <p:nvPr/>
        </p:nvCxnSpPr>
        <p:spPr>
          <a:xfrm>
            <a:off x="4233900" y="1223600"/>
            <a:ext cx="676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2 columns slide" type="twoColTx">
  <p:cSld name="TITLE_AND_TWO_COLUMNS">
    <p:bg>
      <p:bgPr>
        <a:solidFill>
          <a:srgbClr val="FFFFFF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/>
          <p:nvPr/>
        </p:nvSpPr>
        <p:spPr>
          <a:xfrm>
            <a:off x="406950" y="352200"/>
            <a:ext cx="8330100" cy="4311000"/>
          </a:xfrm>
          <a:prstGeom prst="rect">
            <a:avLst/>
          </a:prstGeom>
          <a:noFill/>
          <a:ln w="38100" cap="flat" cmpd="sng">
            <a:solidFill>
              <a:srgbClr val="81EC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9" name="Google Shape;69;p11"/>
          <p:cNvCxnSpPr/>
          <p:nvPr/>
        </p:nvCxnSpPr>
        <p:spPr>
          <a:xfrm>
            <a:off x="4550550" y="1941425"/>
            <a:ext cx="0" cy="1927500"/>
          </a:xfrm>
          <a:prstGeom prst="straightConnector1">
            <a:avLst/>
          </a:prstGeom>
          <a:noFill/>
          <a:ln w="38100" cap="flat" cmpd="sng">
            <a:solidFill>
              <a:srgbClr val="81ECE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11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ctrTitle"/>
          </p:nvPr>
        </p:nvSpPr>
        <p:spPr>
          <a:xfrm>
            <a:off x="1113228" y="1571550"/>
            <a:ext cx="31695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ubTitle" idx="1"/>
          </p:nvPr>
        </p:nvSpPr>
        <p:spPr>
          <a:xfrm>
            <a:off x="1113229" y="2177000"/>
            <a:ext cx="31014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ctrTitle" idx="2"/>
          </p:nvPr>
        </p:nvSpPr>
        <p:spPr>
          <a:xfrm>
            <a:off x="4818378" y="1571550"/>
            <a:ext cx="31695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ubTitle" idx="3"/>
          </p:nvPr>
        </p:nvSpPr>
        <p:spPr>
          <a:xfrm>
            <a:off x="4818379" y="2177000"/>
            <a:ext cx="31014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title" idx="4"/>
          </p:nvPr>
        </p:nvSpPr>
        <p:spPr>
          <a:xfrm>
            <a:off x="-11850" y="927075"/>
            <a:ext cx="91440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&amp; some text slide 2">
  <p:cSld name="BIG_NUMBER_2">
    <p:bg>
      <p:bgPr>
        <a:solidFill>
          <a:srgbClr val="FFFFFF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/>
          <p:nvPr/>
        </p:nvSpPr>
        <p:spPr>
          <a:xfrm>
            <a:off x="406950" y="352200"/>
            <a:ext cx="8330100" cy="4311000"/>
          </a:xfrm>
          <a:prstGeom prst="rect">
            <a:avLst/>
          </a:prstGeom>
          <a:solidFill>
            <a:srgbClr val="81EC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title" hasCustomPrompt="1"/>
          </p:nvPr>
        </p:nvSpPr>
        <p:spPr>
          <a:xfrm>
            <a:off x="742950" y="1238100"/>
            <a:ext cx="7729500" cy="19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5" name="Google Shape;125;p16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subTitle" idx="1"/>
          </p:nvPr>
        </p:nvSpPr>
        <p:spPr>
          <a:xfrm>
            <a:off x="2433300" y="3015325"/>
            <a:ext cx="42774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frame">
  <p:cSld name="BLANK_1_1">
    <p:bg>
      <p:bgPr>
        <a:solidFill>
          <a:srgbClr val="FFFFFF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/>
          <p:nvPr/>
        </p:nvSpPr>
        <p:spPr>
          <a:xfrm>
            <a:off x="406950" y="416250"/>
            <a:ext cx="8330100" cy="4311000"/>
          </a:xfrm>
          <a:prstGeom prst="rect">
            <a:avLst/>
          </a:prstGeom>
          <a:solidFill>
            <a:srgbClr val="81EC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 with cyan frame">
  <p:cSld name="Title and subtitle with cyan frame">
    <p:bg>
      <p:bgPr>
        <a:solidFill>
          <a:srgbClr val="FFFFFF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/>
          <p:nvPr/>
        </p:nvSpPr>
        <p:spPr>
          <a:xfrm>
            <a:off x="4609950" y="-11150"/>
            <a:ext cx="4545300" cy="5218800"/>
          </a:xfrm>
          <a:prstGeom prst="rect">
            <a:avLst/>
          </a:prstGeom>
          <a:solidFill>
            <a:srgbClr val="81EC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2"/>
                </a:solidFill>
              </a:defRPr>
            </a:lvl1pPr>
            <a:lvl2pPr lvl="1" rtl="0">
              <a:buNone/>
              <a:defRPr>
                <a:solidFill>
                  <a:schemeClr val="lt2"/>
                </a:solidFill>
              </a:defRPr>
            </a:lvl2pPr>
            <a:lvl3pPr lvl="2" rtl="0">
              <a:buNone/>
              <a:defRPr>
                <a:solidFill>
                  <a:schemeClr val="lt2"/>
                </a:solidFill>
              </a:defRPr>
            </a:lvl3pPr>
            <a:lvl4pPr lvl="3" rtl="0">
              <a:buNone/>
              <a:defRPr>
                <a:solidFill>
                  <a:schemeClr val="lt2"/>
                </a:solidFill>
              </a:defRPr>
            </a:lvl4pPr>
            <a:lvl5pPr lvl="4" rtl="0">
              <a:buNone/>
              <a:defRPr>
                <a:solidFill>
                  <a:schemeClr val="lt2"/>
                </a:solidFill>
              </a:defRPr>
            </a:lvl5pPr>
            <a:lvl6pPr lvl="5" rtl="0">
              <a:buNone/>
              <a:defRPr>
                <a:solidFill>
                  <a:schemeClr val="lt2"/>
                </a:solidFill>
              </a:defRPr>
            </a:lvl6pPr>
            <a:lvl7pPr lvl="6" rtl="0">
              <a:buNone/>
              <a:defRPr>
                <a:solidFill>
                  <a:schemeClr val="lt2"/>
                </a:solidFill>
              </a:defRPr>
            </a:lvl7pPr>
            <a:lvl8pPr lvl="7" rtl="0">
              <a:buNone/>
              <a:defRPr>
                <a:solidFill>
                  <a:schemeClr val="lt2"/>
                </a:solidFill>
              </a:defRPr>
            </a:lvl8pPr>
            <a:lvl9pPr lvl="8" rtl="0">
              <a:buNone/>
              <a:defRPr>
                <a:solidFill>
                  <a:schemeClr val="lt2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1200">
                <a:latin typeface="Arvo"/>
                <a:ea typeface="Arvo"/>
                <a:cs typeface="Arvo"/>
                <a:sym typeface="Arvo"/>
              </a:rPr>
              <a:t>‹#›</a:t>
            </a:fld>
            <a:endParaRPr sz="120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48" name="Google Shape;148;p21"/>
          <p:cNvSpPr txBox="1">
            <a:spLocks noGrp="1"/>
          </p:cNvSpPr>
          <p:nvPr>
            <p:ph type="title"/>
          </p:nvPr>
        </p:nvSpPr>
        <p:spPr>
          <a:xfrm>
            <a:off x="626079" y="980260"/>
            <a:ext cx="3571500" cy="5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9" name="Google Shape;149;p21"/>
          <p:cNvSpPr txBox="1">
            <a:spLocks noGrp="1"/>
          </p:cNvSpPr>
          <p:nvPr>
            <p:ph type="subTitle" idx="1"/>
          </p:nvPr>
        </p:nvSpPr>
        <p:spPr>
          <a:xfrm>
            <a:off x="626079" y="2261500"/>
            <a:ext cx="3606600" cy="19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cxnSp>
        <p:nvCxnSpPr>
          <p:cNvPr id="150" name="Google Shape;150;p21"/>
          <p:cNvCxnSpPr/>
          <p:nvPr/>
        </p:nvCxnSpPr>
        <p:spPr>
          <a:xfrm>
            <a:off x="737850" y="1597475"/>
            <a:ext cx="676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1" name="Google Shape;151;p21"/>
          <p:cNvSpPr txBox="1">
            <a:spLocks noGrp="1"/>
          </p:cNvSpPr>
          <p:nvPr>
            <p:ph type="subTitle" idx="2"/>
          </p:nvPr>
        </p:nvSpPr>
        <p:spPr>
          <a:xfrm>
            <a:off x="5079304" y="2261500"/>
            <a:ext cx="3606600" cy="19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6278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Title and subtitle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4598900" y="773100"/>
            <a:ext cx="3888000" cy="12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64" name="Google Shape;64;p10"/>
          <p:cNvSpPr/>
          <p:nvPr/>
        </p:nvSpPr>
        <p:spPr>
          <a:xfrm>
            <a:off x="0" y="0"/>
            <a:ext cx="4259700" cy="51435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81EC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ubTitle" idx="1"/>
          </p:nvPr>
        </p:nvSpPr>
        <p:spPr>
          <a:xfrm>
            <a:off x="4598900" y="2968204"/>
            <a:ext cx="29208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cxnSp>
        <p:nvCxnSpPr>
          <p:cNvPr id="66" name="Google Shape;66;p10"/>
          <p:cNvCxnSpPr/>
          <p:nvPr/>
        </p:nvCxnSpPr>
        <p:spPr>
          <a:xfrm>
            <a:off x="4778200" y="2780625"/>
            <a:ext cx="676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261886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None/>
              <a:defRPr sz="2400"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Char char="●"/>
              <a:defRPr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Char char="○"/>
              <a:defRPr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1371600" lvl="2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Ubuntu Light"/>
              <a:buChar char="■"/>
              <a:defRPr sz="13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1828800" lvl="3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Ubuntu Light"/>
              <a:buChar char="●"/>
              <a:defRPr sz="13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Ubuntu Light"/>
              <a:buChar char="○"/>
              <a:defRPr sz="12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Ubuntu Light"/>
              <a:buChar char="■"/>
              <a:defRPr sz="12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6pPr>
            <a:lvl7pPr marL="3200400" lvl="6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Ubuntu Light"/>
              <a:buChar char="●"/>
              <a:defRPr sz="11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7pPr>
            <a:lvl8pPr marL="3657600" lvl="7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Ubuntu Light"/>
              <a:buChar char="○"/>
              <a:defRPr sz="11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8pPr>
            <a:lvl9pPr marL="4114800" lvl="8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Ubuntu Light"/>
              <a:buChar char="■"/>
              <a:defRPr sz="10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7" r:id="rId3"/>
    <p:sldLayoutId id="2147483662" r:id="rId4"/>
    <p:sldLayoutId id="2147483665" r:id="rId5"/>
    <p:sldLayoutId id="2147483683" r:id="rId6"/>
    <p:sldLayoutId id="214748368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21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1.png"/><Relationship Id="rId7" Type="http://schemas.openxmlformats.org/officeDocument/2006/relationships/image" Target="../media/image25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1.png"/><Relationship Id="rId5" Type="http://schemas.openxmlformats.org/officeDocument/2006/relationships/image" Target="../media/image121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0.png"/><Relationship Id="rId13" Type="http://schemas.openxmlformats.org/officeDocument/2006/relationships/image" Target="../media/image670.png"/><Relationship Id="rId3" Type="http://schemas.openxmlformats.org/officeDocument/2006/relationships/image" Target="../media/image570.png"/><Relationship Id="rId7" Type="http://schemas.openxmlformats.org/officeDocument/2006/relationships/image" Target="../media/image610.png"/><Relationship Id="rId12" Type="http://schemas.openxmlformats.org/officeDocument/2006/relationships/image" Target="../media/image660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0.png"/><Relationship Id="rId11" Type="http://schemas.openxmlformats.org/officeDocument/2006/relationships/image" Target="../media/image650.png"/><Relationship Id="rId5" Type="http://schemas.openxmlformats.org/officeDocument/2006/relationships/image" Target="../media/image590.png"/><Relationship Id="rId15" Type="http://schemas.openxmlformats.org/officeDocument/2006/relationships/image" Target="../media/image34.png"/><Relationship Id="rId10" Type="http://schemas.openxmlformats.org/officeDocument/2006/relationships/image" Target="../media/image640.png"/><Relationship Id="rId4" Type="http://schemas.openxmlformats.org/officeDocument/2006/relationships/image" Target="../media/image580.png"/><Relationship Id="rId9" Type="http://schemas.openxmlformats.org/officeDocument/2006/relationships/image" Target="../media/image630.png"/><Relationship Id="rId14" Type="http://schemas.openxmlformats.org/officeDocument/2006/relationships/image" Target="../media/image72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2"/>
          <p:cNvSpPr txBox="1">
            <a:spLocks noGrp="1"/>
          </p:cNvSpPr>
          <p:nvPr>
            <p:ph type="ctrTitle"/>
          </p:nvPr>
        </p:nvSpPr>
        <p:spPr>
          <a:xfrm>
            <a:off x="1610649" y="1519417"/>
            <a:ext cx="6827055" cy="1212558"/>
          </a:xfrm>
          <a:prstGeom prst="rect">
            <a:avLst/>
          </a:prstGeom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buSzPts val="1100"/>
            </a:pPr>
            <a:r>
              <a:rPr lang="en-US" sz="2800" dirty="0"/>
              <a:t>Testing hypotheses with SPM &amp; DCM</a:t>
            </a:r>
            <a:endParaRPr i="1" dirty="0">
              <a:solidFill>
                <a:srgbClr val="434343"/>
              </a:solidFill>
            </a:endParaRPr>
          </a:p>
        </p:txBody>
      </p:sp>
      <p:sp>
        <p:nvSpPr>
          <p:cNvPr id="194" name="Google Shape;194;p32"/>
          <p:cNvSpPr txBox="1"/>
          <p:nvPr/>
        </p:nvSpPr>
        <p:spPr>
          <a:xfrm>
            <a:off x="1610650" y="3103801"/>
            <a:ext cx="4004400" cy="1378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rgbClr val="434343"/>
                </a:solidFill>
                <a:latin typeface="Ubuntu Light"/>
                <a:ea typeface="Ubuntu Light"/>
                <a:cs typeface="Ubuntu Light"/>
                <a:sym typeface="Ubuntu Light"/>
              </a:rPr>
              <a:t>Peter Zeidman, PhD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434343"/>
                </a:solidFill>
                <a:latin typeface="Ubuntu Light"/>
                <a:ea typeface="Ubuntu Light"/>
                <a:cs typeface="Ubuntu Light"/>
                <a:sym typeface="Ubuntu Light"/>
              </a:rPr>
              <a:t>Wellcome Centre for Human Neuroimaging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434343"/>
                </a:solidFill>
                <a:latin typeface="Ubuntu Light"/>
                <a:ea typeface="Ubuntu Light"/>
                <a:cs typeface="Ubuntu Light"/>
                <a:sym typeface="Ubuntu Light"/>
              </a:rPr>
              <a:t>University College London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64BD6E-2B81-46B0-A93A-DC0DF08E69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228" y="1815390"/>
            <a:ext cx="3169500" cy="644700"/>
          </a:xfrm>
        </p:spPr>
        <p:txBody>
          <a:bodyPr/>
          <a:lstStyle/>
          <a:p>
            <a:r>
              <a:rPr lang="en-GB" dirty="0"/>
              <a:t>Rest is great when…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4B8A820-5B46-4D06-BEE0-397FFE904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3229" y="2420840"/>
            <a:ext cx="3101400" cy="1112400"/>
          </a:xfrm>
        </p:spPr>
        <p:txBody>
          <a:bodyPr/>
          <a:lstStyle/>
          <a:p>
            <a:pPr marL="4254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Participants cannot perform tasks</a:t>
            </a:r>
            <a:br>
              <a:rPr lang="en-GB" dirty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  <a:p>
            <a:pPr marL="4254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You are interested in resting state brain dynamics</a:t>
            </a:r>
          </a:p>
          <a:p>
            <a:pPr marL="4254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139700" indent="0"/>
            <a:r>
              <a:rPr lang="en-GB" dirty="0">
                <a:solidFill>
                  <a:schemeClr val="tx1"/>
                </a:solidFill>
              </a:rPr>
              <a:t>Any others?</a:t>
            </a:r>
          </a:p>
          <a:p>
            <a:pPr marL="4254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C53B425-BDDA-4D67-BF2B-DCAC179186C2}"/>
              </a:ext>
            </a:extLst>
          </p:cNvPr>
          <p:cNvSpPr>
            <a:spLocks noGrp="1"/>
          </p:cNvSpPr>
          <p:nvPr>
            <p:ph type="ctrTitle" idx="2"/>
          </p:nvPr>
        </p:nvSpPr>
        <p:spPr>
          <a:xfrm>
            <a:off x="4818378" y="1815390"/>
            <a:ext cx="3169500" cy="644700"/>
          </a:xfrm>
        </p:spPr>
        <p:txBody>
          <a:bodyPr/>
          <a:lstStyle/>
          <a:p>
            <a:r>
              <a:rPr lang="en-GB" dirty="0"/>
              <a:t>There’s a DCM for that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ECE884A9-FB65-4F32-9CB2-A075D1A37029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4818379" y="2420840"/>
            <a:ext cx="3101400" cy="1112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Use DCM for cross-spectral densities (Spectral DCM)</a:t>
            </a:r>
            <a:br>
              <a:rPr lang="en-GB" dirty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Studies often have a factorial design at the between-subjects level (e.g. two groups, pre- and post-intervention)</a:t>
            </a:r>
            <a:br>
              <a:rPr lang="en-GB" dirty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E8ACBFE-D720-4B8E-A428-B9EB3816B7AF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-11850" y="614655"/>
            <a:ext cx="9144000" cy="482400"/>
          </a:xfrm>
        </p:spPr>
        <p:txBody>
          <a:bodyPr/>
          <a:lstStyle/>
          <a:p>
            <a:r>
              <a:rPr lang="en-GB" dirty="0"/>
              <a:t>2. Design an experiment</a:t>
            </a:r>
          </a:p>
        </p:txBody>
      </p:sp>
      <p:sp>
        <p:nvSpPr>
          <p:cNvPr id="160" name="Text Placeholder 8">
            <a:extLst>
              <a:ext uri="{FF2B5EF4-FFF2-40B4-BE49-F238E27FC236}">
                <a16:creationId xmlns:a16="http://schemas.microsoft.com/office/drawing/2014/main" id="{2CC17D86-A970-4996-A401-D01DD73E6155}"/>
              </a:ext>
            </a:extLst>
          </p:cNvPr>
          <p:cNvSpPr txBox="1">
            <a:spLocks/>
          </p:cNvSpPr>
          <p:nvPr/>
        </p:nvSpPr>
        <p:spPr>
          <a:xfrm>
            <a:off x="1460640" y="1257075"/>
            <a:ext cx="6222720" cy="747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9pPr>
          </a:lstStyle>
          <a:p>
            <a:pPr marL="139700" indent="0" algn="ctr"/>
            <a:r>
              <a:rPr lang="en-GB" sz="1800" dirty="0">
                <a:solidFill>
                  <a:schemeClr val="tx1"/>
                </a:solidFill>
              </a:rPr>
              <a:t>Favour controlled tasks over resting state where possible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709DC1-C7F1-48EB-A74A-87D9B224F7AC}"/>
              </a:ext>
            </a:extLst>
          </p:cNvPr>
          <p:cNvSpPr/>
          <p:nvPr/>
        </p:nvSpPr>
        <p:spPr>
          <a:xfrm>
            <a:off x="4214629" y="46818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  <a:latin typeface="Ubuntu" panose="020B0604020202020204" charset="0"/>
              </a:rPr>
              <a:t>Friston, K.J., Kahan, J., Biswal, B. and Razi, A., 2014. A DCM for resting state fMRI. Neuroimage, 94, pp.396-407.</a:t>
            </a:r>
          </a:p>
        </p:txBody>
      </p:sp>
    </p:spTree>
    <p:extLst>
      <p:ext uri="{BB962C8B-B14F-4D97-AF65-F5344CB8AC3E}">
        <p14:creationId xmlns:p14="http://schemas.microsoft.com/office/powerpoint/2010/main" val="329647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7" grpId="0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26B2A20-82FB-41C2-9724-81C83BB50898}"/>
              </a:ext>
            </a:extLst>
          </p:cNvPr>
          <p:cNvSpPr txBox="1"/>
          <p:nvPr/>
        </p:nvSpPr>
        <p:spPr>
          <a:xfrm>
            <a:off x="443552" y="381733"/>
            <a:ext cx="2105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tx1"/>
                </a:solidFill>
                <a:latin typeface="Ubuntu" panose="020B0604020202020204" charset="0"/>
              </a:rPr>
              <a:t>Resting state example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D256E8-2116-48C5-B547-DFD2D5D3173B}"/>
              </a:ext>
            </a:extLst>
          </p:cNvPr>
          <p:cNvSpPr/>
          <p:nvPr/>
        </p:nvSpPr>
        <p:spPr>
          <a:xfrm>
            <a:off x="4155743" y="4715533"/>
            <a:ext cx="45856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222222"/>
                </a:solidFill>
                <a:latin typeface="Ubuntu" panose="020B0604020202020204" charset="0"/>
              </a:rPr>
              <a:t>Thomas, G.E., et al., 2023. </a:t>
            </a:r>
            <a:r>
              <a:rPr lang="en-GB" sz="1200" i="1" dirty="0">
                <a:solidFill>
                  <a:srgbClr val="222222"/>
                </a:solidFill>
                <a:latin typeface="Ubuntu" panose="020B0604020202020204" charset="0"/>
              </a:rPr>
              <a:t>Brain Communications</a:t>
            </a:r>
            <a:r>
              <a:rPr lang="en-GB" sz="1200" dirty="0">
                <a:solidFill>
                  <a:srgbClr val="222222"/>
                </a:solidFill>
                <a:latin typeface="Ubuntu" panose="020B0604020202020204" charset="0"/>
              </a:rPr>
              <a:t>, </a:t>
            </a:r>
            <a:r>
              <a:rPr lang="en-GB" sz="1200" i="1" dirty="0">
                <a:solidFill>
                  <a:srgbClr val="222222"/>
                </a:solidFill>
                <a:latin typeface="Ubuntu" panose="020B0604020202020204" charset="0"/>
              </a:rPr>
              <a:t>5</a:t>
            </a:r>
            <a:r>
              <a:rPr lang="en-GB" sz="1200" dirty="0">
                <a:solidFill>
                  <a:srgbClr val="222222"/>
                </a:solidFill>
                <a:latin typeface="Ubuntu" panose="020B0604020202020204" charset="0"/>
              </a:rPr>
              <a:t>(1)</a:t>
            </a:r>
            <a:endParaRPr lang="en-GB" sz="1200" dirty="0">
              <a:latin typeface="Ubuntu" panose="020B0604020202020204" charset="0"/>
            </a:endParaRPr>
          </a:p>
        </p:txBody>
      </p:sp>
      <p:pic>
        <p:nvPicPr>
          <p:cNvPr id="14" name="New picture">
            <a:extLst>
              <a:ext uri="{FF2B5EF4-FFF2-40B4-BE49-F238E27FC236}">
                <a16:creationId xmlns:a16="http://schemas.microsoft.com/office/drawing/2014/main" id="{D95A6307-88F7-442C-B472-27C9AD65F34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4407" y="1025034"/>
            <a:ext cx="2818696" cy="32296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FCCF603-CB57-4426-B6AE-564E4BD5D545}"/>
              </a:ext>
            </a:extLst>
          </p:cNvPr>
          <p:cNvSpPr txBox="1"/>
          <p:nvPr/>
        </p:nvSpPr>
        <p:spPr>
          <a:xfrm>
            <a:off x="6114198" y="587152"/>
            <a:ext cx="12570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tx1"/>
                </a:solidFill>
                <a:latin typeface="Ubuntu" panose="020B0604020202020204" charset="0"/>
              </a:rPr>
              <a:t>Model space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221F14-AFC9-4961-B5EF-3DC40F845E65}"/>
              </a:ext>
            </a:extLst>
          </p:cNvPr>
          <p:cNvSpPr/>
          <p:nvPr/>
        </p:nvSpPr>
        <p:spPr>
          <a:xfrm>
            <a:off x="655090" y="941843"/>
            <a:ext cx="3589363" cy="2907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dirty="0">
                <a:solidFill>
                  <a:srgbClr val="2A2A2A"/>
                </a:solidFill>
                <a:latin typeface="Ubuntu" panose="020B0604020202020204" charset="0"/>
              </a:rPr>
              <a:t>“Are visual hallucinations in Parkinson’s disease explained by </a:t>
            </a:r>
            <a:r>
              <a:rPr lang="en-GB" b="1" dirty="0">
                <a:solidFill>
                  <a:srgbClr val="2A2A2A"/>
                </a:solidFill>
                <a:latin typeface="Ubuntu" panose="020B0604020202020204" charset="0"/>
              </a:rPr>
              <a:t>impaired bottom-up integration</a:t>
            </a:r>
            <a:r>
              <a:rPr lang="en-GB" dirty="0">
                <a:solidFill>
                  <a:srgbClr val="2A2A2A"/>
                </a:solidFill>
                <a:latin typeface="Ubuntu" panose="020B0604020202020204" charset="0"/>
              </a:rPr>
              <a:t> of sensory information and </a:t>
            </a:r>
            <a:r>
              <a:rPr lang="en-GB" b="1" dirty="0">
                <a:solidFill>
                  <a:srgbClr val="2A2A2A"/>
                </a:solidFill>
                <a:latin typeface="Ubuntu" panose="020B0604020202020204" charset="0"/>
              </a:rPr>
              <a:t>overweighting of top-down perceptual priors </a:t>
            </a:r>
            <a:r>
              <a:rPr lang="en-GB" dirty="0">
                <a:solidFill>
                  <a:srgbClr val="2A2A2A"/>
                </a:solidFill>
                <a:latin typeface="Ubuntu" panose="020B0604020202020204" charset="0"/>
              </a:rPr>
              <a:t>within the visual system?”</a:t>
            </a:r>
          </a:p>
          <a:p>
            <a:pPr>
              <a:lnSpc>
                <a:spcPct val="120000"/>
              </a:lnSpc>
            </a:pPr>
            <a:endParaRPr lang="en-GB" dirty="0">
              <a:solidFill>
                <a:srgbClr val="2A2A2A"/>
              </a:solidFill>
              <a:latin typeface="Ubuntu" panose="020B0604020202020204" charset="0"/>
            </a:endParaRPr>
          </a:p>
          <a:p>
            <a:pPr>
              <a:lnSpc>
                <a:spcPct val="120000"/>
              </a:lnSpc>
            </a:pPr>
            <a:r>
              <a:rPr lang="en-GB" dirty="0">
                <a:solidFill>
                  <a:srgbClr val="2A2A2A"/>
                </a:solidFill>
                <a:latin typeface="Ubuntu" panose="020B0604020202020204" charset="0"/>
              </a:rPr>
              <a:t>Participants: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A2A2A"/>
                </a:solidFill>
                <a:latin typeface="Ubuntu" panose="020B0604020202020204" charset="0"/>
              </a:rPr>
              <a:t>15 Parkinson’s disease visual hallucinators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A2A2A"/>
                </a:solidFill>
                <a:latin typeface="Ubuntu" panose="020B0604020202020204" charset="0"/>
              </a:rPr>
              <a:t>75 Parkinson’s disease non-visual hallucinators.</a:t>
            </a:r>
            <a:endParaRPr lang="en-GB" dirty="0">
              <a:latin typeface="Ubuntu" panose="020B060402020202020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8DDB40-1BC0-42BC-8F16-E2C10E325FD1}"/>
              </a:ext>
            </a:extLst>
          </p:cNvPr>
          <p:cNvSpPr/>
          <p:nvPr/>
        </p:nvSpPr>
        <p:spPr>
          <a:xfrm>
            <a:off x="4155743" y="1025034"/>
            <a:ext cx="839338" cy="360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31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New picture">
            <a:extLst>
              <a:ext uri="{FF2B5EF4-FFF2-40B4-BE49-F238E27FC236}">
                <a16:creationId xmlns:a16="http://schemas.microsoft.com/office/drawing/2014/main" id="{96E4798C-37B1-42FA-AD63-0C9E34EAED0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8110" y="617508"/>
            <a:ext cx="3610457" cy="37909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6B2A20-82FB-41C2-9724-81C83BB50898}"/>
              </a:ext>
            </a:extLst>
          </p:cNvPr>
          <p:cNvSpPr txBox="1"/>
          <p:nvPr/>
        </p:nvSpPr>
        <p:spPr>
          <a:xfrm>
            <a:off x="443552" y="381733"/>
            <a:ext cx="2105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tx1"/>
                </a:solidFill>
                <a:latin typeface="Ubuntu" panose="020B0604020202020204" charset="0"/>
              </a:rPr>
              <a:t>Resting state example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D256E8-2116-48C5-B547-DFD2D5D3173B}"/>
              </a:ext>
            </a:extLst>
          </p:cNvPr>
          <p:cNvSpPr/>
          <p:nvPr/>
        </p:nvSpPr>
        <p:spPr>
          <a:xfrm>
            <a:off x="4155743" y="4715533"/>
            <a:ext cx="45856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222222"/>
                </a:solidFill>
                <a:latin typeface="Ubuntu" panose="020B0604020202020204" charset="0"/>
              </a:rPr>
              <a:t>Thomas, G.E., et al., 2023. </a:t>
            </a:r>
            <a:r>
              <a:rPr lang="en-GB" sz="1200" i="1" dirty="0">
                <a:solidFill>
                  <a:srgbClr val="222222"/>
                </a:solidFill>
                <a:latin typeface="Ubuntu" panose="020B0604020202020204" charset="0"/>
              </a:rPr>
              <a:t>Brain Communications</a:t>
            </a:r>
            <a:r>
              <a:rPr lang="en-GB" sz="1200" dirty="0">
                <a:solidFill>
                  <a:srgbClr val="222222"/>
                </a:solidFill>
                <a:latin typeface="Ubuntu" panose="020B0604020202020204" charset="0"/>
              </a:rPr>
              <a:t>, </a:t>
            </a:r>
            <a:r>
              <a:rPr lang="en-GB" sz="1200" i="1" dirty="0">
                <a:solidFill>
                  <a:srgbClr val="222222"/>
                </a:solidFill>
                <a:latin typeface="Ubuntu" panose="020B0604020202020204" charset="0"/>
              </a:rPr>
              <a:t>5</a:t>
            </a:r>
            <a:r>
              <a:rPr lang="en-GB" sz="1200" dirty="0">
                <a:solidFill>
                  <a:srgbClr val="222222"/>
                </a:solidFill>
                <a:latin typeface="Ubuntu" panose="020B0604020202020204" charset="0"/>
              </a:rPr>
              <a:t>(1)</a:t>
            </a:r>
            <a:endParaRPr lang="en-GB" sz="1200" dirty="0">
              <a:latin typeface="Ubuntu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46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64BD6E-2B81-46B0-A93A-DC0DF08E69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228" y="1815390"/>
            <a:ext cx="3169500" cy="644700"/>
          </a:xfrm>
        </p:spPr>
        <p:txBody>
          <a:bodyPr/>
          <a:lstStyle/>
          <a:p>
            <a:r>
              <a:rPr lang="en-GB" dirty="0"/>
              <a:t>Rest is great when…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4B8A820-5B46-4D06-BEE0-397FFE904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3229" y="2420840"/>
            <a:ext cx="3101400" cy="1112400"/>
          </a:xfrm>
        </p:spPr>
        <p:txBody>
          <a:bodyPr/>
          <a:lstStyle/>
          <a:p>
            <a:pPr marL="4254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Participants cannot perform tasks</a:t>
            </a:r>
            <a:br>
              <a:rPr lang="en-GB" dirty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  <a:p>
            <a:pPr marL="4254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You are interested in resting state brain dynamics</a:t>
            </a:r>
          </a:p>
          <a:p>
            <a:pPr marL="4254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139700" indent="0"/>
            <a:r>
              <a:rPr lang="en-GB" dirty="0">
                <a:solidFill>
                  <a:schemeClr val="tx1"/>
                </a:solidFill>
              </a:rPr>
              <a:t>Any others?</a:t>
            </a:r>
          </a:p>
          <a:p>
            <a:pPr marL="4254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C53B425-BDDA-4D67-BF2B-DCAC179186C2}"/>
              </a:ext>
            </a:extLst>
          </p:cNvPr>
          <p:cNvSpPr>
            <a:spLocks noGrp="1"/>
          </p:cNvSpPr>
          <p:nvPr>
            <p:ph type="ctrTitle" idx="2"/>
          </p:nvPr>
        </p:nvSpPr>
        <p:spPr>
          <a:xfrm>
            <a:off x="4818378" y="1815390"/>
            <a:ext cx="3169500" cy="644700"/>
          </a:xfrm>
        </p:spPr>
        <p:txBody>
          <a:bodyPr/>
          <a:lstStyle/>
          <a:p>
            <a:r>
              <a:rPr lang="en-GB" dirty="0"/>
              <a:t>There’s a DCM for that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ECE884A9-FB65-4F32-9CB2-A075D1A37029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4818379" y="2420840"/>
            <a:ext cx="3101400" cy="1112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Use DCM for cross-spectral densities (Spectral DCM)</a:t>
            </a:r>
            <a:br>
              <a:rPr lang="en-GB" dirty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Studies often have a factorial design at the between-subjects level (e.g. two groups, pre- and post-intervention)</a:t>
            </a:r>
            <a:br>
              <a:rPr lang="en-GB" dirty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E8ACBFE-D720-4B8E-A428-B9EB3816B7AF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-11850" y="614655"/>
            <a:ext cx="9144000" cy="482400"/>
          </a:xfrm>
        </p:spPr>
        <p:txBody>
          <a:bodyPr/>
          <a:lstStyle/>
          <a:p>
            <a:r>
              <a:rPr lang="en-GB" dirty="0"/>
              <a:t>2. Design an experiment</a:t>
            </a:r>
          </a:p>
        </p:txBody>
      </p:sp>
      <p:sp>
        <p:nvSpPr>
          <p:cNvPr id="160" name="Text Placeholder 8">
            <a:extLst>
              <a:ext uri="{FF2B5EF4-FFF2-40B4-BE49-F238E27FC236}">
                <a16:creationId xmlns:a16="http://schemas.microsoft.com/office/drawing/2014/main" id="{2CC17D86-A970-4996-A401-D01DD73E6155}"/>
              </a:ext>
            </a:extLst>
          </p:cNvPr>
          <p:cNvSpPr txBox="1">
            <a:spLocks/>
          </p:cNvSpPr>
          <p:nvPr/>
        </p:nvSpPr>
        <p:spPr>
          <a:xfrm>
            <a:off x="1460640" y="1257075"/>
            <a:ext cx="6222720" cy="747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9pPr>
          </a:lstStyle>
          <a:p>
            <a:pPr marL="139700" indent="0" algn="ctr"/>
            <a:r>
              <a:rPr lang="en-GB" sz="1800" dirty="0">
                <a:solidFill>
                  <a:schemeClr val="tx1"/>
                </a:solidFill>
              </a:rPr>
              <a:t>Favour controlled tasks over resting state where possible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709DC1-C7F1-48EB-A74A-87D9B224F7AC}"/>
              </a:ext>
            </a:extLst>
          </p:cNvPr>
          <p:cNvSpPr/>
          <p:nvPr/>
        </p:nvSpPr>
        <p:spPr>
          <a:xfrm>
            <a:off x="4214629" y="46818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  <a:latin typeface="Ubuntu" panose="020B0604020202020204" charset="0"/>
              </a:rPr>
              <a:t>Friston, K.J., Kahan, J., Biswal, B. and Razi, A., 2014. A DCM for resting state fMRI. Neuroimage, 94, pp.396-407.</a:t>
            </a:r>
          </a:p>
        </p:txBody>
      </p:sp>
    </p:spTree>
    <p:extLst>
      <p:ext uri="{BB962C8B-B14F-4D97-AF65-F5344CB8AC3E}">
        <p14:creationId xmlns:p14="http://schemas.microsoft.com/office/powerpoint/2010/main" val="3970189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620ED-04F2-4D8B-BF95-97833341D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Eight steps to DCM success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BC77FD-9E6B-43C2-B5FA-CCC57B48D45A}"/>
              </a:ext>
            </a:extLst>
          </p:cNvPr>
          <p:cNvSpPr/>
          <p:nvPr/>
        </p:nvSpPr>
        <p:spPr>
          <a:xfrm>
            <a:off x="2051039" y="1434974"/>
            <a:ext cx="5041922" cy="2633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 </a:t>
            </a: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Write down some 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hypotheses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 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Design</a:t>
            </a: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 an experiment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 Data collection and </a:t>
            </a:r>
            <a:r>
              <a:rPr lang="en-GB" b="1" dirty="0">
                <a:solidFill>
                  <a:schemeClr val="tx1"/>
                </a:solidFill>
                <a:latin typeface="Ubuntu" panose="020B0604020202020204" charset="0"/>
              </a:rPr>
              <a:t>pre-processing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 </a:t>
            </a: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Functional 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localisation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 First-level 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DCM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 Group analysis using Parametric Empirical Bayes (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PEB</a:t>
            </a: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)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 Bayesian 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model comparison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 Assess 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predictive </a:t>
            </a: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validity</a:t>
            </a:r>
          </a:p>
        </p:txBody>
      </p:sp>
    </p:spTree>
    <p:extLst>
      <p:ext uri="{BB962C8B-B14F-4D97-AF65-F5344CB8AC3E}">
        <p14:creationId xmlns:p14="http://schemas.microsoft.com/office/powerpoint/2010/main" val="3817484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E8ACBFE-D720-4B8E-A428-B9EB3816B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Data collection and pre-processing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8DA3AD-BA8E-4218-97C1-5034DFBE39DB}"/>
              </a:ext>
            </a:extLst>
          </p:cNvPr>
          <p:cNvGrpSpPr/>
          <p:nvPr/>
        </p:nvGrpSpPr>
        <p:grpSpPr>
          <a:xfrm>
            <a:off x="591535" y="2129239"/>
            <a:ext cx="1137729" cy="1727099"/>
            <a:chOff x="447112" y="1718526"/>
            <a:chExt cx="2088232" cy="3169987"/>
          </a:xfrm>
        </p:grpSpPr>
        <p:pic>
          <p:nvPicPr>
            <p:cNvPr id="9" name="Picture 5" descr="http://www.carl-olsson.com/wp-content/uploads/2012/08/siemens-magnetom-trio-a-tim-system-3-t-01.jpg">
              <a:extLst>
                <a:ext uri="{FF2B5EF4-FFF2-40B4-BE49-F238E27FC236}">
                  <a16:creationId xmlns:a16="http://schemas.microsoft.com/office/drawing/2014/main" id="{97214B02-CF27-4DB3-97C5-FAD89B874F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82447" y="1718526"/>
              <a:ext cx="1417562" cy="13644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E5318FA-7AD2-46A4-8F47-EBA627AA0C25}"/>
                </a:ext>
              </a:extLst>
            </p:cNvPr>
            <p:cNvSpPr txBox="1"/>
            <p:nvPr/>
          </p:nvSpPr>
          <p:spPr>
            <a:xfrm>
              <a:off x="447112" y="3476250"/>
              <a:ext cx="2088232" cy="1412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>
                  <a:latin typeface="Ubuntu" panose="020B0604020202020204" charset="0"/>
                </a:rPr>
                <a:t>Functional MRI acquisition and image reconstruction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E548F7A-CB68-4093-9D20-1ED237557C1D}"/>
              </a:ext>
            </a:extLst>
          </p:cNvPr>
          <p:cNvGrpSpPr/>
          <p:nvPr/>
        </p:nvGrpSpPr>
        <p:grpSpPr>
          <a:xfrm>
            <a:off x="1676571" y="2162480"/>
            <a:ext cx="1750800" cy="2004595"/>
            <a:chOff x="2438631" y="1779537"/>
            <a:chExt cx="3213489" cy="3679315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72150E7-9C50-4694-A1B1-B0F8B94564F0}"/>
                </a:ext>
              </a:extLst>
            </p:cNvPr>
            <p:cNvCxnSpPr/>
            <p:nvPr/>
          </p:nvCxnSpPr>
          <p:spPr>
            <a:xfrm>
              <a:off x="2438631" y="2400726"/>
              <a:ext cx="720080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32C1DC5-A36C-446F-BC52-7FA033052765}"/>
                </a:ext>
              </a:extLst>
            </p:cNvPr>
            <p:cNvSpPr txBox="1"/>
            <p:nvPr/>
          </p:nvSpPr>
          <p:spPr>
            <a:xfrm>
              <a:off x="2915816" y="3425191"/>
              <a:ext cx="2736304" cy="2033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>
                  <a:latin typeface="Ubuntu" panose="020B0604020202020204" charset="0"/>
                </a:rPr>
                <a:t>Image pre-processing (realignment, co-registration, normalisation, smoothing)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DBB4E5B-54CA-4E61-8714-395CC3EA6B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93744" y="1779537"/>
              <a:ext cx="1406527" cy="1452563"/>
              <a:chOff x="8167688" y="4429125"/>
              <a:chExt cx="1408112" cy="1452563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5410F20A-5DB7-49E9-B866-9C65669864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0" y="4429125"/>
                <a:ext cx="1193800" cy="1238250"/>
              </a:xfrm>
              <a:prstGeom prst="rect">
                <a:avLst/>
              </a:prstGeom>
              <a:noFill/>
              <a:ln w="28575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DDDF2CA-9773-44EF-A94E-93571A616A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10563" y="4500563"/>
                <a:ext cx="1193800" cy="1238250"/>
              </a:xfrm>
              <a:prstGeom prst="rect">
                <a:avLst/>
              </a:prstGeom>
              <a:noFill/>
              <a:ln w="28575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DAC0FF68-9CF2-4F13-8B1E-F3C859FBF1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39125" y="4572000"/>
                <a:ext cx="1193800" cy="1238250"/>
              </a:xfrm>
              <a:prstGeom prst="rect">
                <a:avLst/>
              </a:prstGeom>
              <a:noFill/>
              <a:ln w="28575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ACACFC44-C324-4F4E-B129-88404B9567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7688" y="4643438"/>
                <a:ext cx="1193800" cy="1238250"/>
              </a:xfrm>
              <a:prstGeom prst="rect">
                <a:avLst/>
              </a:prstGeom>
              <a:noFill/>
              <a:ln w="28575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FC59738-840A-48EF-8403-AE74950C502E}"/>
              </a:ext>
            </a:extLst>
          </p:cNvPr>
          <p:cNvGrpSpPr/>
          <p:nvPr/>
        </p:nvGrpSpPr>
        <p:grpSpPr>
          <a:xfrm>
            <a:off x="3285084" y="2198050"/>
            <a:ext cx="1525505" cy="1801503"/>
            <a:chOff x="5390959" y="1844824"/>
            <a:chExt cx="2799972" cy="3306550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A02A111-0097-4B90-84EE-B00E19146CF5}"/>
                </a:ext>
              </a:extLst>
            </p:cNvPr>
            <p:cNvCxnSpPr/>
            <p:nvPr/>
          </p:nvCxnSpPr>
          <p:spPr>
            <a:xfrm>
              <a:off x="5390959" y="2398662"/>
              <a:ext cx="720080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4542584-1D32-4F6C-86D3-65315E459A1D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444208" y="1844824"/>
              <a:ext cx="1405215" cy="1231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6BA3D37-FA69-434F-98ED-604A516F3C4D}"/>
                </a:ext>
              </a:extLst>
            </p:cNvPr>
            <p:cNvSpPr txBox="1"/>
            <p:nvPr/>
          </p:nvSpPr>
          <p:spPr>
            <a:xfrm>
              <a:off x="6102698" y="3428413"/>
              <a:ext cx="2088233" cy="1722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>
                  <a:latin typeface="Ubuntu" panose="020B0604020202020204" charset="0"/>
                </a:rPr>
                <a:t>Statistical Parameter Mapping (SPM) / General Linear Model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432946E-2516-447C-B0B8-43C0496EF128}"/>
              </a:ext>
            </a:extLst>
          </p:cNvPr>
          <p:cNvGrpSpPr/>
          <p:nvPr/>
        </p:nvGrpSpPr>
        <p:grpSpPr>
          <a:xfrm>
            <a:off x="5246626" y="2198088"/>
            <a:ext cx="1569281" cy="1330350"/>
            <a:chOff x="5750999" y="4761148"/>
            <a:chExt cx="2880320" cy="2441777"/>
          </a:xfrm>
        </p:grpSpPr>
        <p:pic>
          <p:nvPicPr>
            <p:cNvPr id="24" name="Picture 23" descr="adjusted">
              <a:extLst>
                <a:ext uri="{FF2B5EF4-FFF2-40B4-BE49-F238E27FC236}">
                  <a16:creationId xmlns:a16="http://schemas.microsoft.com/office/drawing/2014/main" id="{DC2DB7F2-7CE0-44A5-A2FC-B39AA5C449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6907" y="4761148"/>
              <a:ext cx="1914762" cy="1315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8886E77-AA53-4608-8459-8F9BC4E017F9}"/>
                </a:ext>
              </a:extLst>
            </p:cNvPr>
            <p:cNvSpPr txBox="1"/>
            <p:nvPr/>
          </p:nvSpPr>
          <p:spPr>
            <a:xfrm>
              <a:off x="5750999" y="6101360"/>
              <a:ext cx="2880320" cy="1101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>
                  <a:latin typeface="Ubuntu" panose="020B0604020202020204" charset="0"/>
                </a:rPr>
                <a:t>Timeseries extraction from Regions of Interest (ROIs)</a:t>
              </a:r>
            </a:p>
          </p:txBody>
        </p:sp>
      </p:grpSp>
      <p:pic>
        <p:nvPicPr>
          <p:cNvPr id="31" name="Picture 2" descr="lateral">
            <a:extLst>
              <a:ext uri="{FF2B5EF4-FFF2-40B4-BE49-F238E27FC236}">
                <a16:creationId xmlns:a16="http://schemas.microsoft.com/office/drawing/2014/main" id="{4F665091-46DF-4E5F-B383-43B5A0729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7529" y="2162480"/>
            <a:ext cx="727701" cy="729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Oval 3">
            <a:extLst>
              <a:ext uri="{FF2B5EF4-FFF2-40B4-BE49-F238E27FC236}">
                <a16:creationId xmlns:a16="http://schemas.microsoft.com/office/drawing/2014/main" id="{03969CDB-399D-4BC8-BFAD-6BC6A3217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7926" y="2286432"/>
            <a:ext cx="62662" cy="62205"/>
          </a:xfrm>
          <a:prstGeom prst="ellipse">
            <a:avLst/>
          </a:prstGeom>
          <a:solidFill>
            <a:srgbClr val="3366FF"/>
          </a:solidFill>
          <a:ln w="9525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050">
              <a:solidFill>
                <a:srgbClr val="000000"/>
              </a:solidFill>
              <a:latin typeface="Ubuntu" panose="020B0604020202020204" charset="0"/>
            </a:endParaRPr>
          </a:p>
        </p:txBody>
      </p:sp>
      <p:sp>
        <p:nvSpPr>
          <p:cNvPr id="33" name="Oval 4">
            <a:extLst>
              <a:ext uri="{FF2B5EF4-FFF2-40B4-BE49-F238E27FC236}">
                <a16:creationId xmlns:a16="http://schemas.microsoft.com/office/drawing/2014/main" id="{A47B70B3-587C-499F-8E0D-62901CA98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3455" y="2474875"/>
            <a:ext cx="62662" cy="62205"/>
          </a:xfrm>
          <a:prstGeom prst="ellipse">
            <a:avLst/>
          </a:prstGeom>
          <a:solidFill>
            <a:srgbClr val="3366FF"/>
          </a:solidFill>
          <a:ln w="9525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050">
              <a:solidFill>
                <a:srgbClr val="000000"/>
              </a:solidFill>
              <a:latin typeface="Ubuntu" panose="020B0604020202020204" charset="0"/>
            </a:endParaRPr>
          </a:p>
        </p:txBody>
      </p:sp>
      <p:sp>
        <p:nvSpPr>
          <p:cNvPr id="34" name="Oval 5">
            <a:extLst>
              <a:ext uri="{FF2B5EF4-FFF2-40B4-BE49-F238E27FC236}">
                <a16:creationId xmlns:a16="http://schemas.microsoft.com/office/drawing/2014/main" id="{2D24443D-9BE8-4C80-A628-0CE1AFD51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2813" y="2540281"/>
            <a:ext cx="63119" cy="62205"/>
          </a:xfrm>
          <a:prstGeom prst="ellipse">
            <a:avLst/>
          </a:prstGeom>
          <a:solidFill>
            <a:srgbClr val="3366FF"/>
          </a:solidFill>
          <a:ln w="9525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050">
              <a:solidFill>
                <a:srgbClr val="000000"/>
              </a:solidFill>
              <a:latin typeface="Ubuntu" panose="020B0604020202020204" charset="0"/>
            </a:endParaRPr>
          </a:p>
        </p:txBody>
      </p:sp>
      <p:sp>
        <p:nvSpPr>
          <p:cNvPr id="35" name="Oval 6">
            <a:extLst>
              <a:ext uri="{FF2B5EF4-FFF2-40B4-BE49-F238E27FC236}">
                <a16:creationId xmlns:a16="http://schemas.microsoft.com/office/drawing/2014/main" id="{B12C6AC1-708C-4563-ACC0-BE92CC711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5622" y="2372878"/>
            <a:ext cx="62205" cy="62205"/>
          </a:xfrm>
          <a:prstGeom prst="ellipse">
            <a:avLst/>
          </a:prstGeom>
          <a:solidFill>
            <a:srgbClr val="3366FF"/>
          </a:solidFill>
          <a:ln w="9525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050">
              <a:solidFill>
                <a:srgbClr val="000000"/>
              </a:solidFill>
              <a:latin typeface="Ubuntu" panose="020B0604020202020204" charset="0"/>
            </a:endParaRPr>
          </a:p>
        </p:txBody>
      </p:sp>
      <p:cxnSp>
        <p:nvCxnSpPr>
          <p:cNvPr id="36" name="AutoShape 7">
            <a:extLst>
              <a:ext uri="{FF2B5EF4-FFF2-40B4-BE49-F238E27FC236}">
                <a16:creationId xmlns:a16="http://schemas.microsoft.com/office/drawing/2014/main" id="{8472ED8D-6EFC-4D23-B13F-455639E044FC}"/>
              </a:ext>
            </a:extLst>
          </p:cNvPr>
          <p:cNvCxnSpPr>
            <a:cxnSpLocks noChangeShapeType="1"/>
            <a:stCxn id="33" idx="5"/>
            <a:endCxn id="34" idx="2"/>
          </p:cNvCxnSpPr>
          <p:nvPr/>
        </p:nvCxnSpPr>
        <p:spPr bwMode="auto">
          <a:xfrm>
            <a:off x="7606969" y="2527932"/>
            <a:ext cx="135844" cy="43452"/>
          </a:xfrm>
          <a:prstGeom prst="straightConnector1">
            <a:avLst/>
          </a:prstGeom>
          <a:noFill/>
          <a:ln w="9525">
            <a:solidFill>
              <a:srgbClr val="FFFF66"/>
            </a:solidFill>
            <a:round/>
            <a:headEnd type="arrow" w="sm" len="sm"/>
            <a:tailEnd type="arrow" w="sm" len="sm"/>
          </a:ln>
        </p:spPr>
      </p:cxnSp>
      <p:cxnSp>
        <p:nvCxnSpPr>
          <p:cNvPr id="37" name="AutoShape 8">
            <a:extLst>
              <a:ext uri="{FF2B5EF4-FFF2-40B4-BE49-F238E27FC236}">
                <a16:creationId xmlns:a16="http://schemas.microsoft.com/office/drawing/2014/main" id="{5DDCAB4A-EAC3-4ED1-978F-6610109BD24C}"/>
              </a:ext>
            </a:extLst>
          </p:cNvPr>
          <p:cNvCxnSpPr>
            <a:cxnSpLocks noChangeShapeType="1"/>
            <a:stCxn id="33" idx="0"/>
            <a:endCxn id="32" idx="3"/>
          </p:cNvCxnSpPr>
          <p:nvPr/>
        </p:nvCxnSpPr>
        <p:spPr bwMode="auto">
          <a:xfrm flipV="1">
            <a:off x="7585014" y="2339489"/>
            <a:ext cx="112060" cy="135386"/>
          </a:xfrm>
          <a:prstGeom prst="straightConnector1">
            <a:avLst/>
          </a:prstGeom>
          <a:noFill/>
          <a:ln w="9525">
            <a:solidFill>
              <a:srgbClr val="FFFF66"/>
            </a:solidFill>
            <a:round/>
            <a:headEnd type="arrow" w="sm" len="sm"/>
            <a:tailEnd type="arrow" w="sm" len="sm"/>
          </a:ln>
        </p:spPr>
      </p:cxnSp>
      <p:cxnSp>
        <p:nvCxnSpPr>
          <p:cNvPr id="38" name="AutoShape 9">
            <a:extLst>
              <a:ext uri="{FF2B5EF4-FFF2-40B4-BE49-F238E27FC236}">
                <a16:creationId xmlns:a16="http://schemas.microsoft.com/office/drawing/2014/main" id="{5BE0EB7C-3700-490F-8796-AFF18116CCD7}"/>
              </a:ext>
            </a:extLst>
          </p:cNvPr>
          <p:cNvCxnSpPr>
            <a:cxnSpLocks noChangeShapeType="1"/>
            <a:stCxn id="32" idx="5"/>
            <a:endCxn id="35" idx="2"/>
          </p:cNvCxnSpPr>
          <p:nvPr/>
        </p:nvCxnSpPr>
        <p:spPr bwMode="auto">
          <a:xfrm>
            <a:off x="7741440" y="2339489"/>
            <a:ext cx="234182" cy="64491"/>
          </a:xfrm>
          <a:prstGeom prst="straightConnector1">
            <a:avLst/>
          </a:prstGeom>
          <a:noFill/>
          <a:ln w="9525">
            <a:solidFill>
              <a:srgbClr val="FFFF66"/>
            </a:solidFill>
            <a:round/>
            <a:headEnd type="arrow" w="sm" len="sm"/>
            <a:tailEnd type="arrow" w="sm" len="sm"/>
          </a:ln>
        </p:spPr>
      </p:cxnSp>
      <p:cxnSp>
        <p:nvCxnSpPr>
          <p:cNvPr id="39" name="AutoShape 10">
            <a:extLst>
              <a:ext uri="{FF2B5EF4-FFF2-40B4-BE49-F238E27FC236}">
                <a16:creationId xmlns:a16="http://schemas.microsoft.com/office/drawing/2014/main" id="{2FBFC9F3-65F6-4BA4-B19C-CC0B22CE4DE9}"/>
              </a:ext>
            </a:extLst>
          </p:cNvPr>
          <p:cNvCxnSpPr>
            <a:cxnSpLocks noChangeShapeType="1"/>
            <a:stCxn id="35" idx="3"/>
            <a:endCxn id="34" idx="7"/>
          </p:cNvCxnSpPr>
          <p:nvPr/>
        </p:nvCxnSpPr>
        <p:spPr bwMode="auto">
          <a:xfrm flipH="1">
            <a:off x="7796784" y="2425935"/>
            <a:ext cx="187986" cy="123494"/>
          </a:xfrm>
          <a:prstGeom prst="straightConnector1">
            <a:avLst/>
          </a:prstGeom>
          <a:noFill/>
          <a:ln w="9525">
            <a:solidFill>
              <a:srgbClr val="FFFF66"/>
            </a:solidFill>
            <a:round/>
            <a:headEnd type="arrow" w="sm" len="sm"/>
            <a:tailEnd type="arrow" w="sm" len="sm"/>
          </a:ln>
        </p:spPr>
      </p:cxnSp>
      <p:cxnSp>
        <p:nvCxnSpPr>
          <p:cNvPr id="40" name="AutoShape 15">
            <a:extLst>
              <a:ext uri="{FF2B5EF4-FFF2-40B4-BE49-F238E27FC236}">
                <a16:creationId xmlns:a16="http://schemas.microsoft.com/office/drawing/2014/main" id="{35E58704-D910-4782-B2F4-69E936C158CF}"/>
              </a:ext>
            </a:extLst>
          </p:cNvPr>
          <p:cNvCxnSpPr>
            <a:cxnSpLocks noChangeShapeType="1"/>
            <a:stCxn id="33" idx="1"/>
          </p:cNvCxnSpPr>
          <p:nvPr/>
        </p:nvCxnSpPr>
        <p:spPr bwMode="auto">
          <a:xfrm flipH="1" flipV="1">
            <a:off x="7425844" y="2415872"/>
            <a:ext cx="136759" cy="68151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</p:spPr>
      </p:cxnSp>
      <p:sp>
        <p:nvSpPr>
          <p:cNvPr id="41" name="Oval 17">
            <a:extLst>
              <a:ext uri="{FF2B5EF4-FFF2-40B4-BE49-F238E27FC236}">
                <a16:creationId xmlns:a16="http://schemas.microsoft.com/office/drawing/2014/main" id="{4D721145-79F7-4BFB-89B6-57A54BA75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4537" y="2388362"/>
            <a:ext cx="42994" cy="367873"/>
          </a:xfrm>
          <a:prstGeom prst="ellipse">
            <a:avLst/>
          </a:prstGeom>
          <a:noFill/>
          <a:ln w="317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 sz="1050">
              <a:solidFill>
                <a:srgbClr val="000000"/>
              </a:solidFill>
              <a:latin typeface="Ubuntu" panose="020B060402020202020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0BF806-7C7D-4C82-8C2E-21C2ECE1FB55}"/>
              </a:ext>
            </a:extLst>
          </p:cNvPr>
          <p:cNvSpPr txBox="1"/>
          <p:nvPr/>
        </p:nvSpPr>
        <p:spPr>
          <a:xfrm>
            <a:off x="7056739" y="2867638"/>
            <a:ext cx="15692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Ubuntu" panose="020B0604020202020204" charset="0"/>
              </a:rPr>
              <a:t>Dynamic Causal Modelling (DCM)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2D9D9F4-C0D8-47BA-A8D7-A332281EEB8D}"/>
              </a:ext>
            </a:extLst>
          </p:cNvPr>
          <p:cNvCxnSpPr/>
          <p:nvPr/>
        </p:nvCxnSpPr>
        <p:spPr>
          <a:xfrm>
            <a:off x="4854365" y="2482167"/>
            <a:ext cx="392320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8F82767-5A70-48A5-B343-C26D8829962C}"/>
              </a:ext>
            </a:extLst>
          </p:cNvPr>
          <p:cNvCxnSpPr/>
          <p:nvPr/>
        </p:nvCxnSpPr>
        <p:spPr>
          <a:xfrm>
            <a:off x="6815907" y="2478099"/>
            <a:ext cx="392320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12E091B3-FB38-4C23-B545-EDDFD0A15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3500" y="1287419"/>
            <a:ext cx="5877000" cy="747124"/>
          </a:xfrm>
        </p:spPr>
        <p:txBody>
          <a:bodyPr/>
          <a:lstStyle/>
          <a:p>
            <a:pPr marL="139700" indent="0">
              <a:buNone/>
            </a:pPr>
            <a:r>
              <a:rPr lang="en-GB" sz="1800" dirty="0">
                <a:solidFill>
                  <a:schemeClr val="tx1"/>
                </a:solidFill>
              </a:rPr>
              <a:t>No special considerations for DCM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FECFDB35-AAAF-4127-BBB5-C4D48ADD266A}"/>
              </a:ext>
            </a:extLst>
          </p:cNvPr>
          <p:cNvSpPr/>
          <p:nvPr/>
        </p:nvSpPr>
        <p:spPr>
          <a:xfrm rot="16200000">
            <a:off x="6682938" y="2164088"/>
            <a:ext cx="288462" cy="3161085"/>
          </a:xfrm>
          <a:prstGeom prst="leftBrac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2A8D0DB8-2267-4592-8960-EE777B67ADC3}"/>
              </a:ext>
            </a:extLst>
          </p:cNvPr>
          <p:cNvSpPr txBox="1">
            <a:spLocks/>
          </p:cNvSpPr>
          <p:nvPr/>
        </p:nvSpPr>
        <p:spPr>
          <a:xfrm>
            <a:off x="5495975" y="3830312"/>
            <a:ext cx="2544990" cy="624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Char char="●"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Char char="○"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1371600" marR="0" lvl="2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Ubuntu Light"/>
              <a:buChar char="■"/>
              <a:defRPr sz="13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1828800" marR="0" lvl="3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Ubuntu Light"/>
              <a:buChar char="●"/>
              <a:defRPr sz="13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Ubuntu Light"/>
              <a:buChar char="○"/>
              <a:defRPr sz="12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Ubuntu Light"/>
              <a:buChar char="■"/>
              <a:defRPr sz="12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Ubuntu Light"/>
              <a:buChar char="●"/>
              <a:defRPr sz="11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Ubuntu Light"/>
              <a:buChar char="○"/>
              <a:defRPr sz="11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8pPr>
            <a:lvl9pPr marL="4114800" marR="0" lvl="8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Ubuntu Light"/>
              <a:buChar char="■"/>
              <a:defRPr sz="10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9pPr>
          </a:lstStyle>
          <a:p>
            <a:pPr marL="139700" indent="0">
              <a:buFont typeface="Ubuntu Light"/>
              <a:buNone/>
            </a:pPr>
            <a:r>
              <a:rPr lang="en-GB" dirty="0">
                <a:solidFill>
                  <a:schemeClr val="tx1"/>
                </a:solidFill>
              </a:rPr>
              <a:t>DCM</a:t>
            </a:r>
          </a:p>
        </p:txBody>
      </p:sp>
    </p:spTree>
    <p:extLst>
      <p:ext uri="{BB962C8B-B14F-4D97-AF65-F5344CB8AC3E}">
        <p14:creationId xmlns:p14="http://schemas.microsoft.com/office/powerpoint/2010/main" val="2868403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620ED-04F2-4D8B-BF95-97833341D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Eight steps to DCM success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BC77FD-9E6B-43C2-B5FA-CCC57B48D45A}"/>
              </a:ext>
            </a:extLst>
          </p:cNvPr>
          <p:cNvSpPr/>
          <p:nvPr/>
        </p:nvSpPr>
        <p:spPr>
          <a:xfrm>
            <a:off x="2051039" y="1434974"/>
            <a:ext cx="5041922" cy="2633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 </a:t>
            </a: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Write down some 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hypotheses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 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Design</a:t>
            </a: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 an experiment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 Data collection and 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pre-processing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 Functional </a:t>
            </a:r>
            <a:r>
              <a:rPr lang="en-GB" b="1" dirty="0">
                <a:solidFill>
                  <a:schemeClr val="tx1"/>
                </a:solidFill>
                <a:latin typeface="Ubuntu" panose="020B0604020202020204" charset="0"/>
              </a:rPr>
              <a:t>localisation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 </a:t>
            </a: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First-level 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DCM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 Group analysis using Parametric Empirical Bayes (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PEB</a:t>
            </a: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)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 Bayesian 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model comparison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 Assess 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predictive </a:t>
            </a: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validity</a:t>
            </a:r>
          </a:p>
        </p:txBody>
      </p:sp>
    </p:spTree>
    <p:extLst>
      <p:ext uri="{BB962C8B-B14F-4D97-AF65-F5344CB8AC3E}">
        <p14:creationId xmlns:p14="http://schemas.microsoft.com/office/powerpoint/2010/main" val="796660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0AD93-3BDD-46DF-A4F0-8EBDC47E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228" y="1670610"/>
            <a:ext cx="3169500" cy="644700"/>
          </a:xfrm>
        </p:spPr>
        <p:txBody>
          <a:bodyPr/>
          <a:lstStyle/>
          <a:p>
            <a:r>
              <a:rPr lang="en-GB" dirty="0"/>
              <a:t>Task based experiments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E1875D-E2A3-41DB-97AD-EE22659FB9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3229" y="2359880"/>
            <a:ext cx="3101400" cy="1112400"/>
          </a:xfrm>
        </p:spPr>
        <p:txBody>
          <a:bodyPr/>
          <a:lstStyle/>
          <a:p>
            <a:pPr marL="92075" indent="0"/>
            <a:r>
              <a:rPr lang="en-GB" dirty="0">
                <a:solidFill>
                  <a:schemeClr val="tx1"/>
                </a:solidFill>
              </a:rPr>
              <a:t>The purpose of DCM is to infer the underlying neural connectivity that gave rise to your SPM results.</a:t>
            </a:r>
          </a:p>
          <a:p>
            <a:pPr marL="92075" indent="0"/>
            <a:endParaRPr lang="en-GB" dirty="0">
              <a:solidFill>
                <a:schemeClr val="tx1"/>
              </a:solidFill>
            </a:endParaRPr>
          </a:p>
          <a:p>
            <a:pPr marL="92075" indent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1DDA62-EFBD-49BC-B36C-68620AC226DE}"/>
              </a:ext>
            </a:extLst>
          </p:cNvPr>
          <p:cNvSpPr>
            <a:spLocks noGrp="1"/>
          </p:cNvSpPr>
          <p:nvPr>
            <p:ph type="ctrTitle" idx="2"/>
          </p:nvPr>
        </p:nvSpPr>
        <p:spPr>
          <a:xfrm>
            <a:off x="4818378" y="1670610"/>
            <a:ext cx="3169500" cy="644700"/>
          </a:xfrm>
        </p:spPr>
        <p:txBody>
          <a:bodyPr/>
          <a:lstStyle/>
          <a:p>
            <a:r>
              <a:rPr lang="en-GB" dirty="0"/>
              <a:t>Resting state experiments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A4CA989-2FE1-4962-93E0-9871E3331B13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4818379" y="2359880"/>
            <a:ext cx="3101400" cy="1112400"/>
          </a:xfrm>
        </p:spPr>
        <p:txBody>
          <a:bodyPr/>
          <a:lstStyle/>
          <a:p>
            <a:pPr marL="182563" indent="-7938"/>
            <a:r>
              <a:rPr lang="en-GB" dirty="0">
                <a:solidFill>
                  <a:schemeClr val="tx1"/>
                </a:solidFill>
              </a:rPr>
              <a:t>The purpose of DCM is to infer the underlying neural connectivity that caused the functional connectivity (correlations or cross-spectral density) among pre-selected brain regions.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E8ACBFE-D720-4B8E-A428-B9EB3816B7AF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-30192" y="498400"/>
            <a:ext cx="9144000" cy="482400"/>
          </a:xfrm>
        </p:spPr>
        <p:txBody>
          <a:bodyPr/>
          <a:lstStyle/>
          <a:p>
            <a:r>
              <a:rPr lang="en-GB" dirty="0"/>
              <a:t>4. Functional localisation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FDB79B7B-5B4F-4660-A241-AE5E249367E1}"/>
              </a:ext>
            </a:extLst>
          </p:cNvPr>
          <p:cNvSpPr txBox="1">
            <a:spLocks/>
          </p:cNvSpPr>
          <p:nvPr/>
        </p:nvSpPr>
        <p:spPr>
          <a:xfrm>
            <a:off x="2375177" y="1079860"/>
            <a:ext cx="5877000" cy="747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9pPr>
          </a:lstStyle>
          <a:p>
            <a:pPr marL="139700" indent="0"/>
            <a:r>
              <a:rPr lang="en-GB" sz="1800" dirty="0">
                <a:solidFill>
                  <a:schemeClr val="tx1"/>
                </a:solidFill>
              </a:rPr>
              <a:t>A network consists of nodes (brain regions) and connections.  We need to select the nodes.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7F443C8-8282-486C-AA33-52A361FBA1FA}"/>
              </a:ext>
            </a:extLst>
          </p:cNvPr>
          <p:cNvGrpSpPr/>
          <p:nvPr/>
        </p:nvGrpSpPr>
        <p:grpSpPr>
          <a:xfrm>
            <a:off x="1699756" y="1140131"/>
            <a:ext cx="639058" cy="611844"/>
            <a:chOff x="2090085" y="1613211"/>
            <a:chExt cx="1913200" cy="183172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8BF4DEF-68FE-4E56-B1D4-B1C863881C3D}"/>
                </a:ext>
              </a:extLst>
            </p:cNvPr>
            <p:cNvSpPr/>
            <p:nvPr/>
          </p:nvSpPr>
          <p:spPr>
            <a:xfrm>
              <a:off x="2090085" y="1613211"/>
              <a:ext cx="557562" cy="557562"/>
            </a:xfrm>
            <a:prstGeom prst="ellipse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CD17A4E-E095-414D-80E5-583ED1BD6786}"/>
                </a:ext>
              </a:extLst>
            </p:cNvPr>
            <p:cNvSpPr/>
            <p:nvPr/>
          </p:nvSpPr>
          <p:spPr>
            <a:xfrm>
              <a:off x="3445723" y="1613211"/>
              <a:ext cx="557562" cy="557562"/>
            </a:xfrm>
            <a:prstGeom prst="ellipse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A1FE5EF-DDAE-49C7-8BA8-AAD87F450BB4}"/>
                </a:ext>
              </a:extLst>
            </p:cNvPr>
            <p:cNvSpPr/>
            <p:nvPr/>
          </p:nvSpPr>
          <p:spPr>
            <a:xfrm>
              <a:off x="2090085" y="2887374"/>
              <a:ext cx="557562" cy="557562"/>
            </a:xfrm>
            <a:prstGeom prst="ellipse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EE8E4D5-8EAA-4603-B778-BEAE522E83AA}"/>
                </a:ext>
              </a:extLst>
            </p:cNvPr>
            <p:cNvSpPr/>
            <p:nvPr/>
          </p:nvSpPr>
          <p:spPr>
            <a:xfrm>
              <a:off x="3445723" y="2887374"/>
              <a:ext cx="557562" cy="557562"/>
            </a:xfrm>
            <a:prstGeom prst="ellipse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EB9CC3C-3D3D-4927-B390-CE5AE1E10371}"/>
                </a:ext>
              </a:extLst>
            </p:cNvPr>
            <p:cNvCxnSpPr>
              <a:stCxn id="12" idx="4"/>
              <a:endCxn id="14" idx="0"/>
            </p:cNvCxnSpPr>
            <p:nvPr/>
          </p:nvCxnSpPr>
          <p:spPr>
            <a:xfrm>
              <a:off x="2368867" y="2170773"/>
              <a:ext cx="0" cy="71660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triangle" w="sm" len="med"/>
              <a:tailEnd type="triangle" w="sm" len="med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0262718-E262-49A2-A2E1-C3B217428CD6}"/>
                </a:ext>
              </a:extLst>
            </p:cNvPr>
            <p:cNvCxnSpPr>
              <a:stCxn id="12" idx="6"/>
              <a:endCxn id="13" idx="2"/>
            </p:cNvCxnSpPr>
            <p:nvPr/>
          </p:nvCxnSpPr>
          <p:spPr>
            <a:xfrm>
              <a:off x="2647647" y="1891993"/>
              <a:ext cx="798076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triangle" w="sm" len="med"/>
              <a:tailEnd type="triangle" w="sm" len="me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B3937A4-ED0F-4F5B-BFD0-7083C24B3213}"/>
                </a:ext>
              </a:extLst>
            </p:cNvPr>
            <p:cNvCxnSpPr>
              <a:stCxn id="13" idx="4"/>
              <a:endCxn id="15" idx="0"/>
            </p:cNvCxnSpPr>
            <p:nvPr/>
          </p:nvCxnSpPr>
          <p:spPr>
            <a:xfrm>
              <a:off x="3724505" y="2170773"/>
              <a:ext cx="0" cy="71660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triangle" w="sm" len="med"/>
              <a:tailEnd type="triangle" w="sm" len="med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5F52FA2-8573-4E05-A328-5E99136B626A}"/>
                </a:ext>
              </a:extLst>
            </p:cNvPr>
            <p:cNvCxnSpPr>
              <a:stCxn id="14" idx="6"/>
              <a:endCxn id="15" idx="2"/>
            </p:cNvCxnSpPr>
            <p:nvPr/>
          </p:nvCxnSpPr>
          <p:spPr>
            <a:xfrm>
              <a:off x="2647647" y="3166156"/>
              <a:ext cx="798076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triangle" w="sm" len="med"/>
              <a:tailEnd type="triangle" w="sm" len="med"/>
            </a:ln>
            <a:effectLst/>
          </p:spPr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40DC1107-77CE-4B1B-8538-0CC0177F94E0}"/>
              </a:ext>
            </a:extLst>
          </p:cNvPr>
          <p:cNvSpPr/>
          <p:nvPr/>
        </p:nvSpPr>
        <p:spPr>
          <a:xfrm>
            <a:off x="4818377" y="3906436"/>
            <a:ext cx="35910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7938"/>
            <a:r>
              <a:rPr lang="en-GB" b="1" dirty="0">
                <a:solidFill>
                  <a:schemeClr val="tx1"/>
                </a:solidFill>
                <a:latin typeface="Ubuntu Light"/>
                <a:sym typeface="Ubuntu Light"/>
              </a:rPr>
              <a:t>→ Select Regions of Interest from previous literature, anatomical hypotheses or an initial PCA or ICA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643FCEB-A716-4B58-950D-AB9056F6AEAE}"/>
              </a:ext>
            </a:extLst>
          </p:cNvPr>
          <p:cNvSpPr/>
          <p:nvPr/>
        </p:nvSpPr>
        <p:spPr>
          <a:xfrm>
            <a:off x="1155271" y="3906436"/>
            <a:ext cx="34167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0"/>
            <a:r>
              <a:rPr lang="en-GB" b="1" dirty="0">
                <a:solidFill>
                  <a:schemeClr val="tx1"/>
                </a:solidFill>
                <a:latin typeface="Ubuntu" panose="020B0604020202020204" charset="0"/>
              </a:rPr>
              <a:t>→ Select Regions of Interest using your contrasts</a:t>
            </a:r>
          </a:p>
        </p:txBody>
      </p:sp>
    </p:spTree>
    <p:extLst>
      <p:ext uri="{BB962C8B-B14F-4D97-AF65-F5344CB8AC3E}">
        <p14:creationId xmlns:p14="http://schemas.microsoft.com/office/powerpoint/2010/main" val="51067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 build="p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620ED-04F2-4D8B-BF95-97833341D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Eight steps to DCM success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BC77FD-9E6B-43C2-B5FA-CCC57B48D45A}"/>
              </a:ext>
            </a:extLst>
          </p:cNvPr>
          <p:cNvSpPr/>
          <p:nvPr/>
        </p:nvSpPr>
        <p:spPr>
          <a:xfrm>
            <a:off x="2051039" y="1434974"/>
            <a:ext cx="5041922" cy="2633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 </a:t>
            </a: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Write down some 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hypotheses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 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Design</a:t>
            </a: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 an experiment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 Data collection and 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pre-processing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 Functional 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localisation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 First-level </a:t>
            </a:r>
            <a:r>
              <a:rPr lang="en-GB" b="1" dirty="0">
                <a:solidFill>
                  <a:schemeClr val="tx1"/>
                </a:solidFill>
                <a:latin typeface="Ubuntu" panose="020B0604020202020204" charset="0"/>
              </a:rPr>
              <a:t>DCM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 </a:t>
            </a: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Group analysis using Parametric Empirical Bayes (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PEB</a:t>
            </a: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)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 Bayesian 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model comparison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 Assess 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predictive </a:t>
            </a: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validity</a:t>
            </a:r>
          </a:p>
        </p:txBody>
      </p:sp>
    </p:spTree>
    <p:extLst>
      <p:ext uri="{BB962C8B-B14F-4D97-AF65-F5344CB8AC3E}">
        <p14:creationId xmlns:p14="http://schemas.microsoft.com/office/powerpoint/2010/main" val="21571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79D62F6-5141-450A-AA6D-CF7DF965B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4668" y="1571550"/>
            <a:ext cx="3169500" cy="644700"/>
          </a:xfrm>
        </p:spPr>
        <p:txBody>
          <a:bodyPr/>
          <a:lstStyle/>
          <a:p>
            <a:r>
              <a:rPr lang="en-GB" dirty="0"/>
              <a:t>Estimated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6EC71C66-3C95-41E7-8305-6A6810DA761C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5014669" y="2177000"/>
                <a:ext cx="3101400" cy="1112400"/>
              </a:xfrm>
            </p:spPr>
            <p:txBody>
              <a:bodyPr/>
              <a:lstStyle/>
              <a:p>
                <a:pPr marL="139700" indent="0">
                  <a:buNone/>
                </a:pPr>
                <a:r>
                  <a:rPr lang="en-GB" dirty="0">
                    <a:solidFill>
                      <a:schemeClr val="tx1"/>
                    </a:solidFill>
                  </a:rPr>
                  <a:t>Posterior (multivariate Gaussian) probability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GB" dirty="0">
                  <a:solidFill>
                    <a:schemeClr val="tx1"/>
                  </a:solidFill>
                </a:endParaRPr>
              </a:p>
              <a:p>
                <a:pPr marL="139700" indent="0">
                  <a:buNone/>
                </a:pPr>
                <a:endParaRPr lang="en-GB" dirty="0">
                  <a:solidFill>
                    <a:schemeClr val="tx1"/>
                  </a:solidFill>
                </a:endParaRPr>
              </a:p>
              <a:p>
                <a:pPr marL="139700" indent="0">
                  <a:buNone/>
                </a:pPr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6EC71C66-3C95-41E7-8305-6A6810DA76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5014669" y="2177000"/>
                <a:ext cx="3101400" cy="11124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8">
            <a:extLst>
              <a:ext uri="{FF2B5EF4-FFF2-40B4-BE49-F238E27FC236}">
                <a16:creationId xmlns:a16="http://schemas.microsoft.com/office/drawing/2014/main" id="{2C3791E8-92DA-4443-8286-1570C5E1656F}"/>
              </a:ext>
            </a:extLst>
          </p:cNvPr>
          <p:cNvSpPr>
            <a:spLocks noGrp="1"/>
          </p:cNvSpPr>
          <p:nvPr>
            <p:ph type="ctrTitle" idx="2"/>
          </p:nvPr>
        </p:nvSpPr>
        <p:spPr>
          <a:xfrm>
            <a:off x="855978" y="1571550"/>
            <a:ext cx="3169500" cy="644700"/>
          </a:xfrm>
        </p:spPr>
        <p:txBody>
          <a:bodyPr/>
          <a:lstStyle/>
          <a:p>
            <a:r>
              <a:rPr lang="en-GB" dirty="0"/>
              <a:t>Free energy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ubtitle 9">
                <a:extLst>
                  <a:ext uri="{FF2B5EF4-FFF2-40B4-BE49-F238E27FC236}">
                    <a16:creationId xmlns:a16="http://schemas.microsoft.com/office/drawing/2014/main" id="{FC955388-466D-4F87-B3BE-3B89E25FC302}"/>
                  </a:ext>
                </a:extLst>
              </p:cNvPr>
              <p:cNvSpPr>
                <a:spLocks noGrp="1"/>
              </p:cNvSpPr>
              <p:nvPr>
                <p:ph type="subTitle" idx="3"/>
              </p:nvPr>
            </p:nvSpPr>
            <p:spPr>
              <a:xfrm>
                <a:off x="855979" y="2177000"/>
                <a:ext cx="3101400" cy="1112400"/>
              </a:xfrm>
            </p:spPr>
            <p:txBody>
              <a:bodyPr/>
              <a:lstStyle/>
              <a:p>
                <a:pPr marL="0" indent="0"/>
                <a:r>
                  <a:rPr lang="en-GB" dirty="0">
                    <a:solidFill>
                      <a:schemeClr val="tx1"/>
                    </a:solidFill>
                  </a:rPr>
                  <a:t>Approximation of the log model evidence </a:t>
                </a:r>
                <a14:m>
                  <m:oMath xmlns:m="http://schemas.openxmlformats.org/officeDocument/2006/math">
                    <m:r>
                      <a:rPr lang="en-GB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GB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Subtitle 9">
                <a:extLst>
                  <a:ext uri="{FF2B5EF4-FFF2-40B4-BE49-F238E27FC236}">
                    <a16:creationId xmlns:a16="http://schemas.microsoft.com/office/drawing/2014/main" id="{FC955388-466D-4F87-B3BE-3B89E25FC3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3"/>
              </p:nvPr>
            </p:nvSpPr>
            <p:spPr>
              <a:xfrm>
                <a:off x="855979" y="2177000"/>
                <a:ext cx="3101400" cy="1112400"/>
              </a:xfrm>
              <a:blipFill>
                <a:blip r:embed="rId3"/>
                <a:stretch>
                  <a:fillRect l="-5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>
            <a:extLst>
              <a:ext uri="{FF2B5EF4-FFF2-40B4-BE49-F238E27FC236}">
                <a16:creationId xmlns:a16="http://schemas.microsoft.com/office/drawing/2014/main" id="{AE8ACBFE-D720-4B8E-A428-B9EB3816B7AF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-11850" y="386055"/>
            <a:ext cx="9144000" cy="482400"/>
          </a:xfrm>
        </p:spPr>
        <p:txBody>
          <a:bodyPr/>
          <a:lstStyle/>
          <a:p>
            <a:r>
              <a:rPr lang="en-GB" dirty="0"/>
              <a:t>5. First level DCM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677BB9E-3CD6-4C59-8FEC-6E6D3A83BA80}"/>
              </a:ext>
            </a:extLst>
          </p:cNvPr>
          <p:cNvSpPr txBox="1">
            <a:spLocks/>
          </p:cNvSpPr>
          <p:nvPr/>
        </p:nvSpPr>
        <p:spPr>
          <a:xfrm>
            <a:off x="1633500" y="967379"/>
            <a:ext cx="5877000" cy="747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9pPr>
          </a:lstStyle>
          <a:p>
            <a:pPr marL="139700" indent="0" algn="ctr"/>
            <a:r>
              <a:rPr lang="en-GB" sz="1800" dirty="0">
                <a:solidFill>
                  <a:schemeClr val="tx1"/>
                </a:solidFill>
              </a:rPr>
              <a:t>Two outputs: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61A269B-1E1B-4C9B-879C-55CD0BD00A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4958" y="2927251"/>
            <a:ext cx="1919060" cy="14392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ABD0294-B363-4E6E-AAB0-9A94160DF392}"/>
                  </a:ext>
                </a:extLst>
              </p:cNvPr>
              <p:cNvSpPr/>
              <p:nvPr/>
            </p:nvSpPr>
            <p:spPr>
              <a:xfrm>
                <a:off x="787880" y="2981623"/>
                <a:ext cx="351961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unc>
                        <m:funcPr>
                          <m:ctrlPr>
                            <a:rPr lang="en-GB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GB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GB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GB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func>
                      <m:r>
                        <a:rPr lang="en-GB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GB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accuracy</m:t>
                      </m:r>
                      <m:r>
                        <a:rPr lang="en-GB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GB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complexity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ABD0294-B363-4E6E-AAB0-9A94160DF3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880" y="2981623"/>
                <a:ext cx="3519618" cy="307777"/>
              </a:xfrm>
              <a:prstGeom prst="rect">
                <a:avLst/>
              </a:prstGeom>
              <a:blipFill>
                <a:blip r:embed="rId5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682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build="p"/>
      <p:bldP spid="9" grpId="0"/>
      <p:bldP spid="10" grpId="0" build="p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C8265FC-39DB-472F-941B-7A9CD0FD13D0}"/>
              </a:ext>
            </a:extLst>
          </p:cNvPr>
          <p:cNvGrpSpPr/>
          <p:nvPr/>
        </p:nvGrpSpPr>
        <p:grpSpPr>
          <a:xfrm>
            <a:off x="2147835" y="1302552"/>
            <a:ext cx="1663002" cy="1138140"/>
            <a:chOff x="2676986" y="739796"/>
            <a:chExt cx="2787343" cy="190762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EB4F90A-55E7-4D84-AB39-0D23332C72DC}"/>
                </a:ext>
              </a:extLst>
            </p:cNvPr>
            <p:cNvSpPr/>
            <p:nvPr/>
          </p:nvSpPr>
          <p:spPr>
            <a:xfrm>
              <a:off x="2676986" y="739796"/>
              <a:ext cx="2787343" cy="19076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27188A9-5738-4FF2-8070-5EBC266AB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76986" y="739796"/>
              <a:ext cx="2774303" cy="1882403"/>
            </a:xfrm>
            <a:prstGeom prst="rect">
              <a:avLst/>
            </a:prstGeom>
          </p:spPr>
        </p:pic>
      </p:grpSp>
      <p:sp>
        <p:nvSpPr>
          <p:cNvPr id="24" name="Arrow: Curved Left 23">
            <a:extLst>
              <a:ext uri="{FF2B5EF4-FFF2-40B4-BE49-F238E27FC236}">
                <a16:creationId xmlns:a16="http://schemas.microsoft.com/office/drawing/2014/main" id="{01CB0724-6D06-4837-B198-B83DA135903E}"/>
              </a:ext>
            </a:extLst>
          </p:cNvPr>
          <p:cNvSpPr/>
          <p:nvPr/>
        </p:nvSpPr>
        <p:spPr>
          <a:xfrm flipV="1">
            <a:off x="3810837" y="1926334"/>
            <a:ext cx="469839" cy="1083976"/>
          </a:xfrm>
          <a:prstGeom prst="curvedLeftArrow">
            <a:avLst>
              <a:gd name="adj1" fmla="val 25000"/>
              <a:gd name="adj2" fmla="val 50000"/>
              <a:gd name="adj3" fmla="val 385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028" name="Picture 4" descr="https://upload.wikimedia.org/wikipedia/commons/thumb/0/07/Earth_poster.svg/1024px-Earth_poster.svg.png">
            <a:extLst>
              <a:ext uri="{FF2B5EF4-FFF2-40B4-BE49-F238E27FC236}">
                <a16:creationId xmlns:a16="http://schemas.microsoft.com/office/drawing/2014/main" id="{68F236C9-AF75-4F9E-A2A3-FFA9DCFB6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8087" y="2495951"/>
            <a:ext cx="2932750" cy="181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9AFFDF-CDE5-4413-BBC1-30FA45792C74}"/>
              </a:ext>
            </a:extLst>
          </p:cNvPr>
          <p:cNvSpPr txBox="1"/>
          <p:nvPr/>
        </p:nvSpPr>
        <p:spPr>
          <a:xfrm>
            <a:off x="4587945" y="4889584"/>
            <a:ext cx="43188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Image credits: </a:t>
            </a:r>
            <a:r>
              <a:rPr lang="en-GB" sz="10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Pekachu</a:t>
            </a:r>
            <a:r>
              <a:rPr lang="en-GB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, </a:t>
            </a:r>
            <a:r>
              <a:rPr lang="en-GB" sz="10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Anastasiia</a:t>
            </a:r>
            <a:r>
              <a:rPr lang="en-GB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10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Starikova</a:t>
            </a:r>
            <a:r>
              <a:rPr lang="en-GB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, </a:t>
            </a:r>
            <a:r>
              <a:rPr lang="en-GB" sz="10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Kelvinsong</a:t>
            </a:r>
            <a:r>
              <a:rPr lang="en-GB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from Wikipedia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7A8FFD-D641-4417-8289-8CFB4FF22F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087" y="1341667"/>
            <a:ext cx="1213472" cy="808981"/>
          </a:xfrm>
          <a:prstGeom prst="rect">
            <a:avLst/>
          </a:prstGeom>
        </p:spPr>
      </p:pic>
      <p:sp>
        <p:nvSpPr>
          <p:cNvPr id="22" name="Title 21">
            <a:extLst>
              <a:ext uri="{FF2B5EF4-FFF2-40B4-BE49-F238E27FC236}">
                <a16:creationId xmlns:a16="http://schemas.microsoft.com/office/drawing/2014/main" id="{09AFBB2E-B3CE-4BA8-B9DC-B20A387B1365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-11850" y="431775"/>
            <a:ext cx="9144000" cy="482400"/>
          </a:xfrm>
        </p:spPr>
        <p:txBody>
          <a:bodyPr/>
          <a:lstStyle/>
          <a:p>
            <a:r>
              <a:rPr lang="en-GB" dirty="0"/>
              <a:t>Inverse problems</a:t>
            </a:r>
          </a:p>
        </p:txBody>
      </p:sp>
      <p:sp>
        <p:nvSpPr>
          <p:cNvPr id="28" name="Arrow: Bent-Up 27">
            <a:extLst>
              <a:ext uri="{FF2B5EF4-FFF2-40B4-BE49-F238E27FC236}">
                <a16:creationId xmlns:a16="http://schemas.microsoft.com/office/drawing/2014/main" id="{16890D4B-688E-4DC5-9FCC-F2002CD99599}"/>
              </a:ext>
            </a:extLst>
          </p:cNvPr>
          <p:cNvSpPr/>
          <p:nvPr/>
        </p:nvSpPr>
        <p:spPr>
          <a:xfrm flipH="1">
            <a:off x="1707707" y="2158172"/>
            <a:ext cx="465667" cy="274995"/>
          </a:xfrm>
          <a:prstGeom prst="bentUpArrow">
            <a:avLst>
              <a:gd name="adj1" fmla="val 25000"/>
              <a:gd name="adj2" fmla="val 33467"/>
              <a:gd name="adj3" fmla="val 434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B38C15B-F754-432E-8853-D07E75841127}"/>
              </a:ext>
            </a:extLst>
          </p:cNvPr>
          <p:cNvGrpSpPr/>
          <p:nvPr/>
        </p:nvGrpSpPr>
        <p:grpSpPr>
          <a:xfrm>
            <a:off x="5137660" y="1319487"/>
            <a:ext cx="3407598" cy="3006433"/>
            <a:chOff x="5137660" y="1319487"/>
            <a:chExt cx="3407598" cy="300643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C6572E7-886A-421B-B62C-5A5F110790B2}"/>
                </a:ext>
              </a:extLst>
            </p:cNvPr>
            <p:cNvSpPr/>
            <p:nvPr/>
          </p:nvSpPr>
          <p:spPr>
            <a:xfrm>
              <a:off x="5137660" y="2512886"/>
              <a:ext cx="2932750" cy="181303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D34FED1-06AB-44D5-A8A0-215AD97D80FB}"/>
                </a:ext>
              </a:extLst>
            </p:cNvPr>
            <p:cNvGrpSpPr/>
            <p:nvPr/>
          </p:nvGrpSpPr>
          <p:grpSpPr>
            <a:xfrm>
              <a:off x="5863896" y="2512886"/>
              <a:ext cx="1455380" cy="1813034"/>
              <a:chOff x="5875067" y="1117580"/>
              <a:chExt cx="2072498" cy="2581807"/>
            </a:xfrm>
          </p:grpSpPr>
          <p:pic>
            <p:nvPicPr>
              <p:cNvPr id="18" name="Picture 31" descr="slide1_large">
                <a:extLst>
                  <a:ext uri="{FF2B5EF4-FFF2-40B4-BE49-F238E27FC236}">
                    <a16:creationId xmlns:a16="http://schemas.microsoft.com/office/drawing/2014/main" id="{9A9B7272-0CC3-4EC2-A8DC-D87145D75A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952311" y="1117580"/>
                <a:ext cx="1995254" cy="2581807"/>
              </a:xfrm>
              <a:prstGeom prst="rect">
                <a:avLst/>
              </a:prstGeom>
              <a:noFill/>
              <a:effectLst/>
            </p:spPr>
          </p:pic>
          <p:sp>
            <p:nvSpPr>
              <p:cNvPr id="19" name="Line 32">
                <a:extLst>
                  <a:ext uri="{FF2B5EF4-FFF2-40B4-BE49-F238E27FC236}">
                    <a16:creationId xmlns:a16="http://schemas.microsoft.com/office/drawing/2014/main" id="{15FDDA9A-0AD8-41F6-9BCA-D2C62EA207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75067" y="2497340"/>
                <a:ext cx="467576" cy="255902"/>
              </a:xfrm>
              <a:prstGeom prst="line">
                <a:avLst/>
              </a:prstGeom>
              <a:noFill/>
              <a:ln w="38100">
                <a:solidFill>
                  <a:srgbClr val="81ECEC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Line 33">
                <a:extLst>
                  <a:ext uri="{FF2B5EF4-FFF2-40B4-BE49-F238E27FC236}">
                    <a16:creationId xmlns:a16="http://schemas.microsoft.com/office/drawing/2014/main" id="{164F3A9E-108D-4D78-A0EB-7FE754B0A8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867748" y="2280225"/>
                <a:ext cx="220616" cy="48936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1036" name="Picture 12" descr="https://upload.wikimedia.org/wikipedia/commons/thumb/d/db/SmartEEG_application.png/1280px-SmartEEG_application.png">
              <a:extLst>
                <a:ext uri="{FF2B5EF4-FFF2-40B4-BE49-F238E27FC236}">
                  <a16:creationId xmlns:a16="http://schemas.microsoft.com/office/drawing/2014/main" id="{50BB74C6-409F-45EB-A9C9-A990C07920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999954" y="1319487"/>
              <a:ext cx="1992422" cy="1083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https://avatars.githubusercontent.com/u/2145293?v=4">
              <a:extLst>
                <a:ext uri="{FF2B5EF4-FFF2-40B4-BE49-F238E27FC236}">
                  <a16:creationId xmlns:a16="http://schemas.microsoft.com/office/drawing/2014/main" id="{442E1043-29C4-4F3E-A872-0ECE422A4E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7660" y="1319487"/>
              <a:ext cx="808981" cy="808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Arrow: Curved Left 31">
              <a:extLst>
                <a:ext uri="{FF2B5EF4-FFF2-40B4-BE49-F238E27FC236}">
                  <a16:creationId xmlns:a16="http://schemas.microsoft.com/office/drawing/2014/main" id="{A68D60E3-001C-47D5-BB24-43D09296D329}"/>
                </a:ext>
              </a:extLst>
            </p:cNvPr>
            <p:cNvSpPr/>
            <p:nvPr/>
          </p:nvSpPr>
          <p:spPr>
            <a:xfrm flipV="1">
              <a:off x="8075419" y="2029762"/>
              <a:ext cx="469839" cy="1083976"/>
            </a:xfrm>
            <a:prstGeom prst="curvedLeftArrow">
              <a:avLst>
                <a:gd name="adj1" fmla="val 25000"/>
                <a:gd name="adj2" fmla="val 50000"/>
                <a:gd name="adj3" fmla="val 3851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0" name="Arrow: Bent-Up 39">
              <a:extLst>
                <a:ext uri="{FF2B5EF4-FFF2-40B4-BE49-F238E27FC236}">
                  <a16:creationId xmlns:a16="http://schemas.microsoft.com/office/drawing/2014/main" id="{F1AE2870-1084-4332-B089-9999B8BD9A95}"/>
                </a:ext>
              </a:extLst>
            </p:cNvPr>
            <p:cNvSpPr/>
            <p:nvPr/>
          </p:nvSpPr>
          <p:spPr>
            <a:xfrm flipH="1">
              <a:off x="5492765" y="2137007"/>
              <a:ext cx="465667" cy="274995"/>
            </a:xfrm>
            <a:prstGeom prst="bentUpArrow">
              <a:avLst>
                <a:gd name="adj1" fmla="val 25000"/>
                <a:gd name="adj2" fmla="val 33467"/>
                <a:gd name="adj3" fmla="val 4347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221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8" grpId="0"/>
      <p:bldP spid="2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E8ACBFE-D720-4B8E-A428-B9EB3816B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7513"/>
            <a:ext cx="9144000" cy="913800"/>
          </a:xfrm>
        </p:spPr>
        <p:txBody>
          <a:bodyPr/>
          <a:lstStyle/>
          <a:p>
            <a:r>
              <a:rPr lang="en-GB" dirty="0"/>
              <a:t>5. First level DCM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677BB9E-3CD6-4C59-8FEC-6E6D3A83BA80}"/>
              </a:ext>
            </a:extLst>
          </p:cNvPr>
          <p:cNvSpPr txBox="1">
            <a:spLocks/>
          </p:cNvSpPr>
          <p:nvPr/>
        </p:nvSpPr>
        <p:spPr>
          <a:xfrm>
            <a:off x="1633500" y="1369990"/>
            <a:ext cx="5877000" cy="747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9pPr>
          </a:lstStyle>
          <a:p>
            <a:pPr marL="139700" indent="0" algn="ctr"/>
            <a:r>
              <a:rPr lang="en-GB" sz="1800" dirty="0">
                <a:solidFill>
                  <a:schemeClr val="tx1"/>
                </a:solidFill>
              </a:rPr>
              <a:t>Check the variance explained by your models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CA06EBB-9BFC-42E9-8E52-C42499472D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8222" y="2001776"/>
            <a:ext cx="2220630" cy="17771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3FDBBD8-1523-44F3-B934-37F11BF57B05}"/>
              </a:ext>
            </a:extLst>
          </p:cNvPr>
          <p:cNvSpPr txBox="1"/>
          <p:nvPr/>
        </p:nvSpPr>
        <p:spPr>
          <a:xfrm>
            <a:off x="2368222" y="3778948"/>
            <a:ext cx="2172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/>
              <a:t>spm_dcm_fmri_check</a:t>
            </a:r>
            <a:r>
              <a:rPr lang="en-GB" sz="1200" dirty="0"/>
              <a:t>(DCM);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8641BF0-D88B-4B64-8421-C5C90937C11E}"/>
              </a:ext>
            </a:extLst>
          </p:cNvPr>
          <p:cNvSpPr/>
          <p:nvPr/>
        </p:nvSpPr>
        <p:spPr>
          <a:xfrm>
            <a:off x="4572000" y="2813796"/>
            <a:ext cx="33986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9700" indent="0" algn="ctr"/>
            <a:r>
              <a:rPr lang="en-GB" dirty="0">
                <a:solidFill>
                  <a:schemeClr val="accent4"/>
                </a:solidFill>
              </a:rPr>
              <a:t>(10% or more is considered non-trivial)</a:t>
            </a:r>
          </a:p>
        </p:txBody>
      </p:sp>
    </p:spTree>
    <p:extLst>
      <p:ext uri="{BB962C8B-B14F-4D97-AF65-F5344CB8AC3E}">
        <p14:creationId xmlns:p14="http://schemas.microsoft.com/office/powerpoint/2010/main" val="1163795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620ED-04F2-4D8B-BF95-97833341D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Eight steps to DCM success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BC77FD-9E6B-43C2-B5FA-CCC57B48D45A}"/>
              </a:ext>
            </a:extLst>
          </p:cNvPr>
          <p:cNvSpPr/>
          <p:nvPr/>
        </p:nvSpPr>
        <p:spPr>
          <a:xfrm>
            <a:off x="2051039" y="1434974"/>
            <a:ext cx="5041922" cy="2633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 </a:t>
            </a: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Write down some 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hypotheses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 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Design</a:t>
            </a: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 an experiment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 Data collection and 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pre-processing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 Functional 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localisation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 First-level 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DCM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 Group analysis using Parametric Empirical Bayes (</a:t>
            </a:r>
            <a:r>
              <a:rPr lang="en-GB" b="1" dirty="0">
                <a:solidFill>
                  <a:schemeClr val="tx1"/>
                </a:solidFill>
                <a:latin typeface="Ubuntu" panose="020B0604020202020204" charset="0"/>
              </a:rPr>
              <a:t>PEB</a:t>
            </a: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)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 </a:t>
            </a: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Bayesian 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model comparison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 Assess 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predictive </a:t>
            </a: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validity</a:t>
            </a:r>
          </a:p>
        </p:txBody>
      </p:sp>
    </p:spTree>
    <p:extLst>
      <p:ext uri="{BB962C8B-B14F-4D97-AF65-F5344CB8AC3E}">
        <p14:creationId xmlns:p14="http://schemas.microsoft.com/office/powerpoint/2010/main" val="3606736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E8ACBFE-D720-4B8E-A428-B9EB3816B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6. Group analysis using Parametric Empirical Bayes (PEB)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A921FE8-D92D-42DF-B152-29C81FD9F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0106" y="1753534"/>
            <a:ext cx="6434214" cy="2502000"/>
          </a:xfrm>
        </p:spPr>
        <p:txBody>
          <a:bodyPr/>
          <a:lstStyle/>
          <a:p>
            <a:pPr marL="139700" indent="0" algn="l">
              <a:spcAft>
                <a:spcPts val="600"/>
              </a:spcAft>
              <a:buNone/>
            </a:pPr>
            <a:r>
              <a:rPr lang="en-GB" sz="1600" dirty="0">
                <a:solidFill>
                  <a:schemeClr val="tx1"/>
                </a:solidFill>
              </a:rPr>
              <a:t>Group-level questions:</a:t>
            </a:r>
          </a:p>
          <a:p>
            <a:pPr algn="l">
              <a:spcAft>
                <a:spcPts val="600"/>
              </a:spcAft>
            </a:pPr>
            <a:r>
              <a:rPr lang="en-GB" sz="1600" dirty="0">
                <a:solidFill>
                  <a:schemeClr val="tx1"/>
                </a:solidFill>
              </a:rPr>
              <a:t>Are the strength of particular connections changed by an experimental manipulation?</a:t>
            </a:r>
          </a:p>
          <a:p>
            <a:pPr algn="l">
              <a:spcAft>
                <a:spcPts val="600"/>
              </a:spcAft>
            </a:pPr>
            <a:r>
              <a:rPr lang="en-GB" sz="1600" dirty="0">
                <a:solidFill>
                  <a:schemeClr val="tx1"/>
                </a:solidFill>
              </a:rPr>
              <a:t>Does belonging to a diagnostic </a:t>
            </a:r>
            <a:r>
              <a:rPr lang="en-GB" sz="1600" b="1" dirty="0">
                <a:solidFill>
                  <a:schemeClr val="tx1"/>
                </a:solidFill>
              </a:rPr>
              <a:t>group</a:t>
            </a:r>
            <a:r>
              <a:rPr lang="en-GB" sz="1600" dirty="0">
                <a:solidFill>
                  <a:schemeClr val="tx1"/>
                </a:solidFill>
              </a:rPr>
              <a:t> determine the strength of these connections?</a:t>
            </a:r>
          </a:p>
          <a:p>
            <a:pPr algn="l">
              <a:spcAft>
                <a:spcPts val="600"/>
              </a:spcAft>
            </a:pPr>
            <a:r>
              <a:rPr lang="en-GB" sz="1600" dirty="0">
                <a:solidFill>
                  <a:schemeClr val="tx1"/>
                </a:solidFill>
              </a:rPr>
              <a:t>Does the strength of the connections correlate with </a:t>
            </a:r>
            <a:r>
              <a:rPr lang="en-GB" sz="1600" b="1" dirty="0">
                <a:solidFill>
                  <a:schemeClr val="tx1"/>
                </a:solidFill>
              </a:rPr>
              <a:t>behavioural or clinical variables</a:t>
            </a:r>
            <a:r>
              <a:rPr lang="en-GB" sz="1600" dirty="0">
                <a:solidFill>
                  <a:schemeClr val="tx1"/>
                </a:solidFill>
              </a:rPr>
              <a:t>?</a:t>
            </a:r>
          </a:p>
          <a:p>
            <a:pPr algn="l">
              <a:spcAft>
                <a:spcPts val="600"/>
              </a:spcAft>
            </a:pPr>
            <a:r>
              <a:rPr lang="en-GB" sz="1600" dirty="0">
                <a:solidFill>
                  <a:schemeClr val="tx1"/>
                </a:solidFill>
              </a:rPr>
              <a:t>Could we </a:t>
            </a:r>
            <a:r>
              <a:rPr lang="en-GB" sz="1600" b="1" dirty="0">
                <a:solidFill>
                  <a:schemeClr val="tx1"/>
                </a:solidFill>
              </a:rPr>
              <a:t>predict</a:t>
            </a:r>
            <a:r>
              <a:rPr lang="en-GB" sz="1600" dirty="0">
                <a:solidFill>
                  <a:schemeClr val="tx1"/>
                </a:solidFill>
              </a:rPr>
              <a:t> a new participant’s disease status or behavioural scores using our estimate of their connections?</a:t>
            </a:r>
          </a:p>
        </p:txBody>
      </p:sp>
    </p:spTree>
    <p:extLst>
      <p:ext uri="{BB962C8B-B14F-4D97-AF65-F5344CB8AC3E}">
        <p14:creationId xmlns:p14="http://schemas.microsoft.com/office/powerpoint/2010/main" val="143660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BED0F-D831-47CD-9946-D6ADB79A3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6. Group analysis using Parametric Empirical Bayes (PEB)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A87ACEA-1424-4D90-8723-E43DC37DFE81}"/>
              </a:ext>
            </a:extLst>
          </p:cNvPr>
          <p:cNvGrpSpPr>
            <a:grpSpLocks/>
          </p:cNvGrpSpPr>
          <p:nvPr/>
        </p:nvGrpSpPr>
        <p:grpSpPr bwMode="auto">
          <a:xfrm>
            <a:off x="2315515" y="2026137"/>
            <a:ext cx="2691970" cy="553867"/>
            <a:chOff x="6454910" y="736864"/>
            <a:chExt cx="4877746" cy="1004173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34DCF8C1-44C7-4379-9738-006182CD2A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54910" y="1240447"/>
              <a:ext cx="1205902" cy="500590"/>
            </a:xfrm>
            <a:prstGeom prst="straightConnector1">
              <a:avLst/>
            </a:prstGeom>
            <a:ln>
              <a:solidFill>
                <a:srgbClr val="54823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13">
              <a:extLst>
                <a:ext uri="{FF2B5EF4-FFF2-40B4-BE49-F238E27FC236}">
                  <a16:creationId xmlns:a16="http://schemas.microsoft.com/office/drawing/2014/main" id="{69C3B0F8-7025-45E0-AEE5-9B8087A916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11309" y="736864"/>
              <a:ext cx="3721347" cy="558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 dirty="0">
                  <a:solidFill>
                    <a:srgbClr val="548235"/>
                  </a:solidFill>
                  <a:latin typeface="Ubuntu" panose="020B0604020202020204" charset="0"/>
                  <a:ea typeface="MS PGothic" panose="020B0600070205080204" pitchFamily="34" charset="-128"/>
                </a:rPr>
                <a:t>Group level parameters</a:t>
              </a:r>
            </a:p>
          </p:txBody>
        </p:sp>
      </p:grpSp>
      <p:grpSp>
        <p:nvGrpSpPr>
          <p:cNvPr id="7" name="Group 151">
            <a:extLst>
              <a:ext uri="{FF2B5EF4-FFF2-40B4-BE49-F238E27FC236}">
                <a16:creationId xmlns:a16="http://schemas.microsoft.com/office/drawing/2014/main" id="{77F8B514-23DF-4243-8CF9-EE12FA9823AE}"/>
              </a:ext>
            </a:extLst>
          </p:cNvPr>
          <p:cNvGrpSpPr>
            <a:grpSpLocks/>
          </p:cNvGrpSpPr>
          <p:nvPr/>
        </p:nvGrpSpPr>
        <p:grpSpPr bwMode="auto">
          <a:xfrm>
            <a:off x="1336812" y="1883700"/>
            <a:ext cx="1292341" cy="709256"/>
            <a:chOff x="4313887" y="588711"/>
            <a:chExt cx="2342122" cy="1286073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6DDF32F-C7AD-4C1B-A054-94B415FDB9D7}"/>
                </a:ext>
              </a:extLst>
            </p:cNvPr>
            <p:cNvCxnSpPr>
              <a:cxnSpLocks/>
            </p:cNvCxnSpPr>
            <p:nvPr/>
          </p:nvCxnSpPr>
          <p:spPr>
            <a:xfrm>
              <a:off x="5205083" y="1512208"/>
              <a:ext cx="4" cy="362576"/>
            </a:xfrm>
            <a:prstGeom prst="straightConnector1">
              <a:avLst/>
            </a:prstGeom>
            <a:ln>
              <a:solidFill>
                <a:srgbClr val="54823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11">
              <a:extLst>
                <a:ext uri="{FF2B5EF4-FFF2-40B4-BE49-F238E27FC236}">
                  <a16:creationId xmlns:a16="http://schemas.microsoft.com/office/drawing/2014/main" id="{53FD5892-07BB-43B9-8FE7-8908C1C423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3887" y="588711"/>
              <a:ext cx="2342122" cy="948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 dirty="0">
                  <a:solidFill>
                    <a:srgbClr val="548235"/>
                  </a:solidFill>
                  <a:latin typeface="Ubuntu" panose="020B0604020202020204" charset="0"/>
                  <a:ea typeface="MS PGothic" panose="020B0600070205080204" pitchFamily="34" charset="-128"/>
                </a:rPr>
                <a:t>Design matrix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 dirty="0">
                  <a:solidFill>
                    <a:srgbClr val="548235"/>
                  </a:solidFill>
                  <a:latin typeface="Ubuntu" panose="020B0604020202020204" charset="0"/>
                  <a:ea typeface="MS PGothic" panose="020B0600070205080204" pitchFamily="34" charset="-128"/>
                </a:rPr>
                <a:t>(covariates)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8206386-DA69-4C0F-A9FC-B3C149C7B156}"/>
                  </a:ext>
                </a:extLst>
              </p:cNvPr>
              <p:cNvSpPr txBox="1"/>
              <p:nvPr/>
            </p:nvSpPr>
            <p:spPr>
              <a:xfrm>
                <a:off x="918728" y="2625630"/>
                <a:ext cx="2151551" cy="320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8206386-DA69-4C0F-A9FC-B3C149C7B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728" y="2625630"/>
                <a:ext cx="2151551" cy="320601"/>
              </a:xfrm>
              <a:prstGeom prst="rect">
                <a:avLst/>
              </a:prstGeom>
              <a:blipFill>
                <a:blip r:embed="rId2"/>
                <a:stretch>
                  <a:fillRect l="-2266" t="-3846" r="-1983" b="-11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3">
            <a:extLst>
              <a:ext uri="{FF2B5EF4-FFF2-40B4-BE49-F238E27FC236}">
                <a16:creationId xmlns:a16="http://schemas.microsoft.com/office/drawing/2014/main" id="{52647F7F-D273-4936-B2F5-5FB89FB8D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0213" y="2465353"/>
            <a:ext cx="152809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rgbClr val="548235"/>
                </a:solidFill>
                <a:latin typeface="Ubuntu" panose="020B0604020202020204" charset="0"/>
                <a:ea typeface="MS PGothic" panose="020B0600070205080204" pitchFamily="34" charset="-128"/>
              </a:rPr>
              <a:t>Unexplained between-subject variability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FA4ECAB-BC52-41E5-9081-4AA2409F1B54}"/>
              </a:ext>
            </a:extLst>
          </p:cNvPr>
          <p:cNvCxnSpPr/>
          <p:nvPr/>
        </p:nvCxnSpPr>
        <p:spPr bwMode="auto">
          <a:xfrm rot="16200000" flipV="1">
            <a:off x="3151120" y="2642793"/>
            <a:ext cx="0" cy="170797"/>
          </a:xfrm>
          <a:prstGeom prst="straightConnector1">
            <a:avLst/>
          </a:prstGeom>
          <a:ln>
            <a:solidFill>
              <a:srgbClr val="5482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1933DC9E-75AD-4921-9DB4-E2DFC4C7424E}"/>
              </a:ext>
            </a:extLst>
          </p:cNvPr>
          <p:cNvSpPr/>
          <p:nvPr/>
        </p:nvSpPr>
        <p:spPr>
          <a:xfrm rot="5400000">
            <a:off x="2524464" y="3442482"/>
            <a:ext cx="357526" cy="98066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447EF65-50D5-4C79-B9C8-4A9E7D150FB5}"/>
                  </a:ext>
                </a:extLst>
              </p:cNvPr>
              <p:cNvSpPr txBox="1"/>
              <p:nvPr/>
            </p:nvSpPr>
            <p:spPr>
              <a:xfrm>
                <a:off x="2523241" y="3031715"/>
                <a:ext cx="352147" cy="210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447EF65-50D5-4C79-B9C8-4A9E7D150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3241" y="3031715"/>
                <a:ext cx="352147" cy="210107"/>
              </a:xfrm>
              <a:prstGeom prst="rect">
                <a:avLst/>
              </a:prstGeom>
              <a:blipFill>
                <a:blip r:embed="rId3"/>
                <a:stretch>
                  <a:fillRect r="-25862" b="-3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44C7CD3-0C14-48E7-B2AD-4CDB710F8FAB}"/>
                  </a:ext>
                </a:extLst>
              </p:cNvPr>
              <p:cNvSpPr txBox="1"/>
              <p:nvPr/>
            </p:nvSpPr>
            <p:spPr>
              <a:xfrm>
                <a:off x="2475098" y="3788933"/>
                <a:ext cx="126475" cy="1528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44C7CD3-0C14-48E7-B2AD-4CDB710F8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098" y="3788933"/>
                <a:ext cx="126475" cy="152831"/>
              </a:xfrm>
              <a:prstGeom prst="rect">
                <a:avLst/>
              </a:prstGeom>
              <a:blipFill>
                <a:blip r:embed="rId4"/>
                <a:stretch>
                  <a:fillRect l="-38095" r="-42857" b="-4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F1ABD19D-3F6B-4DD2-AE3D-315E6FA509A7}"/>
              </a:ext>
            </a:extLst>
          </p:cNvPr>
          <p:cNvSpPr/>
          <p:nvPr/>
        </p:nvSpPr>
        <p:spPr>
          <a:xfrm rot="5400000">
            <a:off x="358933" y="3791708"/>
            <a:ext cx="1057560" cy="9109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DBAFDD4-DEAB-4099-B486-140EA7641E78}"/>
                  </a:ext>
                </a:extLst>
              </p:cNvPr>
              <p:cNvSpPr txBox="1"/>
              <p:nvPr/>
            </p:nvSpPr>
            <p:spPr>
              <a:xfrm>
                <a:off x="691888" y="3031715"/>
                <a:ext cx="201087" cy="210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DBAFDD4-DEAB-4099-B486-140EA7641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888" y="3031715"/>
                <a:ext cx="201087" cy="210107"/>
              </a:xfrm>
              <a:prstGeom prst="rect">
                <a:avLst/>
              </a:prstGeom>
              <a:blipFill>
                <a:blip r:embed="rId5"/>
                <a:stretch>
                  <a:fillRect r="-124242" b="-3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CC3D837-7EE0-45F0-9827-CCFB94D3F1C6}"/>
                  </a:ext>
                </a:extLst>
              </p:cNvPr>
              <p:cNvSpPr txBox="1"/>
              <p:nvPr/>
            </p:nvSpPr>
            <p:spPr>
              <a:xfrm>
                <a:off x="928729" y="3751765"/>
                <a:ext cx="232783" cy="20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CC3D837-7EE0-45F0-9827-CCFB94D3F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729" y="3751765"/>
                <a:ext cx="232783" cy="203774"/>
              </a:xfrm>
              <a:prstGeom prst="rect">
                <a:avLst/>
              </a:prstGeom>
              <a:blipFill>
                <a:blip r:embed="rId6"/>
                <a:stretch>
                  <a:fillRect r="-12821" b="-235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00">
            <a:extLst>
              <a:ext uri="{FF2B5EF4-FFF2-40B4-BE49-F238E27FC236}">
                <a16:creationId xmlns:a16="http://schemas.microsoft.com/office/drawing/2014/main" id="{FE3D5278-92C1-479F-9383-E70DEFEED87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70362" y="3780515"/>
            <a:ext cx="234376" cy="8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Subject</a:t>
            </a:r>
            <a:endParaRPr lang="en-US" altLang="en-US" sz="1800" dirty="0">
              <a:ea typeface="MS PGothic" panose="020B0600070205080204" pitchFamily="34" charset="-128"/>
            </a:endParaRPr>
          </a:p>
        </p:txBody>
      </p:sp>
      <p:sp>
        <p:nvSpPr>
          <p:cNvPr id="21" name="Rectangle 118">
            <a:extLst>
              <a:ext uri="{FF2B5EF4-FFF2-40B4-BE49-F238E27FC236}">
                <a16:creationId xmlns:a16="http://schemas.microsoft.com/office/drawing/2014/main" id="{EAC1E696-9987-452C-B8ED-58FC3DFD1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206" y="3345593"/>
            <a:ext cx="70095" cy="9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1</a:t>
            </a:r>
            <a:endParaRPr lang="en-US" altLang="en-US" sz="1800">
              <a:ea typeface="MS PGothic" panose="020B0600070205080204" pitchFamily="34" charset="-128"/>
            </a:endParaRPr>
          </a:p>
        </p:txBody>
      </p:sp>
      <p:sp>
        <p:nvSpPr>
          <p:cNvPr id="22" name="Rectangle 121">
            <a:extLst>
              <a:ext uri="{FF2B5EF4-FFF2-40B4-BE49-F238E27FC236}">
                <a16:creationId xmlns:a16="http://schemas.microsoft.com/office/drawing/2014/main" id="{9B7EE0D3-660A-4DDA-B36E-939AE8DF9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206" y="3522529"/>
            <a:ext cx="70095" cy="9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2</a:t>
            </a:r>
            <a:endParaRPr lang="en-US" altLang="en-US" sz="1800">
              <a:ea typeface="MS PGothic" panose="020B0600070205080204" pitchFamily="34" charset="-128"/>
            </a:endParaRPr>
          </a:p>
        </p:txBody>
      </p:sp>
      <p:sp>
        <p:nvSpPr>
          <p:cNvPr id="23" name="Rectangle 124">
            <a:extLst>
              <a:ext uri="{FF2B5EF4-FFF2-40B4-BE49-F238E27FC236}">
                <a16:creationId xmlns:a16="http://schemas.microsoft.com/office/drawing/2014/main" id="{0286834E-DA16-4D6E-A0AE-4DCBFD325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206" y="3700340"/>
            <a:ext cx="70095" cy="9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3</a:t>
            </a:r>
            <a:endParaRPr lang="en-US" altLang="en-US" sz="1800">
              <a:ea typeface="MS PGothic" panose="020B0600070205080204" pitchFamily="34" charset="-128"/>
            </a:endParaRPr>
          </a:p>
        </p:txBody>
      </p:sp>
      <p:sp>
        <p:nvSpPr>
          <p:cNvPr id="24" name="Rectangle 127">
            <a:extLst>
              <a:ext uri="{FF2B5EF4-FFF2-40B4-BE49-F238E27FC236}">
                <a16:creationId xmlns:a16="http://schemas.microsoft.com/office/drawing/2014/main" id="{7111817E-B007-4E1B-A158-D9431267A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206" y="3882530"/>
            <a:ext cx="70095" cy="9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4</a:t>
            </a:r>
            <a:endParaRPr lang="en-US" altLang="en-US" sz="1800">
              <a:ea typeface="MS PGothic" panose="020B0600070205080204" pitchFamily="34" charset="-128"/>
            </a:endParaRPr>
          </a:p>
        </p:txBody>
      </p:sp>
      <p:sp>
        <p:nvSpPr>
          <p:cNvPr id="25" name="Rectangle 130">
            <a:extLst>
              <a:ext uri="{FF2B5EF4-FFF2-40B4-BE49-F238E27FC236}">
                <a16:creationId xmlns:a16="http://schemas.microsoft.com/office/drawing/2014/main" id="{CDBE572A-689E-43BB-8D8A-69A7FA685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206" y="4060341"/>
            <a:ext cx="70095" cy="9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5</a:t>
            </a:r>
            <a:endParaRPr lang="en-US" altLang="en-US" sz="1800">
              <a:ea typeface="MS PGothic" panose="020B0600070205080204" pitchFamily="34" charset="-128"/>
            </a:endParaRPr>
          </a:p>
        </p:txBody>
      </p:sp>
      <p:sp>
        <p:nvSpPr>
          <p:cNvPr id="26" name="Rectangle 133">
            <a:extLst>
              <a:ext uri="{FF2B5EF4-FFF2-40B4-BE49-F238E27FC236}">
                <a16:creationId xmlns:a16="http://schemas.microsoft.com/office/drawing/2014/main" id="{05861B38-DC42-48FE-ABFE-259CDE834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206" y="4237276"/>
            <a:ext cx="70095" cy="9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6</a:t>
            </a:r>
            <a:endParaRPr lang="en-US" altLang="en-US" sz="1800" dirty="0">
              <a:ea typeface="MS PGothic" panose="020B0600070205080204" pitchFamily="34" charset="-128"/>
            </a:endParaRPr>
          </a:p>
        </p:txBody>
      </p:sp>
      <p:grpSp>
        <p:nvGrpSpPr>
          <p:cNvPr id="27" name="Group 148">
            <a:extLst>
              <a:ext uri="{FF2B5EF4-FFF2-40B4-BE49-F238E27FC236}">
                <a16:creationId xmlns:a16="http://schemas.microsoft.com/office/drawing/2014/main" id="{87F08AA0-A78B-4FA1-8077-07F8E0657001}"/>
              </a:ext>
            </a:extLst>
          </p:cNvPr>
          <p:cNvGrpSpPr>
            <a:grpSpLocks/>
          </p:cNvGrpSpPr>
          <p:nvPr/>
        </p:nvGrpSpPr>
        <p:grpSpPr bwMode="auto">
          <a:xfrm>
            <a:off x="1194379" y="3309831"/>
            <a:ext cx="1249865" cy="1277627"/>
            <a:chOff x="780061" y="3650099"/>
            <a:chExt cx="2265828" cy="2316162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B22C2EC-FAC4-4EFC-9BA0-D152648CBC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201" y="3650099"/>
              <a:ext cx="1944688" cy="1946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GB" altLang="en-US" sz="180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FAA446E-8506-42DF-807C-A1F84B1EE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201" y="3650099"/>
              <a:ext cx="1944688" cy="194627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GB" altLang="en-US" sz="1800"/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41C24E00-777F-49F8-9BB8-27623C24C6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726" y="3659624"/>
              <a:ext cx="1935163" cy="193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Rectangle 18">
              <a:extLst>
                <a:ext uri="{FF2B5EF4-FFF2-40B4-BE49-F238E27FC236}">
                  <a16:creationId xmlns:a16="http://schemas.microsoft.com/office/drawing/2014/main" id="{6E4C54BC-9392-475B-BCD7-789C6B3705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1727" y="5791635"/>
              <a:ext cx="603250" cy="174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000" dirty="0">
                  <a:solidFill>
                    <a:srgbClr val="000000"/>
                  </a:solidFill>
                  <a:latin typeface="Helvetica" panose="020B0604020202020204" pitchFamily="34" charset="0"/>
                </a:rPr>
                <a:t>Covariate</a:t>
              </a:r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47" name="Rectangle 19">
              <a:extLst>
                <a:ext uri="{FF2B5EF4-FFF2-40B4-BE49-F238E27FC236}">
                  <a16:creationId xmlns:a16="http://schemas.microsoft.com/office/drawing/2014/main" id="{A5901C67-5919-4016-910A-E35786A56C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29249" y="4521637"/>
              <a:ext cx="47625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000" dirty="0">
                  <a:solidFill>
                    <a:srgbClr val="000000"/>
                  </a:solidFill>
                  <a:latin typeface="Helvetica" panose="020B0604020202020204" pitchFamily="34" charset="0"/>
                </a:rPr>
                <a:t>Subject</a:t>
              </a:r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48" name="Line 11">
              <a:extLst>
                <a:ext uri="{FF2B5EF4-FFF2-40B4-BE49-F238E27FC236}">
                  <a16:creationId xmlns:a16="http://schemas.microsoft.com/office/drawing/2014/main" id="{EC645B5F-FC58-41DC-AE9B-6CAC4861C5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1201" y="5596374"/>
              <a:ext cx="194468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Line 12">
              <a:extLst>
                <a:ext uri="{FF2B5EF4-FFF2-40B4-BE49-F238E27FC236}">
                  <a16:creationId xmlns:a16="http://schemas.microsoft.com/office/drawing/2014/main" id="{427D1FE6-5EC2-481E-BEA8-078D8EE5C8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1201" y="3650099"/>
              <a:ext cx="194468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Line 13">
              <a:extLst>
                <a:ext uri="{FF2B5EF4-FFF2-40B4-BE49-F238E27FC236}">
                  <a16:creationId xmlns:a16="http://schemas.microsoft.com/office/drawing/2014/main" id="{A51CBE43-A2D6-4B25-B8BB-88AE83557C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5888" y="3650099"/>
              <a:ext cx="0" cy="1946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Line 14">
              <a:extLst>
                <a:ext uri="{FF2B5EF4-FFF2-40B4-BE49-F238E27FC236}">
                  <a16:creationId xmlns:a16="http://schemas.microsoft.com/office/drawing/2014/main" id="{C2E6D09D-45C1-4EE7-A14F-C9A9772821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1201" y="3650099"/>
              <a:ext cx="0" cy="1946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Line 15">
              <a:extLst>
                <a:ext uri="{FF2B5EF4-FFF2-40B4-BE49-F238E27FC236}">
                  <a16:creationId xmlns:a16="http://schemas.microsoft.com/office/drawing/2014/main" id="{68FB0502-EBC1-45BC-A5FA-37BB9499CB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1201" y="5596374"/>
              <a:ext cx="194468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Line 16">
              <a:extLst>
                <a:ext uri="{FF2B5EF4-FFF2-40B4-BE49-F238E27FC236}">
                  <a16:creationId xmlns:a16="http://schemas.microsoft.com/office/drawing/2014/main" id="{9AFF4B93-5472-48F6-A28B-9EDD6AC535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1201" y="3650099"/>
              <a:ext cx="0" cy="1946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Line 17">
              <a:extLst>
                <a:ext uri="{FF2B5EF4-FFF2-40B4-BE49-F238E27FC236}">
                  <a16:creationId xmlns:a16="http://schemas.microsoft.com/office/drawing/2014/main" id="{06315C84-7B96-48C7-BD1E-F31238064C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31401" y="5577324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Line 18">
              <a:extLst>
                <a:ext uri="{FF2B5EF4-FFF2-40B4-BE49-F238E27FC236}">
                  <a16:creationId xmlns:a16="http://schemas.microsoft.com/office/drawing/2014/main" id="{58D4C678-1B9C-4227-A1B0-EBB750626F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1401" y="3650099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Rectangle 28">
              <a:extLst>
                <a:ext uri="{FF2B5EF4-FFF2-40B4-BE49-F238E27FC236}">
                  <a16:creationId xmlns:a16="http://schemas.microsoft.com/office/drawing/2014/main" id="{93B3BDAA-6E20-4951-B748-C653BDBDC2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2826" y="5626536"/>
              <a:ext cx="12700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Helvetica" panose="020B0604020202020204" pitchFamily="34" charset="0"/>
                </a:rPr>
                <a:t>1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57" name="Line 20">
              <a:extLst>
                <a:ext uri="{FF2B5EF4-FFF2-40B4-BE49-F238E27FC236}">
                  <a16:creationId xmlns:a16="http://schemas.microsoft.com/office/drawing/2014/main" id="{6562CF0E-45CA-45BD-9DB3-A8827DD8FB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72751" y="5577324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Line 21">
              <a:extLst>
                <a:ext uri="{FF2B5EF4-FFF2-40B4-BE49-F238E27FC236}">
                  <a16:creationId xmlns:a16="http://schemas.microsoft.com/office/drawing/2014/main" id="{AA2C6D83-DAC8-44D0-91E0-7F20F7E692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2751" y="3650099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Rectangle 31">
              <a:extLst>
                <a:ext uri="{FF2B5EF4-FFF2-40B4-BE49-F238E27FC236}">
                  <a16:creationId xmlns:a16="http://schemas.microsoft.com/office/drawing/2014/main" id="{C937D984-24FD-45F4-8EEA-9D677A691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176" y="5626536"/>
              <a:ext cx="12700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Helvetica" panose="020B0604020202020204" pitchFamily="34" charset="0"/>
                </a:rPr>
                <a:t>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60" name="Line 23">
              <a:extLst>
                <a:ext uri="{FF2B5EF4-FFF2-40B4-BE49-F238E27FC236}">
                  <a16:creationId xmlns:a16="http://schemas.microsoft.com/office/drawing/2014/main" id="{046F30DC-DBAC-4A9B-ABEE-BCC65550AD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15688" y="5577324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Line 24">
              <a:extLst>
                <a:ext uri="{FF2B5EF4-FFF2-40B4-BE49-F238E27FC236}">
                  <a16:creationId xmlns:a16="http://schemas.microsoft.com/office/drawing/2014/main" id="{05718169-523B-4D31-ABF2-CB2C855194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5688" y="3650099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Rectangle 34">
              <a:extLst>
                <a:ext uri="{FF2B5EF4-FFF2-40B4-BE49-F238E27FC236}">
                  <a16:creationId xmlns:a16="http://schemas.microsoft.com/office/drawing/2014/main" id="{53A17E8E-4C74-4758-9A26-3D63B5561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526" y="5626536"/>
              <a:ext cx="12700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Helvetica" panose="020B0604020202020204" pitchFamily="34" charset="0"/>
                </a:rPr>
                <a:t>3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63" name="Line 26">
              <a:extLst>
                <a:ext uri="{FF2B5EF4-FFF2-40B4-BE49-F238E27FC236}">
                  <a16:creationId xmlns:a16="http://schemas.microsoft.com/office/drawing/2014/main" id="{3379B70C-6C31-405E-852D-A5A5F94D16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1201" y="3942199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Line 27">
              <a:extLst>
                <a:ext uri="{FF2B5EF4-FFF2-40B4-BE49-F238E27FC236}">
                  <a16:creationId xmlns:a16="http://schemas.microsoft.com/office/drawing/2014/main" id="{BFBFDCCA-1CC5-4C84-9507-21999626C8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26838" y="3942199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Line 29">
              <a:extLst>
                <a:ext uri="{FF2B5EF4-FFF2-40B4-BE49-F238E27FC236}">
                  <a16:creationId xmlns:a16="http://schemas.microsoft.com/office/drawing/2014/main" id="{7125647D-D707-4D6B-82B9-2C2CBFB5D5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1201" y="4272399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Line 30">
              <a:extLst>
                <a:ext uri="{FF2B5EF4-FFF2-40B4-BE49-F238E27FC236}">
                  <a16:creationId xmlns:a16="http://schemas.microsoft.com/office/drawing/2014/main" id="{F127F416-A3CD-40E5-88D6-467091507E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26838" y="4272399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Line 32">
              <a:extLst>
                <a:ext uri="{FF2B5EF4-FFF2-40B4-BE49-F238E27FC236}">
                  <a16:creationId xmlns:a16="http://schemas.microsoft.com/office/drawing/2014/main" id="{3BF9F4FE-4F4E-4402-A978-D6623C77F3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1201" y="4594661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Line 33">
              <a:extLst>
                <a:ext uri="{FF2B5EF4-FFF2-40B4-BE49-F238E27FC236}">
                  <a16:creationId xmlns:a16="http://schemas.microsoft.com/office/drawing/2014/main" id="{8313895B-6FD2-4468-81BB-B66B314F4C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26838" y="4594661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Line 35">
              <a:extLst>
                <a:ext uri="{FF2B5EF4-FFF2-40B4-BE49-F238E27FC236}">
                  <a16:creationId xmlns:a16="http://schemas.microsoft.com/office/drawing/2014/main" id="{E0074163-CF76-46EB-BA20-3B727D96BC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1201" y="4915336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Line 36">
              <a:extLst>
                <a:ext uri="{FF2B5EF4-FFF2-40B4-BE49-F238E27FC236}">
                  <a16:creationId xmlns:a16="http://schemas.microsoft.com/office/drawing/2014/main" id="{5B6773A7-4A18-40F2-BA63-241B332722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26838" y="4915336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Line 38">
              <a:extLst>
                <a:ext uri="{FF2B5EF4-FFF2-40B4-BE49-F238E27FC236}">
                  <a16:creationId xmlns:a16="http://schemas.microsoft.com/office/drawing/2014/main" id="{0A235199-2AD5-4047-9F3D-2AE86988B6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1201" y="5236011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Line 39">
              <a:extLst>
                <a:ext uri="{FF2B5EF4-FFF2-40B4-BE49-F238E27FC236}">
                  <a16:creationId xmlns:a16="http://schemas.microsoft.com/office/drawing/2014/main" id="{36805076-F596-4D1D-B84D-2DBF4C3D0A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26838" y="5236011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Line 41">
              <a:extLst>
                <a:ext uri="{FF2B5EF4-FFF2-40B4-BE49-F238E27FC236}">
                  <a16:creationId xmlns:a16="http://schemas.microsoft.com/office/drawing/2014/main" id="{69CE78EF-BA47-42D1-A7DA-57737ABF50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1201" y="5558274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Line 42">
              <a:extLst>
                <a:ext uri="{FF2B5EF4-FFF2-40B4-BE49-F238E27FC236}">
                  <a16:creationId xmlns:a16="http://schemas.microsoft.com/office/drawing/2014/main" id="{BCA4BEC5-D18C-49B5-B713-943AE66DFE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26838" y="5558274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Line 44">
              <a:extLst>
                <a:ext uri="{FF2B5EF4-FFF2-40B4-BE49-F238E27FC236}">
                  <a16:creationId xmlns:a16="http://schemas.microsoft.com/office/drawing/2014/main" id="{80B13A37-1392-4FFF-B282-FA3D6D99BE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1201" y="5596374"/>
              <a:ext cx="194468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Line 45">
              <a:extLst>
                <a:ext uri="{FF2B5EF4-FFF2-40B4-BE49-F238E27FC236}">
                  <a16:creationId xmlns:a16="http://schemas.microsoft.com/office/drawing/2014/main" id="{4D1453A1-0C56-41D4-A547-F9E9995CAC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1201" y="3650099"/>
              <a:ext cx="194468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Line 46">
              <a:extLst>
                <a:ext uri="{FF2B5EF4-FFF2-40B4-BE49-F238E27FC236}">
                  <a16:creationId xmlns:a16="http://schemas.microsoft.com/office/drawing/2014/main" id="{3C5D3039-5285-4F5D-A12B-0A2433276A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5888" y="3650099"/>
              <a:ext cx="0" cy="1946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Line 47">
              <a:extLst>
                <a:ext uri="{FF2B5EF4-FFF2-40B4-BE49-F238E27FC236}">
                  <a16:creationId xmlns:a16="http://schemas.microsoft.com/office/drawing/2014/main" id="{68C3154E-DEED-40CE-9A4C-38C805B51F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1201" y="3650099"/>
              <a:ext cx="0" cy="1946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9BC7666-61D1-4988-A89F-A9EE35BF28E7}"/>
                  </a:ext>
                </a:extLst>
              </p:cNvPr>
              <p:cNvSpPr txBox="1"/>
              <p:nvPr/>
            </p:nvSpPr>
            <p:spPr>
              <a:xfrm>
                <a:off x="1717799" y="3031715"/>
                <a:ext cx="222630" cy="20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9BC7666-61D1-4988-A89F-A9EE35BF2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799" y="3031715"/>
                <a:ext cx="222630" cy="203774"/>
              </a:xfrm>
              <a:prstGeom prst="rect">
                <a:avLst/>
              </a:prstGeom>
              <a:blipFill>
                <a:blip r:embed="rId8"/>
                <a:stretch>
                  <a:fillRect r="-22222" b="-352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27BE9927-EB2D-4EF0-B80D-AFE90B6C68A6}"/>
              </a:ext>
            </a:extLst>
          </p:cNvPr>
          <p:cNvSpPr/>
          <p:nvPr/>
        </p:nvSpPr>
        <p:spPr>
          <a:xfrm rot="5400000">
            <a:off x="2524464" y="3800344"/>
            <a:ext cx="357526" cy="9806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E1FBD7C-EE1E-4BC3-9FDA-6372513C2580}"/>
              </a:ext>
            </a:extLst>
          </p:cNvPr>
          <p:cNvSpPr/>
          <p:nvPr/>
        </p:nvSpPr>
        <p:spPr>
          <a:xfrm rot="5400000">
            <a:off x="2524464" y="4156225"/>
            <a:ext cx="357526" cy="98066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0F20F5A-742A-4B54-A398-181D74E4865D}"/>
              </a:ext>
            </a:extLst>
          </p:cNvPr>
          <p:cNvCxnSpPr/>
          <p:nvPr/>
        </p:nvCxnSpPr>
        <p:spPr bwMode="auto">
          <a:xfrm rot="16200000" flipV="1">
            <a:off x="2895640" y="3398760"/>
            <a:ext cx="0" cy="170797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C7146EB-4A22-464F-950D-9B9AF6C1C638}"/>
              </a:ext>
            </a:extLst>
          </p:cNvPr>
          <p:cNvCxnSpPr/>
          <p:nvPr/>
        </p:nvCxnSpPr>
        <p:spPr bwMode="auto">
          <a:xfrm rot="16200000" flipV="1">
            <a:off x="2895640" y="3761230"/>
            <a:ext cx="0" cy="170797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0592501-8173-4399-9645-44CECDD5406E}"/>
              </a:ext>
            </a:extLst>
          </p:cNvPr>
          <p:cNvCxnSpPr/>
          <p:nvPr/>
        </p:nvCxnSpPr>
        <p:spPr bwMode="auto">
          <a:xfrm rot="16200000" flipV="1">
            <a:off x="2895640" y="4123188"/>
            <a:ext cx="0" cy="170797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3">
            <a:extLst>
              <a:ext uri="{FF2B5EF4-FFF2-40B4-BE49-F238E27FC236}">
                <a16:creationId xmlns:a16="http://schemas.microsoft.com/office/drawing/2014/main" id="{A61C09FC-8A8F-4F0A-A0BC-216919ABA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1038" y="3326366"/>
            <a:ext cx="30219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chemeClr val="accent3"/>
                </a:solidFill>
                <a:latin typeface="Ubuntu" panose="020B0604020202020204" charset="0"/>
                <a:ea typeface="MS PGothic" panose="020B0600070205080204" pitchFamily="34" charset="-128"/>
              </a:rPr>
              <a:t>Group average connection strength</a:t>
            </a:r>
          </a:p>
        </p:txBody>
      </p:sp>
      <p:sp>
        <p:nvSpPr>
          <p:cNvPr id="35" name="TextBox 13">
            <a:extLst>
              <a:ext uri="{FF2B5EF4-FFF2-40B4-BE49-F238E27FC236}">
                <a16:creationId xmlns:a16="http://schemas.microsoft.com/office/drawing/2014/main" id="{2FCF9CEB-3428-4C20-8268-B87B88BD0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1038" y="3688324"/>
            <a:ext cx="28985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chemeClr val="accent3"/>
                </a:solidFill>
                <a:latin typeface="Ubuntu" panose="020B0604020202020204" charset="0"/>
                <a:ea typeface="MS PGothic" panose="020B0600070205080204" pitchFamily="34" charset="-128"/>
              </a:rPr>
              <a:t>Effect of group on the connection</a:t>
            </a:r>
          </a:p>
        </p:txBody>
      </p:sp>
      <p:sp>
        <p:nvSpPr>
          <p:cNvPr id="36" name="TextBox 13">
            <a:extLst>
              <a:ext uri="{FF2B5EF4-FFF2-40B4-BE49-F238E27FC236}">
                <a16:creationId xmlns:a16="http://schemas.microsoft.com/office/drawing/2014/main" id="{EB208DE8-8A77-4379-AB6A-190970B1B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1038" y="4047467"/>
            <a:ext cx="27093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chemeClr val="accent3"/>
                </a:solidFill>
                <a:latin typeface="Ubuntu" panose="020B0604020202020204" charset="0"/>
                <a:ea typeface="MS PGothic" panose="020B0600070205080204" pitchFamily="34" charset="-128"/>
              </a:rPr>
              <a:t>Effect of age on the connection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9639065-B275-4333-ADC9-13842EB7B4A7}"/>
              </a:ext>
            </a:extLst>
          </p:cNvPr>
          <p:cNvCxnSpPr/>
          <p:nvPr/>
        </p:nvCxnSpPr>
        <p:spPr>
          <a:xfrm>
            <a:off x="841429" y="3470957"/>
            <a:ext cx="913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72E1639-DD82-4044-A296-262ACD94095C}"/>
              </a:ext>
            </a:extLst>
          </p:cNvPr>
          <p:cNvCxnSpPr/>
          <p:nvPr/>
        </p:nvCxnSpPr>
        <p:spPr>
          <a:xfrm>
            <a:off x="841429" y="3653100"/>
            <a:ext cx="913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295D370-BA78-415E-ADA7-CC9DC9076B1B}"/>
              </a:ext>
            </a:extLst>
          </p:cNvPr>
          <p:cNvCxnSpPr/>
          <p:nvPr/>
        </p:nvCxnSpPr>
        <p:spPr>
          <a:xfrm>
            <a:off x="841429" y="3834262"/>
            <a:ext cx="913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CB12756-4766-46AC-B5E8-306695E102D1}"/>
              </a:ext>
            </a:extLst>
          </p:cNvPr>
          <p:cNvCxnSpPr/>
          <p:nvPr/>
        </p:nvCxnSpPr>
        <p:spPr>
          <a:xfrm>
            <a:off x="841429" y="4007753"/>
            <a:ext cx="913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2C252B0-2869-4EE1-91A8-007AB475FB6A}"/>
              </a:ext>
            </a:extLst>
          </p:cNvPr>
          <p:cNvCxnSpPr/>
          <p:nvPr/>
        </p:nvCxnSpPr>
        <p:spPr>
          <a:xfrm>
            <a:off x="841429" y="4186647"/>
            <a:ext cx="913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140603A-A278-4F5C-B3FC-A959C2E6EFF1}"/>
              </a:ext>
            </a:extLst>
          </p:cNvPr>
          <p:cNvSpPr txBox="1"/>
          <p:nvPr/>
        </p:nvSpPr>
        <p:spPr>
          <a:xfrm>
            <a:off x="6003020" y="2109910"/>
            <a:ext cx="2556768" cy="19697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Ubuntu" panose="020B0604020202020204" charset="0"/>
              </a:rPr>
              <a:t>Outputs:</a:t>
            </a:r>
          </a:p>
          <a:p>
            <a:endParaRPr lang="en-GB" dirty="0">
              <a:latin typeface="Ubuntu" panose="020B060402020202020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Ubuntu" panose="020B0604020202020204" charset="0"/>
              </a:rPr>
              <a:t>One free energy for the entire group-level model (DCMs and GLM).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Ubuntu" panose="020B0604020202020204" charset="0"/>
              </a:rPr>
              <a:t>Group-level parameters (effect of each covariate on each connection)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BDD7BE-C863-4E45-8482-9C41029453AD}"/>
              </a:ext>
            </a:extLst>
          </p:cNvPr>
          <p:cNvSpPr/>
          <p:nvPr/>
        </p:nvSpPr>
        <p:spPr>
          <a:xfrm>
            <a:off x="2068931" y="1279922"/>
            <a:ext cx="5006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Ubuntu" panose="020B0604020202020204" charset="0"/>
              </a:rPr>
              <a:t>The connectivity parameters are taken to the group level </a:t>
            </a:r>
            <a:br>
              <a:rPr lang="en-GB" dirty="0">
                <a:latin typeface="Ubuntu" panose="020B0604020202020204" charset="0"/>
              </a:rPr>
            </a:br>
            <a:r>
              <a:rPr lang="en-GB" dirty="0">
                <a:latin typeface="Ubuntu" panose="020B0604020202020204" charset="0"/>
              </a:rPr>
              <a:t>and modelled using a General Linear Model</a:t>
            </a:r>
          </a:p>
        </p:txBody>
      </p:sp>
    </p:spTree>
    <p:extLst>
      <p:ext uri="{BB962C8B-B14F-4D97-AF65-F5344CB8AC3E}">
        <p14:creationId xmlns:p14="http://schemas.microsoft.com/office/powerpoint/2010/main" val="292617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 animBg="1"/>
      <p:bldP spid="15" grpId="0"/>
      <p:bldP spid="16" grpId="0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 animBg="1"/>
      <p:bldP spid="30" grpId="0" animBg="1"/>
      <p:bldP spid="34" grpId="0"/>
      <p:bldP spid="35" grpId="0"/>
      <p:bldP spid="36" grpId="0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620ED-04F2-4D8B-BF95-97833341D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Eight steps to DCM success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BC77FD-9E6B-43C2-B5FA-CCC57B48D45A}"/>
              </a:ext>
            </a:extLst>
          </p:cNvPr>
          <p:cNvSpPr/>
          <p:nvPr/>
        </p:nvSpPr>
        <p:spPr>
          <a:xfrm>
            <a:off x="2051039" y="1434974"/>
            <a:ext cx="5041922" cy="2633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 </a:t>
            </a: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Write down some 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hypotheses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 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Design</a:t>
            </a: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 an experiment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 Data collection and 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pre-processing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 Functional 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localisation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 First-level 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DCM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 Group analysis using Parametric Empirical Bayes (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PEB</a:t>
            </a: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)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 Bayesian </a:t>
            </a:r>
            <a:r>
              <a:rPr lang="en-GB" b="1" dirty="0">
                <a:solidFill>
                  <a:schemeClr val="tx1"/>
                </a:solidFill>
                <a:latin typeface="Ubuntu" panose="020B0604020202020204" charset="0"/>
              </a:rPr>
              <a:t>model comparison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 </a:t>
            </a: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Assess 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predictive </a:t>
            </a: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validity</a:t>
            </a:r>
          </a:p>
        </p:txBody>
      </p:sp>
    </p:spTree>
    <p:extLst>
      <p:ext uri="{BB962C8B-B14F-4D97-AF65-F5344CB8AC3E}">
        <p14:creationId xmlns:p14="http://schemas.microsoft.com/office/powerpoint/2010/main" val="26779084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0AD93-3BDD-46DF-A4F0-8EBDC47E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8778" y="1044500"/>
            <a:ext cx="3169500" cy="644700"/>
          </a:xfrm>
        </p:spPr>
        <p:txBody>
          <a:bodyPr/>
          <a:lstStyle/>
          <a:p>
            <a:r>
              <a:rPr lang="en-GB" dirty="0"/>
              <a:t>PEB model 1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1DDA62-EFBD-49BC-B36C-68620AC226DE}"/>
              </a:ext>
            </a:extLst>
          </p:cNvPr>
          <p:cNvSpPr>
            <a:spLocks noGrp="1"/>
          </p:cNvSpPr>
          <p:nvPr>
            <p:ph type="ctrTitle" idx="2"/>
          </p:nvPr>
        </p:nvSpPr>
        <p:spPr>
          <a:xfrm>
            <a:off x="4773928" y="1044500"/>
            <a:ext cx="3169500" cy="644700"/>
          </a:xfrm>
        </p:spPr>
        <p:txBody>
          <a:bodyPr/>
          <a:lstStyle/>
          <a:p>
            <a:r>
              <a:rPr lang="en-GB" dirty="0"/>
              <a:t>PEB model 2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E8ACBFE-D720-4B8E-A428-B9EB3816B7AF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-56300" y="400025"/>
            <a:ext cx="9144000" cy="482400"/>
          </a:xfrm>
        </p:spPr>
        <p:txBody>
          <a:bodyPr/>
          <a:lstStyle/>
          <a:p>
            <a:r>
              <a:rPr lang="en-GB" dirty="0"/>
              <a:t>7. Bayesian model comparison</a:t>
            </a:r>
          </a:p>
        </p:txBody>
      </p:sp>
      <p:grpSp>
        <p:nvGrpSpPr>
          <p:cNvPr id="7" name="Group 148">
            <a:extLst>
              <a:ext uri="{FF2B5EF4-FFF2-40B4-BE49-F238E27FC236}">
                <a16:creationId xmlns:a16="http://schemas.microsoft.com/office/drawing/2014/main" id="{6405E698-8B02-40C9-9765-F0DC0DB419D3}"/>
              </a:ext>
            </a:extLst>
          </p:cNvPr>
          <p:cNvGrpSpPr>
            <a:grpSpLocks/>
          </p:cNvGrpSpPr>
          <p:nvPr/>
        </p:nvGrpSpPr>
        <p:grpSpPr bwMode="auto">
          <a:xfrm>
            <a:off x="1611498" y="2011414"/>
            <a:ext cx="1303024" cy="1379826"/>
            <a:chOff x="683691" y="3650099"/>
            <a:chExt cx="2362198" cy="250143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A4F601D-53C2-4F01-B604-BF3DD4735D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201" y="3650099"/>
              <a:ext cx="1944688" cy="1946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GB" altLang="en-US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6B9A816-AD00-494E-8283-E85D68B08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201" y="3650099"/>
              <a:ext cx="1944688" cy="194627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GB" altLang="en-US" sz="180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3F88CAC-5047-4FFE-A6F3-4073768573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726" y="3659624"/>
              <a:ext cx="1935163" cy="193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8">
              <a:extLst>
                <a:ext uri="{FF2B5EF4-FFF2-40B4-BE49-F238E27FC236}">
                  <a16:creationId xmlns:a16="http://schemas.microsoft.com/office/drawing/2014/main" id="{556CEFB8-4580-46BB-8779-DDB29B1F7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1727" y="5872556"/>
              <a:ext cx="1133961" cy="278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000" dirty="0">
                  <a:solidFill>
                    <a:srgbClr val="000000"/>
                  </a:solidFill>
                  <a:latin typeface="Helvetica" panose="020B0604020202020204" pitchFamily="34" charset="0"/>
                </a:rPr>
                <a:t>Covariate</a:t>
              </a:r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2" name="Rectangle 19">
              <a:extLst>
                <a:ext uri="{FF2B5EF4-FFF2-40B4-BE49-F238E27FC236}">
                  <a16:creationId xmlns:a16="http://schemas.microsoft.com/office/drawing/2014/main" id="{99E395FF-F202-4578-8571-9992FD0B22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32879" y="4745472"/>
              <a:ext cx="47625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000" dirty="0">
                  <a:solidFill>
                    <a:srgbClr val="000000"/>
                  </a:solidFill>
                  <a:latin typeface="Helvetica" panose="020B0604020202020204" pitchFamily="34" charset="0"/>
                </a:rPr>
                <a:t>Subject</a:t>
              </a:r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66435FED-1910-4A3C-8A16-C57B70389B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1201" y="5596374"/>
              <a:ext cx="194468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90D1D775-A5A9-4503-BCE1-3803F52CF5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1201" y="3650099"/>
              <a:ext cx="194468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Line 13">
              <a:extLst>
                <a:ext uri="{FF2B5EF4-FFF2-40B4-BE49-F238E27FC236}">
                  <a16:creationId xmlns:a16="http://schemas.microsoft.com/office/drawing/2014/main" id="{6EAF4BA6-EAAD-4328-BC38-07F368F597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5888" y="3650099"/>
              <a:ext cx="0" cy="1946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Line 14">
              <a:extLst>
                <a:ext uri="{FF2B5EF4-FFF2-40B4-BE49-F238E27FC236}">
                  <a16:creationId xmlns:a16="http://schemas.microsoft.com/office/drawing/2014/main" id="{1915FEFC-7B29-4299-837E-A9F78818E3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1201" y="3650099"/>
              <a:ext cx="0" cy="1946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Line 15">
              <a:extLst>
                <a:ext uri="{FF2B5EF4-FFF2-40B4-BE49-F238E27FC236}">
                  <a16:creationId xmlns:a16="http://schemas.microsoft.com/office/drawing/2014/main" id="{E2747C0D-6AB1-467F-9FD0-AD5B4357FB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1201" y="5596374"/>
              <a:ext cx="194468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CF0F6031-0334-4618-B17B-2B72596E4F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1201" y="3650099"/>
              <a:ext cx="0" cy="1946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Line 17">
              <a:extLst>
                <a:ext uri="{FF2B5EF4-FFF2-40B4-BE49-F238E27FC236}">
                  <a16:creationId xmlns:a16="http://schemas.microsoft.com/office/drawing/2014/main" id="{795CE3C7-3573-461D-90C3-A4461976CF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31401" y="5577324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Line 18">
              <a:extLst>
                <a:ext uri="{FF2B5EF4-FFF2-40B4-BE49-F238E27FC236}">
                  <a16:creationId xmlns:a16="http://schemas.microsoft.com/office/drawing/2014/main" id="{17132E69-E6B0-4765-8790-F676458F0A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1401" y="3650099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89C6A1BF-A5ED-4A84-A959-8C309E8D3A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2826" y="5626536"/>
              <a:ext cx="12700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Helvetica" panose="020B0604020202020204" pitchFamily="34" charset="0"/>
                </a:rPr>
                <a:t>1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" name="Line 20">
              <a:extLst>
                <a:ext uri="{FF2B5EF4-FFF2-40B4-BE49-F238E27FC236}">
                  <a16:creationId xmlns:a16="http://schemas.microsoft.com/office/drawing/2014/main" id="{D73F2938-00D2-4388-B3ED-E50B727F33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72751" y="5577324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Line 21">
              <a:extLst>
                <a:ext uri="{FF2B5EF4-FFF2-40B4-BE49-F238E27FC236}">
                  <a16:creationId xmlns:a16="http://schemas.microsoft.com/office/drawing/2014/main" id="{A2E5C314-A2FF-422D-9483-F9FCF72B42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2751" y="3650099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Rectangle 31">
              <a:extLst>
                <a:ext uri="{FF2B5EF4-FFF2-40B4-BE49-F238E27FC236}">
                  <a16:creationId xmlns:a16="http://schemas.microsoft.com/office/drawing/2014/main" id="{B0099664-F99D-4FAE-B907-5126B4D95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176" y="5626536"/>
              <a:ext cx="12700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Helvetica" panose="020B0604020202020204" pitchFamily="34" charset="0"/>
                </a:rPr>
                <a:t>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" name="Line 23">
              <a:extLst>
                <a:ext uri="{FF2B5EF4-FFF2-40B4-BE49-F238E27FC236}">
                  <a16:creationId xmlns:a16="http://schemas.microsoft.com/office/drawing/2014/main" id="{4405F775-72E6-424D-963C-6B267C8FC6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15688" y="5577324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Line 24">
              <a:extLst>
                <a:ext uri="{FF2B5EF4-FFF2-40B4-BE49-F238E27FC236}">
                  <a16:creationId xmlns:a16="http://schemas.microsoft.com/office/drawing/2014/main" id="{65E35973-A706-4A95-9014-2CE9A92D16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5688" y="3650099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Rectangle 34">
              <a:extLst>
                <a:ext uri="{FF2B5EF4-FFF2-40B4-BE49-F238E27FC236}">
                  <a16:creationId xmlns:a16="http://schemas.microsoft.com/office/drawing/2014/main" id="{1691314A-E112-4E23-B383-E1029F47F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526" y="5626536"/>
              <a:ext cx="12700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Helvetica" panose="020B0604020202020204" pitchFamily="34" charset="0"/>
                </a:rPr>
                <a:t>3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" name="Line 26">
              <a:extLst>
                <a:ext uri="{FF2B5EF4-FFF2-40B4-BE49-F238E27FC236}">
                  <a16:creationId xmlns:a16="http://schemas.microsoft.com/office/drawing/2014/main" id="{C6E8E2CB-98CA-4433-8F83-B516FB1894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1201" y="3942199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Line 27">
              <a:extLst>
                <a:ext uri="{FF2B5EF4-FFF2-40B4-BE49-F238E27FC236}">
                  <a16:creationId xmlns:a16="http://schemas.microsoft.com/office/drawing/2014/main" id="{DBD86555-B086-428A-8A6F-86593CDB20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26838" y="3942199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Line 29">
              <a:extLst>
                <a:ext uri="{FF2B5EF4-FFF2-40B4-BE49-F238E27FC236}">
                  <a16:creationId xmlns:a16="http://schemas.microsoft.com/office/drawing/2014/main" id="{FF582311-09BD-4CEF-8805-C2C8D63541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1201" y="4272399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Line 30">
              <a:extLst>
                <a:ext uri="{FF2B5EF4-FFF2-40B4-BE49-F238E27FC236}">
                  <a16:creationId xmlns:a16="http://schemas.microsoft.com/office/drawing/2014/main" id="{1B8EA9B3-B415-4FEF-95AF-4B730CE89B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26838" y="4272399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Line 32">
              <a:extLst>
                <a:ext uri="{FF2B5EF4-FFF2-40B4-BE49-F238E27FC236}">
                  <a16:creationId xmlns:a16="http://schemas.microsoft.com/office/drawing/2014/main" id="{790B611A-FBC9-493E-8449-F783AA721D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1201" y="4594661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Line 33">
              <a:extLst>
                <a:ext uri="{FF2B5EF4-FFF2-40B4-BE49-F238E27FC236}">
                  <a16:creationId xmlns:a16="http://schemas.microsoft.com/office/drawing/2014/main" id="{85D54B30-6B99-405B-BB5F-B7D47E471D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26838" y="4594661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Line 35">
              <a:extLst>
                <a:ext uri="{FF2B5EF4-FFF2-40B4-BE49-F238E27FC236}">
                  <a16:creationId xmlns:a16="http://schemas.microsoft.com/office/drawing/2014/main" id="{C69205AD-EA8B-49F2-B263-8482645FD1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1201" y="4915336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Line 36">
              <a:extLst>
                <a:ext uri="{FF2B5EF4-FFF2-40B4-BE49-F238E27FC236}">
                  <a16:creationId xmlns:a16="http://schemas.microsoft.com/office/drawing/2014/main" id="{D238B84D-3CF1-4210-BEED-B41A2BE418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26838" y="4915336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Line 38">
              <a:extLst>
                <a:ext uri="{FF2B5EF4-FFF2-40B4-BE49-F238E27FC236}">
                  <a16:creationId xmlns:a16="http://schemas.microsoft.com/office/drawing/2014/main" id="{1A58C872-BC16-4EC1-BB8C-8EAF4A8AE8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1201" y="5236011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Line 39">
              <a:extLst>
                <a:ext uri="{FF2B5EF4-FFF2-40B4-BE49-F238E27FC236}">
                  <a16:creationId xmlns:a16="http://schemas.microsoft.com/office/drawing/2014/main" id="{6259FD42-0652-4D2C-B086-C87AC3D5CD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26838" y="5236011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Line 41">
              <a:extLst>
                <a:ext uri="{FF2B5EF4-FFF2-40B4-BE49-F238E27FC236}">
                  <a16:creationId xmlns:a16="http://schemas.microsoft.com/office/drawing/2014/main" id="{4F0F023B-7BC1-4AFD-B14D-23E08230F9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1201" y="5558274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Line 42">
              <a:extLst>
                <a:ext uri="{FF2B5EF4-FFF2-40B4-BE49-F238E27FC236}">
                  <a16:creationId xmlns:a16="http://schemas.microsoft.com/office/drawing/2014/main" id="{3FB320BA-7BF9-4A44-BC72-261D848142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26838" y="5558274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Line 44">
              <a:extLst>
                <a:ext uri="{FF2B5EF4-FFF2-40B4-BE49-F238E27FC236}">
                  <a16:creationId xmlns:a16="http://schemas.microsoft.com/office/drawing/2014/main" id="{9D3EBEE5-DBB9-4CCC-9ED6-7FFCEB5A35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1201" y="5596374"/>
              <a:ext cx="194468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Line 45">
              <a:extLst>
                <a:ext uri="{FF2B5EF4-FFF2-40B4-BE49-F238E27FC236}">
                  <a16:creationId xmlns:a16="http://schemas.microsoft.com/office/drawing/2014/main" id="{4F5D3E38-A4CD-4892-8125-DC0F95BEDE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1201" y="3650099"/>
              <a:ext cx="194468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Line 46">
              <a:extLst>
                <a:ext uri="{FF2B5EF4-FFF2-40B4-BE49-F238E27FC236}">
                  <a16:creationId xmlns:a16="http://schemas.microsoft.com/office/drawing/2014/main" id="{536A3EB5-19E4-40F3-85FD-FB6EE4A04E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5888" y="3650099"/>
              <a:ext cx="0" cy="1946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Line 47">
              <a:extLst>
                <a:ext uri="{FF2B5EF4-FFF2-40B4-BE49-F238E27FC236}">
                  <a16:creationId xmlns:a16="http://schemas.microsoft.com/office/drawing/2014/main" id="{88062305-0173-48D5-A2CF-42D5F97477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1201" y="3650099"/>
              <a:ext cx="0" cy="1946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4DE90750-F636-4124-81FF-BAD5A91C0FEC}"/>
              </a:ext>
            </a:extLst>
          </p:cNvPr>
          <p:cNvSpPr/>
          <p:nvPr/>
        </p:nvSpPr>
        <p:spPr>
          <a:xfrm>
            <a:off x="1731553" y="1689200"/>
            <a:ext cx="12923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Ubuntu" panose="020B0604020202020204" charset="0"/>
                <a:ea typeface="MS PGothic" panose="020B0600070205080204" pitchFamily="34" charset="-128"/>
              </a:rPr>
              <a:t>Design matrix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279D4E7-A38C-46E9-BC19-9DAC4441A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1516" y="1996977"/>
            <a:ext cx="1072719" cy="1073592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GB" altLang="en-US" sz="180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CE905A57-E668-4E4D-ACC3-C2542D98A6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4126"/>
          <a:stretch/>
        </p:blipFill>
        <p:spPr bwMode="auto">
          <a:xfrm>
            <a:off x="5906771" y="2002231"/>
            <a:ext cx="703178" cy="10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18">
            <a:extLst>
              <a:ext uri="{FF2B5EF4-FFF2-40B4-BE49-F238E27FC236}">
                <a16:creationId xmlns:a16="http://schemas.microsoft.com/office/drawing/2014/main" id="{C45186FB-710B-4BD1-8862-F8460C761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0863" y="3245629"/>
            <a:ext cx="62551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000" dirty="0">
                <a:solidFill>
                  <a:srgbClr val="000000"/>
                </a:solidFill>
                <a:latin typeface="Helvetica" panose="020B0604020202020204" pitchFamily="34" charset="0"/>
              </a:rPr>
              <a:t>Covariate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50" name="Rectangle 19">
            <a:extLst>
              <a:ext uri="{FF2B5EF4-FFF2-40B4-BE49-F238E27FC236}">
                <a16:creationId xmlns:a16="http://schemas.microsoft.com/office/drawing/2014/main" id="{EC11E668-CD57-42AB-9C77-D610E319A85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588021" y="2601200"/>
            <a:ext cx="262706" cy="9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000" dirty="0">
                <a:solidFill>
                  <a:srgbClr val="000000"/>
                </a:solidFill>
                <a:latin typeface="Helvetica" panose="020B0604020202020204" pitchFamily="34" charset="0"/>
              </a:rPr>
              <a:t>Subject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54" name="Line 14">
            <a:extLst>
              <a:ext uri="{FF2B5EF4-FFF2-40B4-BE49-F238E27FC236}">
                <a16:creationId xmlns:a16="http://schemas.microsoft.com/office/drawing/2014/main" id="{9CB5769E-B77A-41AB-AD43-CCA807F3293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1516" y="1996977"/>
            <a:ext cx="0" cy="107359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" name="Line 16">
            <a:extLst>
              <a:ext uri="{FF2B5EF4-FFF2-40B4-BE49-F238E27FC236}">
                <a16:creationId xmlns:a16="http://schemas.microsoft.com/office/drawing/2014/main" id="{5E766D99-97F6-424D-BA5C-74CBCBE6DE5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1516" y="1996977"/>
            <a:ext cx="0" cy="107359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7" name="Line 17">
            <a:extLst>
              <a:ext uri="{FF2B5EF4-FFF2-40B4-BE49-F238E27FC236}">
                <a16:creationId xmlns:a16="http://schemas.microsoft.com/office/drawing/2014/main" id="{92E96B10-E2E1-4BDA-B70C-03DC8DE897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83659" y="3060061"/>
            <a:ext cx="0" cy="1050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8" name="Line 18">
            <a:extLst>
              <a:ext uri="{FF2B5EF4-FFF2-40B4-BE49-F238E27FC236}">
                <a16:creationId xmlns:a16="http://schemas.microsoft.com/office/drawing/2014/main" id="{0C2B638D-247B-4869-91AA-5A3B84AC888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3659" y="1996977"/>
            <a:ext cx="0" cy="1050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9" name="Rectangle 28">
            <a:extLst>
              <a:ext uri="{FF2B5EF4-FFF2-40B4-BE49-F238E27FC236}">
                <a16:creationId xmlns:a16="http://schemas.microsoft.com/office/drawing/2014/main" id="{7AADA096-CA5F-49B5-A3D6-26C2D3C87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7897" y="3087207"/>
            <a:ext cx="70055" cy="9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Helvetica" panose="020B0604020202020204" pitchFamily="34" charset="0"/>
              </a:rPr>
              <a:t>1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0" name="Line 20">
            <a:extLst>
              <a:ext uri="{FF2B5EF4-FFF2-40B4-BE49-F238E27FC236}">
                <a16:creationId xmlns:a16="http://schemas.microsoft.com/office/drawing/2014/main" id="{A365D7C9-8783-437D-8146-A8F36EA010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37437" y="3060061"/>
            <a:ext cx="0" cy="1050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" name="Line 21">
            <a:extLst>
              <a:ext uri="{FF2B5EF4-FFF2-40B4-BE49-F238E27FC236}">
                <a16:creationId xmlns:a16="http://schemas.microsoft.com/office/drawing/2014/main" id="{A74E238B-83F0-48CC-8EAF-3FFD1910B58D}"/>
              </a:ext>
            </a:extLst>
          </p:cNvPr>
          <p:cNvSpPr>
            <a:spLocks noChangeShapeType="1"/>
          </p:cNvSpPr>
          <p:nvPr/>
        </p:nvSpPr>
        <p:spPr bwMode="auto">
          <a:xfrm>
            <a:off x="6437437" y="1996977"/>
            <a:ext cx="0" cy="1050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" name="Rectangle 31">
            <a:extLst>
              <a:ext uri="{FF2B5EF4-FFF2-40B4-BE49-F238E27FC236}">
                <a16:creationId xmlns:a16="http://schemas.microsoft.com/office/drawing/2014/main" id="{B5FE0FB2-4458-4CC0-9FC5-E8D7F3A8C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1675" y="3087207"/>
            <a:ext cx="70055" cy="9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Helvetica" panose="020B0604020202020204" pitchFamily="34" charset="0"/>
              </a:rPr>
              <a:t>2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6" name="Line 26">
            <a:extLst>
              <a:ext uri="{FF2B5EF4-FFF2-40B4-BE49-F238E27FC236}">
                <a16:creationId xmlns:a16="http://schemas.microsoft.com/office/drawing/2014/main" id="{612889C3-851D-4021-A5E7-E6C3729C4A9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1516" y="2158103"/>
            <a:ext cx="1050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8" name="Line 29">
            <a:extLst>
              <a:ext uri="{FF2B5EF4-FFF2-40B4-BE49-F238E27FC236}">
                <a16:creationId xmlns:a16="http://schemas.microsoft.com/office/drawing/2014/main" id="{66DFCC54-068B-4EE8-9DFD-D4F1F01A7BAE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1516" y="2340246"/>
            <a:ext cx="1050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0" name="Line 32">
            <a:extLst>
              <a:ext uri="{FF2B5EF4-FFF2-40B4-BE49-F238E27FC236}">
                <a16:creationId xmlns:a16="http://schemas.microsoft.com/office/drawing/2014/main" id="{4BB83733-6780-4EA1-95F0-7F06B4FE988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1516" y="2518010"/>
            <a:ext cx="1050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" name="Line 35">
            <a:extLst>
              <a:ext uri="{FF2B5EF4-FFF2-40B4-BE49-F238E27FC236}">
                <a16:creationId xmlns:a16="http://schemas.microsoft.com/office/drawing/2014/main" id="{7F7C5BA5-813F-4A3D-BE0B-018F983A05C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1516" y="2694899"/>
            <a:ext cx="1050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4" name="Line 38">
            <a:extLst>
              <a:ext uri="{FF2B5EF4-FFF2-40B4-BE49-F238E27FC236}">
                <a16:creationId xmlns:a16="http://schemas.microsoft.com/office/drawing/2014/main" id="{3A435AA4-3174-482D-A9EF-CAECD8FC4D1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1516" y="2871788"/>
            <a:ext cx="1050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6" name="Line 41">
            <a:extLst>
              <a:ext uri="{FF2B5EF4-FFF2-40B4-BE49-F238E27FC236}">
                <a16:creationId xmlns:a16="http://schemas.microsoft.com/office/drawing/2014/main" id="{B5DF5E9B-423C-4B7B-A88D-53FDE5A7976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1516" y="3049553"/>
            <a:ext cx="1050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8" name="Line 44">
            <a:extLst>
              <a:ext uri="{FF2B5EF4-FFF2-40B4-BE49-F238E27FC236}">
                <a16:creationId xmlns:a16="http://schemas.microsoft.com/office/drawing/2014/main" id="{82169F08-0AE8-4521-ACAC-EAB94C3FCD17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1516" y="3070569"/>
            <a:ext cx="708433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9" name="Line 45">
            <a:extLst>
              <a:ext uri="{FF2B5EF4-FFF2-40B4-BE49-F238E27FC236}">
                <a16:creationId xmlns:a16="http://schemas.microsoft.com/office/drawing/2014/main" id="{F24FD339-C6A5-419B-9947-9F238C0B27BF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1516" y="1996977"/>
            <a:ext cx="708433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0" name="Line 46">
            <a:extLst>
              <a:ext uri="{FF2B5EF4-FFF2-40B4-BE49-F238E27FC236}">
                <a16:creationId xmlns:a16="http://schemas.microsoft.com/office/drawing/2014/main" id="{96389C7C-6738-4E28-864D-FFAADE6FFCDF}"/>
              </a:ext>
            </a:extLst>
          </p:cNvPr>
          <p:cNvSpPr>
            <a:spLocks noChangeShapeType="1"/>
          </p:cNvSpPr>
          <p:nvPr/>
        </p:nvSpPr>
        <p:spPr bwMode="auto">
          <a:xfrm>
            <a:off x="6610159" y="1996977"/>
            <a:ext cx="0" cy="107359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1" name="Line 47">
            <a:extLst>
              <a:ext uri="{FF2B5EF4-FFF2-40B4-BE49-F238E27FC236}">
                <a16:creationId xmlns:a16="http://schemas.microsoft.com/office/drawing/2014/main" id="{4F9E1E1F-4543-48F5-9A6C-49E0A9AE093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1516" y="1996977"/>
            <a:ext cx="0" cy="107359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8A12B65-552A-4471-8ED7-CE9BF64C2F25}"/>
              </a:ext>
            </a:extLst>
          </p:cNvPr>
          <p:cNvSpPr/>
          <p:nvPr/>
        </p:nvSpPr>
        <p:spPr>
          <a:xfrm>
            <a:off x="5609561" y="1665490"/>
            <a:ext cx="12923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Ubuntu" panose="020B0604020202020204" charset="0"/>
                <a:ea typeface="MS PGothic" panose="020B0600070205080204" pitchFamily="34" charset="-128"/>
              </a:rPr>
              <a:t>Design matrix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C3157BE8-EFF6-4B3D-B037-B8AB41175FA2}"/>
              </a:ext>
            </a:extLst>
          </p:cNvPr>
          <p:cNvCxnSpPr/>
          <p:nvPr/>
        </p:nvCxnSpPr>
        <p:spPr>
          <a:xfrm flipH="1" flipV="1">
            <a:off x="2785795" y="2172540"/>
            <a:ext cx="440005" cy="3599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E911B2C3-1BED-416B-BADB-536EEF2C5CD7}"/>
              </a:ext>
            </a:extLst>
          </p:cNvPr>
          <p:cNvSpPr txBox="1"/>
          <p:nvPr/>
        </p:nvSpPr>
        <p:spPr>
          <a:xfrm>
            <a:off x="3048097" y="2532447"/>
            <a:ext cx="939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Ubuntu" panose="020B0604020202020204" charset="0"/>
              </a:rPr>
              <a:t>With age </a:t>
            </a:r>
          </a:p>
          <a:p>
            <a:r>
              <a:rPr lang="en-GB" dirty="0">
                <a:latin typeface="Ubuntu" panose="020B0604020202020204" charset="0"/>
              </a:rPr>
              <a:t>covariate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A45D68D-4001-40C1-B9A0-EF8A44EA6A8E}"/>
              </a:ext>
            </a:extLst>
          </p:cNvPr>
          <p:cNvSpPr txBox="1"/>
          <p:nvPr/>
        </p:nvSpPr>
        <p:spPr>
          <a:xfrm>
            <a:off x="6995379" y="2490143"/>
            <a:ext cx="1173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Ubuntu" panose="020B0604020202020204" charset="0"/>
              </a:rPr>
              <a:t>Without age</a:t>
            </a:r>
          </a:p>
          <a:p>
            <a:r>
              <a:rPr lang="en-GB" dirty="0">
                <a:latin typeface="Ubuntu" panose="020B0604020202020204" charset="0"/>
              </a:rPr>
              <a:t>covariate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B44FEDFB-9B75-4BB4-AFC3-344A340AB92E}"/>
              </a:ext>
            </a:extLst>
          </p:cNvPr>
          <p:cNvCxnSpPr/>
          <p:nvPr/>
        </p:nvCxnSpPr>
        <p:spPr>
          <a:xfrm flipH="1" flipV="1">
            <a:off x="6775377" y="2130236"/>
            <a:ext cx="440005" cy="3599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Arrow: Down 88">
            <a:extLst>
              <a:ext uri="{FF2B5EF4-FFF2-40B4-BE49-F238E27FC236}">
                <a16:creationId xmlns:a16="http://schemas.microsoft.com/office/drawing/2014/main" id="{79621E63-6436-4CEB-880E-EC6F5E2911AF}"/>
              </a:ext>
            </a:extLst>
          </p:cNvPr>
          <p:cNvSpPr/>
          <p:nvPr/>
        </p:nvSpPr>
        <p:spPr>
          <a:xfrm>
            <a:off x="2209448" y="3486260"/>
            <a:ext cx="336550" cy="3482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E073619E-1F7F-4B21-8DD2-D90F815E651E}"/>
                  </a:ext>
                </a:extLst>
              </p:cNvPr>
              <p:cNvSpPr txBox="1"/>
              <p:nvPr/>
            </p:nvSpPr>
            <p:spPr>
              <a:xfrm>
                <a:off x="1749138" y="3850817"/>
                <a:ext cx="136575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latin typeface="Ubuntu" panose="020B0604020202020204" charset="0"/>
                  </a:rPr>
                  <a:t>Free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E073619E-1F7F-4B21-8DD2-D90F815E65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138" y="3850817"/>
                <a:ext cx="1365758" cy="307777"/>
              </a:xfrm>
              <a:prstGeom prst="rect">
                <a:avLst/>
              </a:prstGeom>
              <a:blipFill>
                <a:blip r:embed="rId3"/>
                <a:stretch>
                  <a:fillRect l="-1339" t="-6000" b="-1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FCD54511-0C0E-485A-9418-EB30A32F8DDD}"/>
                  </a:ext>
                </a:extLst>
              </p:cNvPr>
              <p:cNvSpPr txBox="1"/>
              <p:nvPr/>
            </p:nvSpPr>
            <p:spPr>
              <a:xfrm>
                <a:off x="5629621" y="3850817"/>
                <a:ext cx="136575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latin typeface="Ubuntu" panose="020B0604020202020204" charset="0"/>
                  </a:rPr>
                  <a:t>Free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FCD54511-0C0E-485A-9418-EB30A32F8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621" y="3850817"/>
                <a:ext cx="1365758" cy="307777"/>
              </a:xfrm>
              <a:prstGeom prst="rect">
                <a:avLst/>
              </a:prstGeom>
              <a:blipFill>
                <a:blip r:embed="rId4"/>
                <a:stretch>
                  <a:fillRect l="-1333" t="-6000" b="-1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Arrow: Down 93">
            <a:extLst>
              <a:ext uri="{FF2B5EF4-FFF2-40B4-BE49-F238E27FC236}">
                <a16:creationId xmlns:a16="http://schemas.microsoft.com/office/drawing/2014/main" id="{97830DE8-57FA-4353-91E1-4C660327E9B1}"/>
              </a:ext>
            </a:extLst>
          </p:cNvPr>
          <p:cNvSpPr/>
          <p:nvPr/>
        </p:nvSpPr>
        <p:spPr>
          <a:xfrm>
            <a:off x="6088402" y="3481345"/>
            <a:ext cx="336550" cy="3482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DD244302-84AA-4C52-893B-E6AEFA1ADF2B}"/>
                  </a:ext>
                </a:extLst>
              </p:cNvPr>
              <p:cNvSpPr txBox="1"/>
              <p:nvPr/>
            </p:nvSpPr>
            <p:spPr>
              <a:xfrm>
                <a:off x="3904958" y="4324350"/>
                <a:ext cx="133408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𝐵𝐹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DD244302-84AA-4C52-893B-E6AEFA1AD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4958" y="4324350"/>
                <a:ext cx="1334083" cy="215444"/>
              </a:xfrm>
              <a:prstGeom prst="rect">
                <a:avLst/>
              </a:prstGeom>
              <a:blipFill>
                <a:blip r:embed="rId5"/>
                <a:stretch>
                  <a:fillRect l="-4128" r="-917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Arrow: Down 95">
            <a:extLst>
              <a:ext uri="{FF2B5EF4-FFF2-40B4-BE49-F238E27FC236}">
                <a16:creationId xmlns:a16="http://schemas.microsoft.com/office/drawing/2014/main" id="{E2CED42B-F023-4237-AC9F-CBB1701FE9D1}"/>
              </a:ext>
            </a:extLst>
          </p:cNvPr>
          <p:cNvSpPr/>
          <p:nvPr/>
        </p:nvSpPr>
        <p:spPr>
          <a:xfrm rot="17100000">
            <a:off x="3301078" y="3993660"/>
            <a:ext cx="227658" cy="6142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Arrow: Down 96">
            <a:extLst>
              <a:ext uri="{FF2B5EF4-FFF2-40B4-BE49-F238E27FC236}">
                <a16:creationId xmlns:a16="http://schemas.microsoft.com/office/drawing/2014/main" id="{D01A9D08-FC61-4C97-8D6A-79799D67C909}"/>
              </a:ext>
            </a:extLst>
          </p:cNvPr>
          <p:cNvSpPr/>
          <p:nvPr/>
        </p:nvSpPr>
        <p:spPr>
          <a:xfrm rot="4500000" flipH="1">
            <a:off x="5557382" y="3993661"/>
            <a:ext cx="227658" cy="6142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E9B93D4-8CA6-4686-8EDF-F224DBB0DE63}"/>
              </a:ext>
            </a:extLst>
          </p:cNvPr>
          <p:cNvSpPr txBox="1"/>
          <p:nvPr/>
        </p:nvSpPr>
        <p:spPr>
          <a:xfrm>
            <a:off x="7160396" y="3605418"/>
            <a:ext cx="15660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Ubuntu" panose="020B0604020202020204" charset="0"/>
              </a:rPr>
              <a:t>(The free energy for nested models is derived analytically using Bayesian Model Reduction)</a:t>
            </a:r>
          </a:p>
        </p:txBody>
      </p:sp>
    </p:spTree>
    <p:extLst>
      <p:ext uri="{BB962C8B-B14F-4D97-AF65-F5344CB8AC3E}">
        <p14:creationId xmlns:p14="http://schemas.microsoft.com/office/powerpoint/2010/main" val="128991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4" grpId="0"/>
      <p:bldP spid="47" grpId="0" animBg="1"/>
      <p:bldP spid="49" grpId="0"/>
      <p:bldP spid="50" grpId="0"/>
      <p:bldP spid="54" grpId="0" animBg="1"/>
      <p:bldP spid="56" grpId="0" animBg="1"/>
      <p:bldP spid="57" grpId="0" animBg="1"/>
      <p:bldP spid="58" grpId="0" animBg="1"/>
      <p:bldP spid="59" grpId="0"/>
      <p:bldP spid="60" grpId="0" animBg="1"/>
      <p:bldP spid="61" grpId="0" animBg="1"/>
      <p:bldP spid="62" grpId="0"/>
      <p:bldP spid="66" grpId="0" animBg="1"/>
      <p:bldP spid="68" grpId="0" animBg="1"/>
      <p:bldP spid="70" grpId="0" animBg="1"/>
      <p:bldP spid="72" grpId="0" animBg="1"/>
      <p:bldP spid="74" grpId="0" animBg="1"/>
      <p:bldP spid="76" grpId="0" animBg="1"/>
      <p:bldP spid="78" grpId="0" animBg="1"/>
      <p:bldP spid="79" grpId="0" animBg="1"/>
      <p:bldP spid="80" grpId="0" animBg="1"/>
      <p:bldP spid="81" grpId="0" animBg="1"/>
      <p:bldP spid="82" grpId="0"/>
      <p:bldP spid="85" grpId="0"/>
      <p:bldP spid="86" grpId="0"/>
      <p:bldP spid="89" grpId="0" animBg="1"/>
      <p:bldP spid="90" grpId="0"/>
      <p:bldP spid="93" grpId="0"/>
      <p:bldP spid="94" grpId="0" animBg="1"/>
      <p:bldP spid="91" grpId="0"/>
      <p:bldP spid="96" grpId="0" animBg="1"/>
      <p:bldP spid="97" grpId="0" animBg="1"/>
      <p:bldP spid="9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6436" y="1429204"/>
            <a:ext cx="4302479" cy="3206332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918" y="1425895"/>
            <a:ext cx="1759081" cy="32426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1214527" y="1139382"/>
            <a:ext cx="2049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b="1">
                <a:latin typeface="Ubuntu Light" panose="020B0604020202020204" charset="0"/>
              </a:defRPr>
            </a:lvl1pPr>
          </a:lstStyle>
          <a:p>
            <a:r>
              <a:rPr lang="en-GB" b="0" dirty="0">
                <a:solidFill>
                  <a:schemeClr val="tx1"/>
                </a:solidFill>
                <a:latin typeface="Ubuntu" panose="020B0604020202020204" charset="0"/>
              </a:rPr>
              <a:t>Pre-defined models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5442896" y="1139383"/>
            <a:ext cx="2510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Automatic search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63937" y="4880982"/>
            <a:ext cx="5880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>
                <a:latin typeface="Ubuntu Light" panose="020B0604020202020204" charset="0"/>
              </a:rPr>
              <a:t>Friston, Parr, Zeidman. </a:t>
            </a:r>
            <a:r>
              <a:rPr lang="en-GB" sz="1100" i="1" dirty="0">
                <a:latin typeface="Ubuntu Light" panose="020B0604020202020204" charset="0"/>
              </a:rPr>
              <a:t>Bayesian model reduction</a:t>
            </a:r>
            <a:r>
              <a:rPr lang="en-GB" sz="1100" dirty="0">
                <a:latin typeface="Ubuntu Light" panose="020B0604020202020204" charset="0"/>
              </a:rPr>
              <a:t>. </a:t>
            </a:r>
            <a:r>
              <a:rPr lang="en-GB" sz="1100" dirty="0" err="1">
                <a:latin typeface="Ubuntu Light" panose="020B0604020202020204" charset="0"/>
              </a:rPr>
              <a:t>arXiv</a:t>
            </a:r>
            <a:r>
              <a:rPr lang="en-GB" sz="1100" dirty="0">
                <a:latin typeface="Ubuntu Light" panose="020B0604020202020204" charset="0"/>
              </a:rPr>
              <a:t> preprint arXiv:1805.07092.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791F799-3097-48F2-B2BC-5D06BBF98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375"/>
            <a:ext cx="9144000" cy="913800"/>
          </a:xfrm>
        </p:spPr>
        <p:txBody>
          <a:bodyPr/>
          <a:lstStyle/>
          <a:p>
            <a:r>
              <a:rPr lang="en-GB" dirty="0"/>
              <a:t>Bayesian model reduction</a:t>
            </a:r>
          </a:p>
        </p:txBody>
      </p:sp>
    </p:spTree>
    <p:extLst>
      <p:ext uri="{BB962C8B-B14F-4D97-AF65-F5344CB8AC3E}">
        <p14:creationId xmlns:p14="http://schemas.microsoft.com/office/powerpoint/2010/main" val="421146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620ED-04F2-4D8B-BF95-97833341D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Eight steps to DCM success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BC77FD-9E6B-43C2-B5FA-CCC57B48D45A}"/>
              </a:ext>
            </a:extLst>
          </p:cNvPr>
          <p:cNvSpPr/>
          <p:nvPr/>
        </p:nvSpPr>
        <p:spPr>
          <a:xfrm>
            <a:off x="2051039" y="1434974"/>
            <a:ext cx="5041922" cy="2633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 </a:t>
            </a: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Write down some 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hypotheses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 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Design</a:t>
            </a: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 an experiment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 Data collection and 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pre-processing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 Functional 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localisation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 First-level 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DCM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 Group analysis using Parametric Empirical Bayes (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PEB</a:t>
            </a: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)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 Bayesian 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model comparison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 Assess </a:t>
            </a:r>
            <a:r>
              <a:rPr lang="en-GB" b="1" dirty="0">
                <a:solidFill>
                  <a:schemeClr val="tx1"/>
                </a:solidFill>
                <a:latin typeface="Ubuntu" panose="020B0604020202020204" charset="0"/>
              </a:rPr>
              <a:t>predictive </a:t>
            </a: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validity</a:t>
            </a:r>
          </a:p>
        </p:txBody>
      </p:sp>
    </p:spTree>
    <p:extLst>
      <p:ext uri="{BB962C8B-B14F-4D97-AF65-F5344CB8AC3E}">
        <p14:creationId xmlns:p14="http://schemas.microsoft.com/office/powerpoint/2010/main" val="30742955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>
            <a:extLst>
              <a:ext uri="{FF2B5EF4-FFF2-40B4-BE49-F238E27FC236}">
                <a16:creationId xmlns:a16="http://schemas.microsoft.com/office/drawing/2014/main" id="{E6D438FD-E2E0-4779-8A38-6A2AF487BC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question</a:t>
            </a:r>
          </a:p>
        </p:txBody>
      </p:sp>
      <p:sp>
        <p:nvSpPr>
          <p:cNvPr id="52" name="Subtitle 51">
            <a:extLst>
              <a:ext uri="{FF2B5EF4-FFF2-40B4-BE49-F238E27FC236}">
                <a16:creationId xmlns:a16="http://schemas.microsoft.com/office/drawing/2014/main" id="{54F80B1C-9142-43DE-A3B2-BD8F0FEF9A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6350" indent="-6350"/>
            <a:r>
              <a:rPr lang="en-GB" dirty="0">
                <a:solidFill>
                  <a:schemeClr val="tx1"/>
                </a:solidFill>
              </a:rPr>
              <a:t>Are the effect sizes I detected large enough to predict the group membership or clinical scores of </a:t>
            </a:r>
            <a:r>
              <a:rPr lang="en-GB" b="1" dirty="0">
                <a:solidFill>
                  <a:schemeClr val="tx1"/>
                </a:solidFill>
              </a:rPr>
              <a:t>new</a:t>
            </a:r>
            <a:r>
              <a:rPr lang="en-GB" dirty="0">
                <a:solidFill>
                  <a:schemeClr val="tx1"/>
                </a:solidFill>
              </a:rPr>
              <a:t> participants?</a:t>
            </a:r>
          </a:p>
          <a:p>
            <a:pPr marL="6350" indent="-6350"/>
            <a:endParaRPr lang="en-GB" dirty="0">
              <a:solidFill>
                <a:schemeClr val="tx1"/>
              </a:solidFill>
            </a:endParaRPr>
          </a:p>
          <a:p>
            <a:pPr marL="6350" indent="-6350"/>
            <a:r>
              <a:rPr lang="en-GB" dirty="0">
                <a:solidFill>
                  <a:schemeClr val="tx1"/>
                </a:solidFill>
              </a:rPr>
              <a:t>→ Leave-one-out (LOO) cross-validation </a:t>
            </a:r>
          </a:p>
          <a:p>
            <a:pPr marL="6350" indent="-6350"/>
            <a:endParaRPr lang="en-GB" dirty="0">
              <a:solidFill>
                <a:schemeClr val="tx1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53" name="Title 52">
            <a:extLst>
              <a:ext uri="{FF2B5EF4-FFF2-40B4-BE49-F238E27FC236}">
                <a16:creationId xmlns:a16="http://schemas.microsoft.com/office/drawing/2014/main" id="{60FDF127-12E8-4253-AFCA-2C754FEFB3C0}"/>
              </a:ext>
            </a:extLst>
          </p:cNvPr>
          <p:cNvSpPr>
            <a:spLocks noGrp="1"/>
          </p:cNvSpPr>
          <p:nvPr>
            <p:ph type="ctrTitle" idx="2"/>
          </p:nvPr>
        </p:nvSpPr>
        <p:spPr>
          <a:xfrm>
            <a:off x="4818378" y="1571550"/>
            <a:ext cx="3637052" cy="644700"/>
          </a:xfrm>
        </p:spPr>
        <p:txBody>
          <a:bodyPr/>
          <a:lstStyle/>
          <a:p>
            <a:r>
              <a:rPr lang="en-GB" dirty="0"/>
              <a:t>Predicted vs actual covariates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E8ACBFE-D720-4B8E-A428-B9EB3816B7AF}"/>
              </a:ext>
            </a:extLst>
          </p:cNvPr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r>
              <a:rPr lang="en-GB" dirty="0"/>
              <a:t>8. Assess predictive validity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62571EA-49F8-408B-B3E1-C7CD68443C81}"/>
              </a:ext>
            </a:extLst>
          </p:cNvPr>
          <p:cNvGrpSpPr/>
          <p:nvPr/>
        </p:nvGrpSpPr>
        <p:grpSpPr>
          <a:xfrm>
            <a:off x="5337394" y="2216250"/>
            <a:ext cx="2203762" cy="2148336"/>
            <a:chOff x="5803677" y="2263730"/>
            <a:chExt cx="2203762" cy="2148336"/>
          </a:xfrm>
        </p:grpSpPr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6499ADEE-DC38-4F38-9E6F-1CABC5355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9775" y="2476577"/>
              <a:ext cx="1677664" cy="16764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4CCFFADC-BCFC-4982-86D6-534E7AF5A8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29775" y="4153042"/>
              <a:ext cx="1677664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E682A9E0-B5F6-4F71-A31B-300A1C475F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29775" y="2476577"/>
              <a:ext cx="1677664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Line 8">
              <a:extLst>
                <a:ext uri="{FF2B5EF4-FFF2-40B4-BE49-F238E27FC236}">
                  <a16:creationId xmlns:a16="http://schemas.microsoft.com/office/drawing/2014/main" id="{F147833E-403D-484A-BCED-B6B62A0E6A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70080" y="4137453"/>
              <a:ext cx="0" cy="1559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Line 9">
              <a:extLst>
                <a:ext uri="{FF2B5EF4-FFF2-40B4-BE49-F238E27FC236}">
                  <a16:creationId xmlns:a16="http://schemas.microsoft.com/office/drawing/2014/main" id="{C7DD9289-DA70-4E43-BC85-3656038086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49490" y="4137453"/>
              <a:ext cx="0" cy="1559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Line 10">
              <a:extLst>
                <a:ext uri="{FF2B5EF4-FFF2-40B4-BE49-F238E27FC236}">
                  <a16:creationId xmlns:a16="http://schemas.microsoft.com/office/drawing/2014/main" id="{E61682DA-D859-43AB-B2BB-3979908583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28902" y="4137453"/>
              <a:ext cx="0" cy="1559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6CB7A33A-0B24-4966-9A0F-82B6C09CE6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09511" y="4137453"/>
              <a:ext cx="0" cy="1559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67CE12C6-F828-437A-9506-4472AFB923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88922" y="4137453"/>
              <a:ext cx="0" cy="1559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Line 13">
              <a:extLst>
                <a:ext uri="{FF2B5EF4-FFF2-40B4-BE49-F238E27FC236}">
                  <a16:creationId xmlns:a16="http://schemas.microsoft.com/office/drawing/2014/main" id="{53FFC180-2DED-43D3-9417-8607291D06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68333" y="4137453"/>
              <a:ext cx="0" cy="1559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Line 14">
              <a:extLst>
                <a:ext uri="{FF2B5EF4-FFF2-40B4-BE49-F238E27FC236}">
                  <a16:creationId xmlns:a16="http://schemas.microsoft.com/office/drawing/2014/main" id="{264A766B-E5B5-4106-A091-55D7E05DB0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70080" y="2476577"/>
              <a:ext cx="0" cy="16789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Line 15">
              <a:extLst>
                <a:ext uri="{FF2B5EF4-FFF2-40B4-BE49-F238E27FC236}">
                  <a16:creationId xmlns:a16="http://schemas.microsoft.com/office/drawing/2014/main" id="{0A4A0341-2172-4927-8269-26C51EF9E2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49490" y="2476577"/>
              <a:ext cx="0" cy="16789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1FF81B91-DE0E-4B49-9314-5765965751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28902" y="2476577"/>
              <a:ext cx="0" cy="16789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Line 17">
              <a:extLst>
                <a:ext uri="{FF2B5EF4-FFF2-40B4-BE49-F238E27FC236}">
                  <a16:creationId xmlns:a16="http://schemas.microsoft.com/office/drawing/2014/main" id="{11D89E52-5423-4649-823F-537F85201E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09511" y="2476577"/>
              <a:ext cx="0" cy="16789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Line 18">
              <a:extLst>
                <a:ext uri="{FF2B5EF4-FFF2-40B4-BE49-F238E27FC236}">
                  <a16:creationId xmlns:a16="http://schemas.microsoft.com/office/drawing/2014/main" id="{BA50A44E-27EB-40DC-9B47-3E027E89F4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88922" y="2476577"/>
              <a:ext cx="0" cy="16789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Line 19">
              <a:extLst>
                <a:ext uri="{FF2B5EF4-FFF2-40B4-BE49-F238E27FC236}">
                  <a16:creationId xmlns:a16="http://schemas.microsoft.com/office/drawing/2014/main" id="{604F560A-113A-4C25-9522-A050127B57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68333" y="2476577"/>
              <a:ext cx="0" cy="16789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Rectangle 20">
              <a:extLst>
                <a:ext uri="{FF2B5EF4-FFF2-40B4-BE49-F238E27FC236}">
                  <a16:creationId xmlns:a16="http://schemas.microsoft.com/office/drawing/2014/main" id="{B65E3ACD-B509-4910-A669-C7FF13C29F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1300" y="4189017"/>
              <a:ext cx="85143" cy="137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86EEB58D-1E9A-45B0-B971-59AD82D2D5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4349" y="4189017"/>
              <a:ext cx="85143" cy="137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6">
              <a:extLst>
                <a:ext uri="{FF2B5EF4-FFF2-40B4-BE49-F238E27FC236}">
                  <a16:creationId xmlns:a16="http://schemas.microsoft.com/office/drawing/2014/main" id="{BFFE7A5C-0599-4D83-B388-692820AFF3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7499" y="4241781"/>
              <a:ext cx="582805" cy="170285"/>
            </a:xfrm>
            <a:prstGeom prst="rect">
              <a:avLst/>
            </a:prstGeom>
            <a:solidFill>
              <a:schemeClr val="bg1"/>
            </a:solidFill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 dirty="0">
                  <a:latin typeface="Arial Narrow" panose="020B0606020202030204" pitchFamily="34" charset="0"/>
                </a:rPr>
                <a:t>group effect</a:t>
              </a:r>
            </a:p>
          </p:txBody>
        </p:sp>
        <p:sp>
          <p:nvSpPr>
            <p:cNvPr id="25" name="Line 27">
              <a:extLst>
                <a:ext uri="{FF2B5EF4-FFF2-40B4-BE49-F238E27FC236}">
                  <a16:creationId xmlns:a16="http://schemas.microsoft.com/office/drawing/2014/main" id="{F1AF8CD0-4F45-47FD-AF50-EE6217284E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29775" y="2476577"/>
              <a:ext cx="0" cy="1676465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Line 28">
              <a:extLst>
                <a:ext uri="{FF2B5EF4-FFF2-40B4-BE49-F238E27FC236}">
                  <a16:creationId xmlns:a16="http://schemas.microsoft.com/office/drawing/2014/main" id="{8487814C-D9D9-4263-890C-9BCF8CEB74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07439" y="2476577"/>
              <a:ext cx="0" cy="1676465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Line 29">
              <a:extLst>
                <a:ext uri="{FF2B5EF4-FFF2-40B4-BE49-F238E27FC236}">
                  <a16:creationId xmlns:a16="http://schemas.microsoft.com/office/drawing/2014/main" id="{686F50AD-A3E5-4335-B1F8-F749F68C3B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29775" y="4153042"/>
              <a:ext cx="16789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Line 30">
              <a:extLst>
                <a:ext uri="{FF2B5EF4-FFF2-40B4-BE49-F238E27FC236}">
                  <a16:creationId xmlns:a16="http://schemas.microsoft.com/office/drawing/2014/main" id="{759986D5-8C0E-4E64-9DF3-2A12F13F21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29775" y="3873631"/>
              <a:ext cx="16789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Line 31">
              <a:extLst>
                <a:ext uri="{FF2B5EF4-FFF2-40B4-BE49-F238E27FC236}">
                  <a16:creationId xmlns:a16="http://schemas.microsoft.com/office/drawing/2014/main" id="{F66BBFC9-46D3-452E-B433-EA392E32C3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29775" y="3594220"/>
              <a:ext cx="16789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Line 32">
              <a:extLst>
                <a:ext uri="{FF2B5EF4-FFF2-40B4-BE49-F238E27FC236}">
                  <a16:creationId xmlns:a16="http://schemas.microsoft.com/office/drawing/2014/main" id="{A2C63947-972F-4D7C-AA27-8075169537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29775" y="3314810"/>
              <a:ext cx="16789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Line 33">
              <a:extLst>
                <a:ext uri="{FF2B5EF4-FFF2-40B4-BE49-F238E27FC236}">
                  <a16:creationId xmlns:a16="http://schemas.microsoft.com/office/drawing/2014/main" id="{DA65503F-E5B2-45FE-AD3D-E60BE202BA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29775" y="3035398"/>
              <a:ext cx="16789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Line 34">
              <a:extLst>
                <a:ext uri="{FF2B5EF4-FFF2-40B4-BE49-F238E27FC236}">
                  <a16:creationId xmlns:a16="http://schemas.microsoft.com/office/drawing/2014/main" id="{831DDF32-D758-407A-A445-5620883BB0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29775" y="2755988"/>
              <a:ext cx="16789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Line 35">
              <a:extLst>
                <a:ext uri="{FF2B5EF4-FFF2-40B4-BE49-F238E27FC236}">
                  <a16:creationId xmlns:a16="http://schemas.microsoft.com/office/drawing/2014/main" id="{91A753CF-AE1C-40BB-AEDF-7C2D87E9A0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29775" y="2476577"/>
              <a:ext cx="16789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Line 36">
              <a:extLst>
                <a:ext uri="{FF2B5EF4-FFF2-40B4-BE49-F238E27FC236}">
                  <a16:creationId xmlns:a16="http://schemas.microsoft.com/office/drawing/2014/main" id="{F25B69CB-CA75-4A45-A149-0FCCA9CE4A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91849" y="4153042"/>
              <a:ext cx="15590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Line 37">
              <a:extLst>
                <a:ext uri="{FF2B5EF4-FFF2-40B4-BE49-F238E27FC236}">
                  <a16:creationId xmlns:a16="http://schemas.microsoft.com/office/drawing/2014/main" id="{DAA0F9E8-9CB9-4C8C-97F0-6982FF546C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91849" y="3873631"/>
              <a:ext cx="15590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Line 38">
              <a:extLst>
                <a:ext uri="{FF2B5EF4-FFF2-40B4-BE49-F238E27FC236}">
                  <a16:creationId xmlns:a16="http://schemas.microsoft.com/office/drawing/2014/main" id="{09C99720-AFCB-4C0B-A356-73BA0DE5BC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91849" y="3594220"/>
              <a:ext cx="15590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Line 39">
              <a:extLst>
                <a:ext uri="{FF2B5EF4-FFF2-40B4-BE49-F238E27FC236}">
                  <a16:creationId xmlns:a16="http://schemas.microsoft.com/office/drawing/2014/main" id="{715DD6C3-BB50-472C-B7E2-B988E6CC21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91849" y="3314810"/>
              <a:ext cx="15590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Line 40">
              <a:extLst>
                <a:ext uri="{FF2B5EF4-FFF2-40B4-BE49-F238E27FC236}">
                  <a16:creationId xmlns:a16="http://schemas.microsoft.com/office/drawing/2014/main" id="{C1F65509-937C-4E74-8FF3-D39CAFCE96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91849" y="3035398"/>
              <a:ext cx="15590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Line 41">
              <a:extLst>
                <a:ext uri="{FF2B5EF4-FFF2-40B4-BE49-F238E27FC236}">
                  <a16:creationId xmlns:a16="http://schemas.microsoft.com/office/drawing/2014/main" id="{4C8E0A5D-1AEF-48E1-AEFD-3359898ADE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91849" y="2755988"/>
              <a:ext cx="15590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Line 42">
              <a:extLst>
                <a:ext uri="{FF2B5EF4-FFF2-40B4-BE49-F238E27FC236}">
                  <a16:creationId xmlns:a16="http://schemas.microsoft.com/office/drawing/2014/main" id="{5750EF80-C4A2-4230-99E2-B1B90A30CB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91849" y="2476577"/>
              <a:ext cx="15590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43">
              <a:extLst>
                <a:ext uri="{FF2B5EF4-FFF2-40B4-BE49-F238E27FC236}">
                  <a16:creationId xmlns:a16="http://schemas.microsoft.com/office/drawing/2014/main" id="{79E162A2-D9C9-4936-AC34-D78A9FFB04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1893" y="4088674"/>
              <a:ext cx="189472" cy="137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-0.1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44">
              <a:extLst>
                <a:ext uri="{FF2B5EF4-FFF2-40B4-BE49-F238E27FC236}">
                  <a16:creationId xmlns:a16="http://schemas.microsoft.com/office/drawing/2014/main" id="{2E52D6C9-CD7A-415E-855A-192963E1CD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0227" y="3806865"/>
              <a:ext cx="85143" cy="137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45">
              <a:extLst>
                <a:ext uri="{FF2B5EF4-FFF2-40B4-BE49-F238E27FC236}">
                  <a16:creationId xmlns:a16="http://schemas.microsoft.com/office/drawing/2014/main" id="{89993401-2B70-4F9C-BFFA-937882974E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8275" y="3525056"/>
              <a:ext cx="157094" cy="137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0.1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46">
              <a:extLst>
                <a:ext uri="{FF2B5EF4-FFF2-40B4-BE49-F238E27FC236}">
                  <a16:creationId xmlns:a16="http://schemas.microsoft.com/office/drawing/2014/main" id="{998D055C-5C72-48FC-96CF-69A0A229C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8275" y="3250442"/>
              <a:ext cx="157094" cy="137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0.2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47">
              <a:extLst>
                <a:ext uri="{FF2B5EF4-FFF2-40B4-BE49-F238E27FC236}">
                  <a16:creationId xmlns:a16="http://schemas.microsoft.com/office/drawing/2014/main" id="{CDB1A1AD-5983-4B11-9A53-55809434D2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8275" y="2968632"/>
              <a:ext cx="157094" cy="137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0.3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48">
              <a:extLst>
                <a:ext uri="{FF2B5EF4-FFF2-40B4-BE49-F238E27FC236}">
                  <a16:creationId xmlns:a16="http://schemas.microsoft.com/office/drawing/2014/main" id="{F88D5CA6-98FC-4EA3-99A5-A3EC66D21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8275" y="2686824"/>
              <a:ext cx="157094" cy="137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0.4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49">
              <a:extLst>
                <a:ext uri="{FF2B5EF4-FFF2-40B4-BE49-F238E27FC236}">
                  <a16:creationId xmlns:a16="http://schemas.microsoft.com/office/drawing/2014/main" id="{E409A697-1C78-49AF-9D5F-A950AC1732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8275" y="2411010"/>
              <a:ext cx="157094" cy="137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0.5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58">
              <a:extLst>
                <a:ext uri="{FF2B5EF4-FFF2-40B4-BE49-F238E27FC236}">
                  <a16:creationId xmlns:a16="http://schemas.microsoft.com/office/drawing/2014/main" id="{8646F3B7-03CE-46B7-8C74-92409533E8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7269" y="2263730"/>
              <a:ext cx="163826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err="1">
                  <a:ln>
                    <a:noFill/>
                  </a:ln>
                  <a:effectLst/>
                  <a:latin typeface="Arial Narrow" panose="020B0606020202030204" pitchFamily="34" charset="0"/>
                </a:rPr>
                <a:t>corr</a:t>
              </a:r>
              <a:r>
                <a:rPr kumimoji="0" lang="en-US" altLang="en-US" sz="1200" b="1" i="0" u="none" strike="noStrike" cap="none" normalizeH="0" baseline="0" dirty="0">
                  <a:ln>
                    <a:noFill/>
                  </a:ln>
                  <a:effectLst/>
                  <a:latin typeface="Arial Narrow" panose="020B0606020202030204" pitchFamily="34" charset="0"/>
                </a:rPr>
                <a:t>(df:22) = 0.95: p &lt; 0.000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49" name="Oval 59">
              <a:extLst>
                <a:ext uri="{FF2B5EF4-FFF2-40B4-BE49-F238E27FC236}">
                  <a16:creationId xmlns:a16="http://schemas.microsoft.com/office/drawing/2014/main" id="{340E6278-A7CA-44C7-96E3-614A5B078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5690" y="3928794"/>
              <a:ext cx="28781" cy="28781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Oval 60">
              <a:extLst>
                <a:ext uri="{FF2B5EF4-FFF2-40B4-BE49-F238E27FC236}">
                  <a16:creationId xmlns:a16="http://schemas.microsoft.com/office/drawing/2014/main" id="{C2E3AAC2-CEDC-4E97-AE8F-9923239F0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5690" y="3854444"/>
              <a:ext cx="28781" cy="28781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Oval 61">
              <a:extLst>
                <a:ext uri="{FF2B5EF4-FFF2-40B4-BE49-F238E27FC236}">
                  <a16:creationId xmlns:a16="http://schemas.microsoft.com/office/drawing/2014/main" id="{1EA3FD66-B420-4D2E-8EBB-E0DF45D973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5690" y="4041518"/>
              <a:ext cx="28781" cy="2998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Oval 62">
              <a:extLst>
                <a:ext uri="{FF2B5EF4-FFF2-40B4-BE49-F238E27FC236}">
                  <a16:creationId xmlns:a16="http://schemas.microsoft.com/office/drawing/2014/main" id="{1FD73EBB-90C0-457E-B9C2-8D31B422F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5690" y="4007940"/>
              <a:ext cx="28781" cy="28781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Oval 63">
              <a:extLst>
                <a:ext uri="{FF2B5EF4-FFF2-40B4-BE49-F238E27FC236}">
                  <a16:creationId xmlns:a16="http://schemas.microsoft.com/office/drawing/2014/main" id="{46D180F3-9CB6-4DA1-88F9-3AAEDCFEB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5690" y="3979160"/>
              <a:ext cx="28781" cy="28781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Oval 64">
              <a:extLst>
                <a:ext uri="{FF2B5EF4-FFF2-40B4-BE49-F238E27FC236}">
                  <a16:creationId xmlns:a16="http://schemas.microsoft.com/office/drawing/2014/main" id="{10B072ED-6315-404C-BFEA-4CC1D39B08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5690" y="3865237"/>
              <a:ext cx="28781" cy="28781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Oval 65">
              <a:extLst>
                <a:ext uri="{FF2B5EF4-FFF2-40B4-BE49-F238E27FC236}">
                  <a16:creationId xmlns:a16="http://schemas.microsoft.com/office/drawing/2014/main" id="{4963ED1E-34ED-49C2-BEEC-C347CD019E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5690" y="3856843"/>
              <a:ext cx="28781" cy="2998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Oval 66">
              <a:extLst>
                <a:ext uri="{FF2B5EF4-FFF2-40B4-BE49-F238E27FC236}">
                  <a16:creationId xmlns:a16="http://schemas.microsoft.com/office/drawing/2014/main" id="{740447E6-F4FD-4AB7-8900-39E5AA4EDC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5690" y="3848448"/>
              <a:ext cx="28781" cy="28781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Oval 67">
              <a:extLst>
                <a:ext uri="{FF2B5EF4-FFF2-40B4-BE49-F238E27FC236}">
                  <a16:creationId xmlns:a16="http://schemas.microsoft.com/office/drawing/2014/main" id="{8FE6F74C-5FB7-4650-82FC-B9E2ABD7D1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5690" y="4009139"/>
              <a:ext cx="28781" cy="2998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Oval 68">
              <a:extLst>
                <a:ext uri="{FF2B5EF4-FFF2-40B4-BE49-F238E27FC236}">
                  <a16:creationId xmlns:a16="http://schemas.microsoft.com/office/drawing/2014/main" id="{BA95EC31-D063-4D66-8950-93DC65AEDF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5690" y="3855643"/>
              <a:ext cx="28781" cy="2998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Oval 69">
              <a:extLst>
                <a:ext uri="{FF2B5EF4-FFF2-40B4-BE49-F238E27FC236}">
                  <a16:creationId xmlns:a16="http://schemas.microsoft.com/office/drawing/2014/main" id="{634CF3C5-7D1B-4C41-8DC5-FE9248A24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5690" y="4005542"/>
              <a:ext cx="28781" cy="28781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Oval 70">
              <a:extLst>
                <a:ext uri="{FF2B5EF4-FFF2-40B4-BE49-F238E27FC236}">
                  <a16:creationId xmlns:a16="http://schemas.microsoft.com/office/drawing/2014/main" id="{CBC321C6-FCE4-44A1-BF00-584C234E8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5690" y="3853245"/>
              <a:ext cx="28781" cy="28781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Oval 71">
              <a:extLst>
                <a:ext uri="{FF2B5EF4-FFF2-40B4-BE49-F238E27FC236}">
                  <a16:creationId xmlns:a16="http://schemas.microsoft.com/office/drawing/2014/main" id="{EA56752F-CF71-47BD-9A4C-B2771446C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3943" y="2679240"/>
              <a:ext cx="28781" cy="28781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Oval 72">
              <a:extLst>
                <a:ext uri="{FF2B5EF4-FFF2-40B4-BE49-F238E27FC236}">
                  <a16:creationId xmlns:a16="http://schemas.microsoft.com/office/drawing/2014/main" id="{6F3CB822-7F58-433D-B6C6-5D720D50C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3943" y="2571313"/>
              <a:ext cx="28781" cy="2998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Oval 73">
              <a:extLst>
                <a:ext uri="{FF2B5EF4-FFF2-40B4-BE49-F238E27FC236}">
                  <a16:creationId xmlns:a16="http://schemas.microsoft.com/office/drawing/2014/main" id="{298C498B-E904-4B9C-9E7A-C73B04CE4E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3943" y="2691232"/>
              <a:ext cx="28781" cy="2998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Oval 74">
              <a:extLst>
                <a:ext uri="{FF2B5EF4-FFF2-40B4-BE49-F238E27FC236}">
                  <a16:creationId xmlns:a16="http://schemas.microsoft.com/office/drawing/2014/main" id="{3E0B7339-2C0E-4682-9D2B-68463200DF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3943" y="3554647"/>
              <a:ext cx="28781" cy="28781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Oval 75">
              <a:extLst>
                <a:ext uri="{FF2B5EF4-FFF2-40B4-BE49-F238E27FC236}">
                  <a16:creationId xmlns:a16="http://schemas.microsoft.com/office/drawing/2014/main" id="{E890BE82-9502-4A61-8951-DCAC66039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3943" y="2794362"/>
              <a:ext cx="28781" cy="28781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Oval 76">
              <a:extLst>
                <a:ext uri="{FF2B5EF4-FFF2-40B4-BE49-F238E27FC236}">
                  <a16:creationId xmlns:a16="http://schemas.microsoft.com/office/drawing/2014/main" id="{D6D3B65D-CAFA-4740-B8CE-6547577802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3943" y="2711618"/>
              <a:ext cx="28781" cy="28781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Oval 77">
              <a:extLst>
                <a:ext uri="{FF2B5EF4-FFF2-40B4-BE49-F238E27FC236}">
                  <a16:creationId xmlns:a16="http://schemas.microsoft.com/office/drawing/2014/main" id="{ED0CFD0D-D93C-4097-B0F7-CFE993F340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3943" y="2657655"/>
              <a:ext cx="28781" cy="2998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Oval 78">
              <a:extLst>
                <a:ext uri="{FF2B5EF4-FFF2-40B4-BE49-F238E27FC236}">
                  <a16:creationId xmlns:a16="http://schemas.microsoft.com/office/drawing/2014/main" id="{AB5F1AE6-438F-454C-9485-03EA1CA6C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3943" y="2839931"/>
              <a:ext cx="28781" cy="28781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Oval 79">
              <a:extLst>
                <a:ext uri="{FF2B5EF4-FFF2-40B4-BE49-F238E27FC236}">
                  <a16:creationId xmlns:a16="http://schemas.microsoft.com/office/drawing/2014/main" id="{B1489B2A-0C52-4FCF-B169-3F152F302F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3943" y="2766780"/>
              <a:ext cx="28781" cy="2998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Oval 80">
              <a:extLst>
                <a:ext uri="{FF2B5EF4-FFF2-40B4-BE49-F238E27FC236}">
                  <a16:creationId xmlns:a16="http://schemas.microsoft.com/office/drawing/2014/main" id="{94C7A773-011C-4D25-A240-4EFE66D56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3943" y="2746395"/>
              <a:ext cx="28781" cy="28781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Oval 81">
              <a:extLst>
                <a:ext uri="{FF2B5EF4-FFF2-40B4-BE49-F238E27FC236}">
                  <a16:creationId xmlns:a16="http://schemas.microsoft.com/office/drawing/2014/main" id="{BBC998DF-1B5B-44AE-88BD-213090630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3943" y="2784769"/>
              <a:ext cx="28781" cy="2998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Oval 82">
              <a:extLst>
                <a:ext uri="{FF2B5EF4-FFF2-40B4-BE49-F238E27FC236}">
                  <a16:creationId xmlns:a16="http://schemas.microsoft.com/office/drawing/2014/main" id="{458D14D7-D8CE-4A0C-B2C3-6B6CC5C4D8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3943" y="2686435"/>
              <a:ext cx="28781" cy="28781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9C7496B-244B-4731-8894-33E115EE790D}"/>
                </a:ext>
              </a:extLst>
            </p:cNvPr>
            <p:cNvSpPr txBox="1"/>
            <p:nvPr/>
          </p:nvSpPr>
          <p:spPr>
            <a:xfrm rot="16200000">
              <a:off x="5603783" y="3211615"/>
              <a:ext cx="6767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Estimate</a:t>
              </a:r>
              <a:endParaRPr lang="en-GB" sz="12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5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620ED-04F2-4D8B-BF95-97833341D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Eight steps to DCM success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BC77FD-9E6B-43C2-B5FA-CCC57B48D45A}"/>
              </a:ext>
            </a:extLst>
          </p:cNvPr>
          <p:cNvSpPr/>
          <p:nvPr/>
        </p:nvSpPr>
        <p:spPr>
          <a:xfrm>
            <a:off x="938747" y="1516860"/>
            <a:ext cx="5041922" cy="2633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 Write down some </a:t>
            </a:r>
            <a:r>
              <a:rPr lang="en-GB" b="1" dirty="0">
                <a:solidFill>
                  <a:schemeClr val="tx1"/>
                </a:solidFill>
                <a:latin typeface="Ubuntu" panose="020B0604020202020204" charset="0"/>
              </a:rPr>
              <a:t>hypotheses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 </a:t>
            </a:r>
            <a:r>
              <a:rPr lang="en-GB" b="1" dirty="0">
                <a:solidFill>
                  <a:schemeClr val="tx1"/>
                </a:solidFill>
                <a:latin typeface="Ubuntu" panose="020B0604020202020204" charset="0"/>
              </a:rPr>
              <a:t>Design</a:t>
            </a: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 an experiment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 Data collection and </a:t>
            </a:r>
            <a:r>
              <a:rPr lang="en-GB" b="1" dirty="0">
                <a:solidFill>
                  <a:schemeClr val="tx1"/>
                </a:solidFill>
                <a:latin typeface="Ubuntu" panose="020B0604020202020204" charset="0"/>
              </a:rPr>
              <a:t>pre-processing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 Functional </a:t>
            </a:r>
            <a:r>
              <a:rPr lang="en-GB" b="1" dirty="0">
                <a:solidFill>
                  <a:schemeClr val="tx1"/>
                </a:solidFill>
                <a:latin typeface="Ubuntu" panose="020B0604020202020204" charset="0"/>
              </a:rPr>
              <a:t>localisation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 First-level </a:t>
            </a:r>
            <a:r>
              <a:rPr lang="en-GB" b="1" dirty="0">
                <a:solidFill>
                  <a:schemeClr val="tx1"/>
                </a:solidFill>
                <a:latin typeface="Ubuntu" panose="020B0604020202020204" charset="0"/>
              </a:rPr>
              <a:t>DCM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 Group analysis using Parametric Empirical Bayes (</a:t>
            </a:r>
            <a:r>
              <a:rPr lang="en-GB" b="1" dirty="0">
                <a:solidFill>
                  <a:schemeClr val="tx1"/>
                </a:solidFill>
                <a:latin typeface="Ubuntu" panose="020B0604020202020204" charset="0"/>
              </a:rPr>
              <a:t>PEB</a:t>
            </a: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)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 Bayesian </a:t>
            </a:r>
            <a:r>
              <a:rPr lang="en-GB" b="1" dirty="0">
                <a:solidFill>
                  <a:schemeClr val="tx1"/>
                </a:solidFill>
                <a:latin typeface="Ubuntu" panose="020B0604020202020204" charset="0"/>
              </a:rPr>
              <a:t>model comparison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 Assess </a:t>
            </a:r>
            <a:r>
              <a:rPr lang="en-GB" b="1" dirty="0">
                <a:solidFill>
                  <a:schemeClr val="tx1"/>
                </a:solidFill>
                <a:latin typeface="Ubuntu" panose="020B0604020202020204" charset="0"/>
              </a:rPr>
              <a:t>predictive </a:t>
            </a: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validity</a:t>
            </a:r>
          </a:p>
        </p:txBody>
      </p:sp>
      <p:pic>
        <p:nvPicPr>
          <p:cNvPr id="5" name="Picture 2" descr="A golden medallion with an embossed image of Alfred Nobel facing left in profile. To the left of the man is the text &quot;ALFR•&quot; then &quot;NOBEL&quot;, and on the right, the text (smaller) &quot;NAT•&quot; then &quot;MDCCCXXXIII&quot; above, followed by (smaller) &quot;OB•&quot; then &quot;MDCCCXCVI&quot; below.">
            <a:extLst>
              <a:ext uri="{FF2B5EF4-FFF2-40B4-BE49-F238E27FC236}">
                <a16:creationId xmlns:a16="http://schemas.microsoft.com/office/drawing/2014/main" id="{B3C276CF-F0C2-4156-9D3C-8F84DECFE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7749" y="2050259"/>
            <a:ext cx="1470405" cy="144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167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88DAD7-D146-4557-9775-5D75DD8878F8}"/>
              </a:ext>
            </a:extLst>
          </p:cNvPr>
          <p:cNvSpPr/>
          <p:nvPr/>
        </p:nvSpPr>
        <p:spPr>
          <a:xfrm>
            <a:off x="5596758" y="1926546"/>
            <a:ext cx="2606709" cy="158916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C4FF83E-2502-4F05-9123-7C39CC315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079" y="980260"/>
            <a:ext cx="6719400" cy="578100"/>
          </a:xfrm>
        </p:spPr>
        <p:txBody>
          <a:bodyPr/>
          <a:lstStyle/>
          <a:p>
            <a:r>
              <a:rPr lang="en-US" dirty="0"/>
              <a:t>Empirical science</a:t>
            </a:r>
            <a:endParaRPr lang="en-GB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272279BB-80CF-48F5-A031-4E95C4B987F5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510456" y="1791688"/>
            <a:ext cx="3901523" cy="82877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sz="2000" dirty="0">
                <a:solidFill>
                  <a:schemeClr val="tx1"/>
                </a:solidFill>
              </a:rPr>
              <a:t>Which hypothesis (model) offers the best explanation for my data?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EFDBFFD-4E15-435C-8AFB-0C161A7B75BD}"/>
                  </a:ext>
                </a:extLst>
              </p:cNvPr>
              <p:cNvSpPr/>
              <p:nvPr/>
            </p:nvSpPr>
            <p:spPr>
              <a:xfrm>
                <a:off x="1582715" y="3811978"/>
                <a:ext cx="117218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GB" sz="20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0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EFDBFFD-4E15-435C-8AFB-0C161A7B75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715" y="3811978"/>
                <a:ext cx="1172180" cy="400110"/>
              </a:xfrm>
              <a:prstGeom prst="rect">
                <a:avLst/>
              </a:prstGeom>
              <a:blipFill>
                <a:blip r:embed="rId2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28C151A-E3A6-4E01-B1EE-5A30D140232B}"/>
                  </a:ext>
                </a:extLst>
              </p:cNvPr>
              <p:cNvSpPr/>
              <p:nvPr/>
            </p:nvSpPr>
            <p:spPr>
              <a:xfrm>
                <a:off x="1582715" y="4324212"/>
                <a:ext cx="11781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GB" sz="20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0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28C151A-E3A6-4E01-B1EE-5A30D14023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715" y="4324212"/>
                <a:ext cx="1178143" cy="400110"/>
              </a:xfrm>
              <a:prstGeom prst="rect">
                <a:avLst/>
              </a:prstGeom>
              <a:blipFill>
                <a:blip r:embed="rId3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E6194CA-9206-4B2A-A837-1C7EE31EF6BC}"/>
              </a:ext>
            </a:extLst>
          </p:cNvPr>
          <p:cNvCxnSpPr/>
          <p:nvPr/>
        </p:nvCxnSpPr>
        <p:spPr>
          <a:xfrm>
            <a:off x="1582715" y="4280849"/>
            <a:ext cx="112561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9FB84BBA-1933-438C-99B7-0E2EE3FE3F3C}"/>
              </a:ext>
            </a:extLst>
          </p:cNvPr>
          <p:cNvCxnSpPr/>
          <p:nvPr/>
        </p:nvCxnSpPr>
        <p:spPr>
          <a:xfrm>
            <a:off x="1072376" y="3844945"/>
            <a:ext cx="474133" cy="222250"/>
          </a:xfrm>
          <a:prstGeom prst="curvedConnector3">
            <a:avLst/>
          </a:prstGeom>
          <a:ln w="28575">
            <a:solidFill>
              <a:srgbClr val="1E8A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BFB9173-5D0D-458A-A870-4B384A68F23F}"/>
              </a:ext>
            </a:extLst>
          </p:cNvPr>
          <p:cNvSpPr txBox="1"/>
          <p:nvPr/>
        </p:nvSpPr>
        <p:spPr>
          <a:xfrm>
            <a:off x="126398" y="3262661"/>
            <a:ext cx="1786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1E8A82"/>
                </a:solidFill>
              </a:rPr>
              <a:t>Model evidence </a:t>
            </a:r>
          </a:p>
          <a:p>
            <a:r>
              <a:rPr lang="en-GB" dirty="0">
                <a:solidFill>
                  <a:srgbClr val="1E8A82"/>
                </a:solidFill>
              </a:rPr>
              <a:t>(marginal likelihood)</a:t>
            </a:r>
          </a:p>
        </p:txBody>
      </p: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23ED62CE-B643-467A-95E9-F15A1F9E14C3}"/>
              </a:ext>
            </a:extLst>
          </p:cNvPr>
          <p:cNvCxnSpPr>
            <a:cxnSpLocks/>
          </p:cNvCxnSpPr>
          <p:nvPr/>
        </p:nvCxnSpPr>
        <p:spPr>
          <a:xfrm rot="10800000" flipV="1">
            <a:off x="2824978" y="4067195"/>
            <a:ext cx="427564" cy="213654"/>
          </a:xfrm>
          <a:prstGeom prst="curvedConnector3">
            <a:avLst>
              <a:gd name="adj1" fmla="val 50000"/>
            </a:avLst>
          </a:prstGeom>
          <a:ln w="28575">
            <a:solidFill>
              <a:srgbClr val="1E8A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CF80509-095E-45CE-92D8-8E7D7AFBC830}"/>
              </a:ext>
            </a:extLst>
          </p:cNvPr>
          <p:cNvSpPr txBox="1"/>
          <p:nvPr/>
        </p:nvSpPr>
        <p:spPr>
          <a:xfrm>
            <a:off x="3142487" y="3759418"/>
            <a:ext cx="1388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1E8A82"/>
                </a:solidFill>
              </a:rPr>
              <a:t>Likelihood ratio</a:t>
            </a:r>
          </a:p>
          <a:p>
            <a:r>
              <a:rPr lang="en-GB" dirty="0">
                <a:solidFill>
                  <a:srgbClr val="1E8A82"/>
                </a:solidFill>
              </a:rPr>
              <a:t>  (Bayes factor)</a:t>
            </a:r>
          </a:p>
        </p:txBody>
      </p:sp>
      <p:pic>
        <p:nvPicPr>
          <p:cNvPr id="1026" name="Picture 2" descr="Figure 1">
            <a:extLst>
              <a:ext uri="{FF2B5EF4-FFF2-40B4-BE49-F238E27FC236}">
                <a16:creationId xmlns:a16="http://schemas.microsoft.com/office/drawing/2014/main" id="{F8F9892D-F2B1-4B23-B25F-D77F2198D6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523"/>
          <a:stretch/>
        </p:blipFill>
        <p:spPr bwMode="auto">
          <a:xfrm>
            <a:off x="5670187" y="2004952"/>
            <a:ext cx="2606709" cy="141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54DF4C-4A0F-46F8-A7D4-A6621281FCDE}"/>
              </a:ext>
            </a:extLst>
          </p:cNvPr>
          <p:cNvSpPr txBox="1"/>
          <p:nvPr/>
        </p:nvSpPr>
        <p:spPr>
          <a:xfrm>
            <a:off x="7100607" y="4989334"/>
            <a:ext cx="20938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Stephan et al., </a:t>
            </a:r>
            <a:r>
              <a:rPr lang="en-GB" sz="10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NeuroImage</a:t>
            </a:r>
            <a:r>
              <a:rPr lang="en-GB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, 2008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6139F82-0338-4366-88B3-212AF466376E}"/>
                  </a:ext>
                </a:extLst>
              </p:cNvPr>
              <p:cNvSpPr/>
              <p:nvPr/>
            </p:nvSpPr>
            <p:spPr>
              <a:xfrm>
                <a:off x="6049156" y="1838451"/>
                <a:ext cx="46365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6139F82-0338-4366-88B3-212AF46637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156" y="1838451"/>
                <a:ext cx="463653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DDD1E97-619C-469B-B2EE-4F8B3A723E42}"/>
                  </a:ext>
                </a:extLst>
              </p:cNvPr>
              <p:cNvSpPr/>
              <p:nvPr/>
            </p:nvSpPr>
            <p:spPr>
              <a:xfrm>
                <a:off x="7345479" y="1838450"/>
                <a:ext cx="46782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DDD1E97-619C-469B-B2EE-4F8B3A723E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5479" y="1838450"/>
                <a:ext cx="46782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7901BD6-FEEC-41BE-917B-9B67AC5F502C}"/>
              </a:ext>
            </a:extLst>
          </p:cNvPr>
          <p:cNvSpPr txBox="1"/>
          <p:nvPr/>
        </p:nvSpPr>
        <p:spPr>
          <a:xfrm>
            <a:off x="5565775" y="1525300"/>
            <a:ext cx="2637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Ubuntu" panose="020B0604020202020204" charset="0"/>
              </a:rPr>
              <a:t>Bayesian model comparison</a:t>
            </a:r>
            <a:endParaRPr lang="en-GB" b="1" dirty="0">
              <a:latin typeface="Ubuntu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14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/>
      <p:bldP spid="23" grpId="0"/>
      <p:bldP spid="28" grpId="0"/>
      <p:bldP spid="32" grpId="0"/>
      <p:bldP spid="5" grpId="0"/>
      <p:bldP spid="16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84B38-24EB-4379-A23C-90BA09B42DFD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-11850" y="641711"/>
            <a:ext cx="9144000" cy="482400"/>
          </a:xfrm>
        </p:spPr>
        <p:txBody>
          <a:bodyPr/>
          <a:lstStyle/>
          <a:p>
            <a:r>
              <a:rPr lang="en-GB" dirty="0"/>
              <a:t>The ageing brain: ipsilateral M1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1BFF86-3BF7-445B-BE29-69A4F4FAB12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8250" y="1904240"/>
            <a:ext cx="2837449" cy="190473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04F4428-EA35-46AA-BEF5-9038E7F2B5DB}"/>
              </a:ext>
            </a:extLst>
          </p:cNvPr>
          <p:cNvGrpSpPr/>
          <p:nvPr/>
        </p:nvGrpSpPr>
        <p:grpSpPr>
          <a:xfrm>
            <a:off x="5132520" y="1555654"/>
            <a:ext cx="2392775" cy="2867848"/>
            <a:chOff x="3212896" y="3076005"/>
            <a:chExt cx="2392775" cy="286784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AB31FF0-3F4D-4BB3-B939-939821678D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937" t="6226" r="51095" b="68058"/>
            <a:stretch/>
          </p:blipFill>
          <p:spPr>
            <a:xfrm>
              <a:off x="3408405" y="3657923"/>
              <a:ext cx="2197266" cy="203719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019888E-BBF5-4844-A9A2-9DDE75046AFD}"/>
                </a:ext>
              </a:extLst>
            </p:cNvPr>
            <p:cNvSpPr txBox="1"/>
            <p:nvPr/>
          </p:nvSpPr>
          <p:spPr>
            <a:xfrm rot="16200000">
              <a:off x="3059489" y="4573494"/>
              <a:ext cx="5838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Ubuntu" panose="020B0604020202020204" charset="0"/>
                </a:rPr>
                <a:t>BOLD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47A82EC-2251-4A1D-94E9-51E9EE73D260}"/>
                </a:ext>
              </a:extLst>
            </p:cNvPr>
            <p:cNvSpPr txBox="1"/>
            <p:nvPr/>
          </p:nvSpPr>
          <p:spPr>
            <a:xfrm>
              <a:off x="3572826" y="3076005"/>
              <a:ext cx="194796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Ubuntu" panose="020B0604020202020204" charset="0"/>
                </a:rPr>
                <a:t>Subjects clustered into </a:t>
              </a:r>
            </a:p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Ubuntu" panose="020B0604020202020204" charset="0"/>
                </a:rPr>
                <a:t>groups by rM1 response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5FF559D-C05D-4FA9-93C4-67EFFE5674C9}"/>
                </a:ext>
              </a:extLst>
            </p:cNvPr>
            <p:cNvSpPr txBox="1"/>
            <p:nvPr/>
          </p:nvSpPr>
          <p:spPr>
            <a:xfrm>
              <a:off x="4088493" y="5666854"/>
              <a:ext cx="94929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Ubuntu" panose="020B0604020202020204" charset="0"/>
                </a:rPr>
                <a:t>Age (years)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793CE7A0-6529-4170-A1FF-FB24F90D577A}"/>
              </a:ext>
            </a:extLst>
          </p:cNvPr>
          <p:cNvSpPr/>
          <p:nvPr/>
        </p:nvSpPr>
        <p:spPr>
          <a:xfrm>
            <a:off x="3619500" y="4668721"/>
            <a:ext cx="541881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solidFill>
                  <a:srgbClr val="222222"/>
                </a:solidFill>
                <a:latin typeface="Ubuntu" panose="020B0604020202020204" charset="0"/>
              </a:rPr>
              <a:t>Tak, Y.W., Knights, E., Henson, R. and Zeidman, P., 2021. Ageing and the ipsilateral M1 BOLD response: a connectivity study. Brain sciences, 11(9), p.1130.</a:t>
            </a:r>
            <a:endParaRPr lang="en-GB" sz="1050" dirty="0">
              <a:latin typeface="Ubuntu" panose="020B060402020202020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0FC7FB-7187-4424-861F-CDFABCAC89DA}"/>
              </a:ext>
            </a:extLst>
          </p:cNvPr>
          <p:cNvSpPr/>
          <p:nvPr/>
        </p:nvSpPr>
        <p:spPr>
          <a:xfrm>
            <a:off x="1297309" y="4045498"/>
            <a:ext cx="32063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Ubuntu" panose="020B0604020202020204" charset="0"/>
              </a:rPr>
              <a:t>N=635 participants aged 18–88 (Cam-CAN)</a:t>
            </a:r>
            <a:endParaRPr lang="en-GB" sz="1200" dirty="0">
              <a:latin typeface="Ubuntu" panose="020B060402020202020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FEC107-A4BC-4702-8B82-9625DE729EC2}"/>
              </a:ext>
            </a:extLst>
          </p:cNvPr>
          <p:cNvSpPr txBox="1"/>
          <p:nvPr/>
        </p:nvSpPr>
        <p:spPr>
          <a:xfrm>
            <a:off x="2145252" y="1563730"/>
            <a:ext cx="15359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  <a:latin typeface="Ubuntu" panose="020B0604020202020204" charset="0"/>
              </a:rPr>
              <a:t>Main effect of age</a:t>
            </a:r>
            <a:endParaRPr lang="en-GB" sz="1200" b="1" dirty="0">
              <a:solidFill>
                <a:schemeClr val="tx1"/>
              </a:solidFill>
              <a:latin typeface="Ubuntu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28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84B38-24EB-4379-A23C-90BA09B42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ageing brain: DCM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0E6504-8501-4F5A-BCB7-6F00E94B6F11}"/>
              </a:ext>
            </a:extLst>
          </p:cNvPr>
          <p:cNvGrpSpPr/>
          <p:nvPr/>
        </p:nvGrpSpPr>
        <p:grpSpPr>
          <a:xfrm>
            <a:off x="3644916" y="2329360"/>
            <a:ext cx="4686316" cy="2110689"/>
            <a:chOff x="942298" y="17221458"/>
            <a:chExt cx="5828841" cy="26252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5AF0F244-1CEB-4C4F-A9F7-AD91E04F9A2A}"/>
                    </a:ext>
                  </a:extLst>
                </p:cNvPr>
                <p:cNvSpPr/>
                <p:nvPr/>
              </p:nvSpPr>
              <p:spPr>
                <a:xfrm>
                  <a:off x="942299" y="18375046"/>
                  <a:ext cx="717660" cy="45944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900" dirty="0">
                      <a:solidFill>
                        <a:schemeClr val="tx1"/>
                      </a:solidFill>
                    </a:rPr>
                    <a:t>activity </a:t>
                  </a:r>
                  <a14:m>
                    <m:oMath xmlns:m="http://schemas.openxmlformats.org/officeDocument/2006/math">
                      <m:r>
                        <a:rPr lang="en-GB" sz="9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9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9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9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GB" sz="9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5AF0F244-1CEB-4C4F-A9F7-AD91E04F9A2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2299" y="18375046"/>
                  <a:ext cx="717660" cy="4594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30CABDE2-6CED-43E1-A208-20BE6BC9100A}"/>
                    </a:ext>
                  </a:extLst>
                </p:cNvPr>
                <p:cNvSpPr/>
                <p:nvPr/>
              </p:nvSpPr>
              <p:spPr>
                <a:xfrm>
                  <a:off x="1944376" y="18375047"/>
                  <a:ext cx="636660" cy="45944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900" dirty="0">
                      <a:solidFill>
                        <a:schemeClr val="tx1"/>
                      </a:solidFill>
                    </a:rPr>
                    <a:t>signal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en-GB" sz="9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9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oMath>
                    </m:oMathPara>
                  </a14:m>
                  <a:endParaRPr lang="en-GB" sz="9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30CABDE2-6CED-43E1-A208-20BE6BC9100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4376" y="18375047"/>
                  <a:ext cx="636660" cy="4594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7CB41D33-2F56-4CED-888E-8EF929432B54}"/>
                    </a:ext>
                  </a:extLst>
                </p:cNvPr>
                <p:cNvSpPr/>
                <p:nvPr/>
              </p:nvSpPr>
              <p:spPr>
                <a:xfrm>
                  <a:off x="2865455" y="18375047"/>
                  <a:ext cx="636660" cy="45944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900" dirty="0">
                      <a:solidFill>
                        <a:schemeClr val="tx1"/>
                      </a:solidFill>
                    </a:rPr>
                    <a:t>flow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9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GB" sz="9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9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</m:e>
                          <m:sub>
                            <m:r>
                              <a:rPr lang="en-GB" sz="9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</m:oMath>
                    </m:oMathPara>
                  </a14:m>
                  <a:endParaRPr lang="en-GB" sz="9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7CB41D33-2F56-4CED-888E-8EF929432B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5455" y="18375047"/>
                  <a:ext cx="636660" cy="45944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Elbow Connector 6">
              <a:extLst>
                <a:ext uri="{FF2B5EF4-FFF2-40B4-BE49-F238E27FC236}">
                  <a16:creationId xmlns:a16="http://schemas.microsoft.com/office/drawing/2014/main" id="{9821EC4D-FA9D-48BF-8E40-7871167D0397}"/>
                </a:ext>
              </a:extLst>
            </p:cNvPr>
            <p:cNvCxnSpPr>
              <a:stCxn id="13" idx="0"/>
              <a:endCxn id="12" idx="0"/>
            </p:cNvCxnSpPr>
            <p:nvPr/>
          </p:nvCxnSpPr>
          <p:spPr>
            <a:xfrm rot="16200000" flipV="1">
              <a:off x="2723246" y="17914508"/>
              <a:ext cx="11121" cy="921079"/>
            </a:xfrm>
            <a:prstGeom prst="bentConnector3">
              <a:avLst>
                <a:gd name="adj1" fmla="val 180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B573BE3-970E-43D2-BDAD-B4ED9397B40A}"/>
                </a:ext>
              </a:extLst>
            </p:cNvPr>
            <p:cNvCxnSpPr>
              <a:cxnSpLocks/>
              <a:stCxn id="11" idx="3"/>
              <a:endCxn id="12" idx="1"/>
            </p:cNvCxnSpPr>
            <p:nvPr/>
          </p:nvCxnSpPr>
          <p:spPr>
            <a:xfrm>
              <a:off x="1659960" y="18604770"/>
              <a:ext cx="28441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BD3E589-9AEE-4CC6-B285-EB8C9EB7CA29}"/>
                </a:ext>
              </a:extLst>
            </p:cNvPr>
            <p:cNvCxnSpPr>
              <a:stCxn id="12" idx="3"/>
              <a:endCxn id="13" idx="1"/>
            </p:cNvCxnSpPr>
            <p:nvPr/>
          </p:nvCxnSpPr>
          <p:spPr>
            <a:xfrm>
              <a:off x="2581036" y="18604770"/>
              <a:ext cx="28441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4">
              <a:extLst>
                <a:ext uri="{FF2B5EF4-FFF2-40B4-BE49-F238E27FC236}">
                  <a16:creationId xmlns:a16="http://schemas.microsoft.com/office/drawing/2014/main" id="{8076FCEE-EDE6-4958-A27E-0793FD96722C}"/>
                </a:ext>
              </a:extLst>
            </p:cNvPr>
            <p:cNvCxnSpPr>
              <a:stCxn id="12" idx="3"/>
              <a:endCxn id="12" idx="2"/>
            </p:cNvCxnSpPr>
            <p:nvPr/>
          </p:nvCxnSpPr>
          <p:spPr>
            <a:xfrm flipH="1">
              <a:off x="2262707" y="18604770"/>
              <a:ext cx="318330" cy="229723"/>
            </a:xfrm>
            <a:prstGeom prst="bentConnector4">
              <a:avLst>
                <a:gd name="adj1" fmla="val -21650"/>
                <a:gd name="adj2" fmla="val 187143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C288C5E9-6547-491D-A9CC-854D84E715CC}"/>
                    </a:ext>
                  </a:extLst>
                </p:cNvPr>
                <p:cNvSpPr/>
                <p:nvPr/>
              </p:nvSpPr>
              <p:spPr>
                <a:xfrm>
                  <a:off x="4029381" y="17740575"/>
                  <a:ext cx="636660" cy="45944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00" dirty="0">
                      <a:solidFill>
                        <a:schemeClr val="tx1"/>
                      </a:solidFill>
                    </a:rPr>
                    <a:t>volume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en-GB" sz="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oMath>
                    </m:oMathPara>
                  </a14:m>
                  <a:endParaRPr lang="en-GB" sz="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C288C5E9-6547-491D-A9CC-854D84E715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9381" y="17740575"/>
                  <a:ext cx="636660" cy="45944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BF6CE13F-4F3D-4689-9DD4-1802379D7DEA}"/>
                    </a:ext>
                  </a:extLst>
                </p:cNvPr>
                <p:cNvSpPr/>
                <p:nvPr/>
              </p:nvSpPr>
              <p:spPr>
                <a:xfrm>
                  <a:off x="4029381" y="19009519"/>
                  <a:ext cx="636660" cy="45944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900" dirty="0">
                      <a:solidFill>
                        <a:schemeClr val="tx1"/>
                      </a:solidFill>
                    </a:rPr>
                    <a:t>dHb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en-GB" sz="9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9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oMath>
                    </m:oMathPara>
                  </a14:m>
                  <a:endParaRPr lang="en-GB" sz="9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BF6CE13F-4F3D-4689-9DD4-1802379D7D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9381" y="19009519"/>
                  <a:ext cx="636660" cy="45944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2CB6D323-D8AF-427A-8FF9-93E2A44C9C5D}"/>
                    </a:ext>
                  </a:extLst>
                </p:cNvPr>
                <p:cNvSpPr/>
                <p:nvPr/>
              </p:nvSpPr>
              <p:spPr>
                <a:xfrm>
                  <a:off x="5534770" y="18369486"/>
                  <a:ext cx="904215" cy="45944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900" dirty="0">
                      <a:solidFill>
                        <a:schemeClr val="tx1"/>
                      </a:solidFill>
                    </a:rPr>
                    <a:t>BOLD signal </a:t>
                  </a:r>
                  <a14:m>
                    <m:oMath xmlns:m="http://schemas.openxmlformats.org/officeDocument/2006/math">
                      <m:r>
                        <a:rPr lang="en-GB" sz="9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endParaRPr lang="en-GB" sz="9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2CB6D323-D8AF-427A-8FF9-93E2A44C9C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4770" y="18369486"/>
                  <a:ext cx="904215" cy="459446"/>
                </a:xfrm>
                <a:prstGeom prst="rect">
                  <a:avLst/>
                </a:prstGeom>
                <a:blipFill>
                  <a:blip r:embed="rId7"/>
                  <a:stretch>
                    <a:fillRect b="-1515"/>
                  </a:stretch>
                </a:blipFill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Elbow Connector 22">
              <a:extLst>
                <a:ext uri="{FF2B5EF4-FFF2-40B4-BE49-F238E27FC236}">
                  <a16:creationId xmlns:a16="http://schemas.microsoft.com/office/drawing/2014/main" id="{09C65129-DBD1-4454-8080-6D12901BAFBB}"/>
                </a:ext>
              </a:extLst>
            </p:cNvPr>
            <p:cNvCxnSpPr>
              <a:stCxn id="13" idx="3"/>
              <a:endCxn id="18" idx="1"/>
            </p:cNvCxnSpPr>
            <p:nvPr/>
          </p:nvCxnSpPr>
          <p:spPr>
            <a:xfrm flipV="1">
              <a:off x="3502115" y="17970298"/>
              <a:ext cx="527267" cy="634472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25">
              <a:extLst>
                <a:ext uri="{FF2B5EF4-FFF2-40B4-BE49-F238E27FC236}">
                  <a16:creationId xmlns:a16="http://schemas.microsoft.com/office/drawing/2014/main" id="{F4E62279-B4FC-4EAE-A66B-F2E1B958DDA1}"/>
                </a:ext>
              </a:extLst>
            </p:cNvPr>
            <p:cNvCxnSpPr/>
            <p:nvPr/>
          </p:nvCxnSpPr>
          <p:spPr>
            <a:xfrm>
              <a:off x="3554713" y="18604769"/>
              <a:ext cx="415688" cy="634472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1191CEB8-1797-4E05-BCFA-AE98BEE7F870}"/>
                </a:ext>
              </a:extLst>
            </p:cNvPr>
            <p:cNvCxnSpPr>
              <a:cxnSpLocks/>
              <a:stCxn id="19" idx="3"/>
            </p:cNvCxnSpPr>
            <p:nvPr/>
          </p:nvCxnSpPr>
          <p:spPr>
            <a:xfrm flipV="1">
              <a:off x="4666041" y="18834493"/>
              <a:ext cx="779294" cy="4047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3A43953-FB80-4408-A1D4-BCCF114E8CAE}"/>
                </a:ext>
              </a:extLst>
            </p:cNvPr>
            <p:cNvCxnSpPr>
              <a:cxnSpLocks/>
              <a:stCxn id="18" idx="3"/>
            </p:cNvCxnSpPr>
            <p:nvPr/>
          </p:nvCxnSpPr>
          <p:spPr>
            <a:xfrm>
              <a:off x="4666041" y="17970298"/>
              <a:ext cx="806044" cy="40595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1B09FBC-D20A-432C-894C-5117B00ED5B0}"/>
                </a:ext>
              </a:extLst>
            </p:cNvPr>
            <p:cNvCxnSpPr/>
            <p:nvPr/>
          </p:nvCxnSpPr>
          <p:spPr>
            <a:xfrm>
              <a:off x="3578636" y="17317137"/>
              <a:ext cx="0" cy="2364412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B62CC51-FAF5-4FD2-8A5E-C4D09D9AF680}"/>
                </a:ext>
              </a:extLst>
            </p:cNvPr>
            <p:cNvCxnSpPr/>
            <p:nvPr/>
          </p:nvCxnSpPr>
          <p:spPr>
            <a:xfrm>
              <a:off x="5257236" y="17317136"/>
              <a:ext cx="0" cy="2364412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DFABC53-C317-46A4-8B5D-E9E30BCAE37A}"/>
                </a:ext>
              </a:extLst>
            </p:cNvPr>
            <p:cNvSpPr txBox="1"/>
            <p:nvPr/>
          </p:nvSpPr>
          <p:spPr>
            <a:xfrm>
              <a:off x="942298" y="17221458"/>
              <a:ext cx="2245435" cy="306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err="1">
                  <a:latin typeface="Ubuntu" panose="020B0604020202020204" charset="0"/>
                </a:rPr>
                <a:t>i</a:t>
              </a:r>
              <a:r>
                <a:rPr lang="en-GB" sz="1000" dirty="0">
                  <a:latin typeface="Ubuntu" panose="020B0604020202020204" charset="0"/>
                </a:rPr>
                <a:t>. Cerebral blood flow (</a:t>
              </a:r>
              <a:r>
                <a:rPr lang="en-GB" sz="1000" dirty="0" err="1">
                  <a:latin typeface="Ubuntu" panose="020B0604020202020204" charset="0"/>
                </a:rPr>
                <a:t>rCBF</a:t>
              </a:r>
              <a:r>
                <a:rPr lang="en-GB" sz="1000" dirty="0">
                  <a:latin typeface="Ubuntu" panose="020B0604020202020204" charset="0"/>
                </a:rPr>
                <a:t>)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0ED2C49-94D1-447C-BA4D-65F693896804}"/>
                </a:ext>
              </a:extLst>
            </p:cNvPr>
            <p:cNvSpPr txBox="1"/>
            <p:nvPr/>
          </p:nvSpPr>
          <p:spPr>
            <a:xfrm>
              <a:off x="3626156" y="17221458"/>
              <a:ext cx="1497754" cy="306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>
                  <a:latin typeface="Ubuntu" panose="020B0604020202020204" charset="0"/>
                </a:rPr>
                <a:t>ii. Venous Balloon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AC5A56F-DD37-485C-93E0-A2A981DC39EA}"/>
                </a:ext>
              </a:extLst>
            </p:cNvPr>
            <p:cNvSpPr txBox="1"/>
            <p:nvPr/>
          </p:nvSpPr>
          <p:spPr>
            <a:xfrm>
              <a:off x="5399781" y="17221458"/>
              <a:ext cx="1316318" cy="306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>
                  <a:latin typeface="Ubuntu" panose="020B0604020202020204" charset="0"/>
                </a:rPr>
                <a:t>iii. BOLD signal</a:t>
              </a:r>
            </a:p>
          </p:txBody>
        </p:sp>
        <p:cxnSp>
          <p:nvCxnSpPr>
            <p:cNvPr id="30" name="Elbow Connector 40">
              <a:extLst>
                <a:ext uri="{FF2B5EF4-FFF2-40B4-BE49-F238E27FC236}">
                  <a16:creationId xmlns:a16="http://schemas.microsoft.com/office/drawing/2014/main" id="{3E809189-94BC-4220-BC00-6D0CC8C49856}"/>
                </a:ext>
              </a:extLst>
            </p:cNvPr>
            <p:cNvCxnSpPr>
              <a:stCxn id="18" idx="3"/>
              <a:endCxn id="18" idx="0"/>
            </p:cNvCxnSpPr>
            <p:nvPr/>
          </p:nvCxnSpPr>
          <p:spPr>
            <a:xfrm flipH="1" flipV="1">
              <a:off x="4347712" y="17740575"/>
              <a:ext cx="318330" cy="229723"/>
            </a:xfrm>
            <a:prstGeom prst="bentConnector4">
              <a:avLst>
                <a:gd name="adj1" fmla="val -62887"/>
                <a:gd name="adj2" fmla="val 187143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9C7FDAB-F56D-4000-9B97-B02A66B3FF5B}"/>
                </a:ext>
              </a:extLst>
            </p:cNvPr>
            <p:cNvSpPr txBox="1"/>
            <p:nvPr/>
          </p:nvSpPr>
          <p:spPr>
            <a:xfrm>
              <a:off x="1710098" y="19559624"/>
              <a:ext cx="1378126" cy="287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dirty="0" err="1">
                  <a:solidFill>
                    <a:schemeClr val="bg1">
                      <a:lumMod val="50000"/>
                    </a:schemeClr>
                  </a:solidFill>
                  <a:latin typeface="Ubuntu" panose="020B0604020202020204" charset="0"/>
                </a:rPr>
                <a:t>Friston</a:t>
              </a:r>
              <a:r>
                <a:rPr lang="en-GB" sz="900" dirty="0">
                  <a:solidFill>
                    <a:schemeClr val="bg1">
                      <a:lumMod val="50000"/>
                    </a:schemeClr>
                  </a:solidFill>
                  <a:latin typeface="Ubuntu" panose="020B0604020202020204" charset="0"/>
                </a:rPr>
                <a:t> et al. 2000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08D3337-066C-40B1-A785-0AEF8D6CBFF7}"/>
                </a:ext>
              </a:extLst>
            </p:cNvPr>
            <p:cNvSpPr txBox="1"/>
            <p:nvPr/>
          </p:nvSpPr>
          <p:spPr>
            <a:xfrm>
              <a:off x="3776746" y="19559624"/>
              <a:ext cx="1386101" cy="287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dirty="0">
                  <a:solidFill>
                    <a:schemeClr val="bg1">
                      <a:lumMod val="50000"/>
                    </a:schemeClr>
                  </a:solidFill>
                  <a:latin typeface="Ubuntu" panose="020B0604020202020204" charset="0"/>
                </a:rPr>
                <a:t>Buxton et al. 1998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70EA084-3102-4A95-9BEA-01CE6B95F0F9}"/>
                </a:ext>
              </a:extLst>
            </p:cNvPr>
            <p:cNvSpPr txBox="1"/>
            <p:nvPr/>
          </p:nvSpPr>
          <p:spPr>
            <a:xfrm>
              <a:off x="5297310" y="19559624"/>
              <a:ext cx="1473829" cy="287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dirty="0">
                  <a:solidFill>
                    <a:schemeClr val="bg1">
                      <a:lumMod val="50000"/>
                    </a:schemeClr>
                  </a:solidFill>
                  <a:latin typeface="Ubuntu" panose="020B0604020202020204" charset="0"/>
                </a:rPr>
                <a:t>Stephan et al. 2007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35A481C-AD95-4397-A9CB-4CB51B7BFF14}"/>
                    </a:ext>
                  </a:extLst>
                </p:cNvPr>
                <p:cNvSpPr/>
                <p:nvPr/>
              </p:nvSpPr>
              <p:spPr>
                <a:xfrm>
                  <a:off x="2347427" y="19009519"/>
                  <a:ext cx="357292" cy="2871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900" b="1" i="1" dirty="0">
                            <a:latin typeface="Cambria Math" panose="02040503050406030204" pitchFamily="18" charset="0"/>
                          </a:rPr>
                          <m:t>𝜿</m:t>
                        </m:r>
                      </m:oMath>
                    </m:oMathPara>
                  </a14:m>
                  <a:endParaRPr lang="en-GB" sz="900" b="1" dirty="0"/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35A481C-AD95-4397-A9CB-4CB51B7BFF1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7427" y="19009519"/>
                  <a:ext cx="357292" cy="28710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6F15A3B9-8F0E-4563-A486-123F1E8DCF74}"/>
                    </a:ext>
                  </a:extLst>
                </p:cNvPr>
                <p:cNvSpPr/>
                <p:nvPr/>
              </p:nvSpPr>
              <p:spPr>
                <a:xfrm>
                  <a:off x="2581036" y="17945639"/>
                  <a:ext cx="349157" cy="2871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900" i="1" dirty="0"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en-GB" sz="900" dirty="0"/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6F15A3B9-8F0E-4563-A486-123F1E8DCF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1036" y="17945639"/>
                  <a:ext cx="349157" cy="28710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724DAE21-42E8-48BF-9728-7FACA804738B}"/>
                    </a:ext>
                  </a:extLst>
                </p:cNvPr>
                <p:cNvSpPr/>
                <p:nvPr/>
              </p:nvSpPr>
              <p:spPr>
                <a:xfrm>
                  <a:off x="4790490" y="17621612"/>
                  <a:ext cx="558986" cy="2871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9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900" b="1" i="1">
                                <a:latin typeface="Cambria Math" panose="02040503050406030204" pitchFamily="18" charset="0"/>
                              </a:rPr>
                              <m:t>𝝉</m:t>
                            </m:r>
                          </m:e>
                          <m:sub>
                            <m:r>
                              <a:rPr lang="en-GB" sz="900" b="1" i="1">
                                <a:latin typeface="Cambria Math" panose="02040503050406030204" pitchFamily="18" charset="0"/>
                              </a:rPr>
                              <m:t>𝒉</m:t>
                            </m:r>
                          </m:sub>
                        </m:sSub>
                        <m:r>
                          <a:rPr lang="en-GB" sz="9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900" i="1">
                            <a:latin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GB" sz="900" dirty="0"/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724DAE21-42E8-48BF-9728-7FACA804738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0490" y="17621612"/>
                  <a:ext cx="558986" cy="28710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FACFA31C-93ED-482D-A422-AB33DDD938EA}"/>
                    </a:ext>
                  </a:extLst>
                </p:cNvPr>
                <p:cNvSpPr/>
                <p:nvPr/>
              </p:nvSpPr>
              <p:spPr>
                <a:xfrm>
                  <a:off x="3670180" y="17734151"/>
                  <a:ext cx="415113" cy="2871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9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900" b="1" i="1" dirty="0">
                                <a:latin typeface="Cambria Math" panose="02040503050406030204" pitchFamily="18" charset="0"/>
                              </a:rPr>
                              <m:t>𝝉</m:t>
                            </m:r>
                          </m:e>
                          <m:sub>
                            <m:r>
                              <a:rPr lang="en-GB" sz="900" b="1" i="1" dirty="0">
                                <a:latin typeface="Cambria Math" panose="02040503050406030204" pitchFamily="18" charset="0"/>
                              </a:rPr>
                              <m:t>𝒉</m:t>
                            </m:r>
                          </m:sub>
                        </m:sSub>
                      </m:oMath>
                    </m:oMathPara>
                  </a14:m>
                  <a:endParaRPr lang="en-GB" sz="900" b="1" dirty="0"/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FACFA31C-93ED-482D-A422-AB33DDD938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0180" y="17734151"/>
                  <a:ext cx="415113" cy="28710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F0978C3E-6E91-4F74-A6C9-33AD615A8F4B}"/>
                </a:ext>
              </a:extLst>
            </p:cNvPr>
            <p:cNvCxnSpPr>
              <a:endCxn id="19" idx="0"/>
            </p:cNvCxnSpPr>
            <p:nvPr/>
          </p:nvCxnSpPr>
          <p:spPr>
            <a:xfrm flipH="1">
              <a:off x="4347712" y="18200020"/>
              <a:ext cx="13126" cy="80949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F30A1A8E-70DD-42E8-B690-DBFEF78F58A2}"/>
                    </a:ext>
                  </a:extLst>
                </p:cNvPr>
                <p:cNvSpPr/>
                <p:nvPr/>
              </p:nvSpPr>
              <p:spPr>
                <a:xfrm>
                  <a:off x="3121818" y="19251862"/>
                  <a:ext cx="1438613" cy="28719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9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900" b="1" i="1" dirty="0">
                                <a:latin typeface="Cambria Math" panose="02040503050406030204" pitchFamily="18" charset="0"/>
                              </a:rPr>
                              <m:t>𝝉</m:t>
                            </m:r>
                          </m:e>
                          <m:sub>
                            <m:r>
                              <a:rPr lang="en-GB" sz="900" b="1" i="1" dirty="0">
                                <a:latin typeface="Cambria Math" panose="02040503050406030204" pitchFamily="18" charset="0"/>
                              </a:rPr>
                              <m:t>𝒉</m:t>
                            </m:r>
                          </m:sub>
                        </m:sSub>
                        <m:r>
                          <a:rPr lang="en-GB" sz="900" b="1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GB" sz="9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900" i="1" dirty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GB" sz="9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br>
                    <a:rPr lang="en-GB" sz="900" b="1" i="1" dirty="0">
                      <a:latin typeface="Cambria Math" panose="02040503050406030204" pitchFamily="18" charset="0"/>
                    </a:rPr>
                  </a:br>
                  <a:endParaRPr lang="en-GB" sz="900" b="1" dirty="0"/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F30A1A8E-70DD-42E8-B690-DBFEF78F58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1818" y="19251862"/>
                  <a:ext cx="1438613" cy="28719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BECE775F-9315-4BC6-95E4-B4749B65D938}"/>
                    </a:ext>
                  </a:extLst>
                </p:cNvPr>
                <p:cNvSpPr/>
                <p:nvPr/>
              </p:nvSpPr>
              <p:spPr>
                <a:xfrm>
                  <a:off x="5472085" y="18852046"/>
                  <a:ext cx="324213" cy="28710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9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900" b="1" i="1" dirty="0">
                                <a:latin typeface="Cambria Math" panose="02040503050406030204" pitchFamily="18" charset="0"/>
                              </a:rPr>
                              <m:t>𝝐</m:t>
                            </m:r>
                          </m:e>
                          <m:sub>
                            <m:r>
                              <a:rPr lang="en-GB" sz="900" b="1" i="1" dirty="0">
                                <a:latin typeface="Cambria Math" panose="02040503050406030204" pitchFamily="18" charset="0"/>
                              </a:rPr>
                              <m:t>𝒉</m:t>
                            </m:r>
                          </m:sub>
                        </m:sSub>
                        <m:r>
                          <a:rPr lang="en-GB" sz="9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9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GB" sz="9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900" i="1" dirty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GB" sz="900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GB" sz="900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900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GB" sz="9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GB" sz="9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900" i="1" dirty="0">
                            <a:latin typeface="Cambria Math" panose="02040503050406030204" pitchFamily="18" charset="0"/>
                          </a:rPr>
                          <m:t>𝑇𝐸</m:t>
                        </m:r>
                        <m:r>
                          <a:rPr lang="en-GB" sz="9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9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9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en-GB" sz="9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GB" sz="900" dirty="0"/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BECE775F-9315-4BC6-95E4-B4749B65D9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2085" y="18852046"/>
                  <a:ext cx="324213" cy="287109"/>
                </a:xfrm>
                <a:prstGeom prst="rect">
                  <a:avLst/>
                </a:prstGeom>
                <a:blipFill>
                  <a:blip r:embed="rId13"/>
                  <a:stretch>
                    <a:fillRect r="-23255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08914074-EDFD-4481-AE4F-33CB6C3ECE3F}"/>
                    </a:ext>
                  </a:extLst>
                </p:cNvPr>
                <p:cNvSpPr/>
                <p:nvPr/>
              </p:nvSpPr>
              <p:spPr>
                <a:xfrm>
                  <a:off x="4282769" y="18444151"/>
                  <a:ext cx="558986" cy="2871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9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900" b="1" i="1">
                                <a:latin typeface="Cambria Math" panose="02040503050406030204" pitchFamily="18" charset="0"/>
                              </a:rPr>
                              <m:t>𝝉</m:t>
                            </m:r>
                          </m:e>
                          <m:sub>
                            <m:r>
                              <a:rPr lang="en-GB" sz="900" b="1" i="1">
                                <a:latin typeface="Cambria Math" panose="02040503050406030204" pitchFamily="18" charset="0"/>
                              </a:rPr>
                              <m:t>𝒉</m:t>
                            </m:r>
                          </m:sub>
                        </m:sSub>
                        <m:r>
                          <a:rPr lang="en-GB" sz="9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900" i="1">
                            <a:latin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GB" sz="900" dirty="0"/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08914074-EDFD-4481-AE4F-33CB6C3ECE3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2769" y="18444151"/>
                  <a:ext cx="558986" cy="287109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85A96AD8-46D5-4B4B-BC63-25F3E5D3B487}"/>
              </a:ext>
            </a:extLst>
          </p:cNvPr>
          <p:cNvSpPr txBox="1">
            <a:spLocks/>
          </p:cNvSpPr>
          <p:nvPr/>
        </p:nvSpPr>
        <p:spPr>
          <a:xfrm>
            <a:off x="2761311" y="1342308"/>
            <a:ext cx="3621378" cy="644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Dynamic Causal Modelling (DCM) for fMRI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D8F576A-2206-4B6E-BA4F-8116064EE273}"/>
              </a:ext>
            </a:extLst>
          </p:cNvPr>
          <p:cNvSpPr/>
          <p:nvPr/>
        </p:nvSpPr>
        <p:spPr>
          <a:xfrm>
            <a:off x="3619500" y="4668721"/>
            <a:ext cx="541881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solidFill>
                  <a:srgbClr val="222222"/>
                </a:solidFill>
                <a:latin typeface="Ubuntu" panose="020B0604020202020204" charset="0"/>
              </a:rPr>
              <a:t>Tak, Y.W., Knights, E., Henson, R. and Zeidman, P., 2021. Ageing and the ipsilateral M1 BOLD response: a connectivity study. Brain sciences, 11(9), p.1130.</a:t>
            </a:r>
            <a:endParaRPr lang="en-GB" sz="1050" dirty="0">
              <a:latin typeface="Ubuntu" panose="020B0604020202020204" charset="0"/>
            </a:endParaRPr>
          </a:p>
        </p:txBody>
      </p:sp>
      <p:pic>
        <p:nvPicPr>
          <p:cNvPr id="43" name="Picture 2" descr="Figure 1">
            <a:extLst>
              <a:ext uri="{FF2B5EF4-FFF2-40B4-BE49-F238E27FC236}">
                <a16:creationId xmlns:a16="http://schemas.microsoft.com/office/drawing/2014/main" id="{C58CEF4F-1F7A-4BA9-9164-CA8D5BF5C0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0074" y="2552658"/>
            <a:ext cx="1152391" cy="141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83DFECC8-CBF6-4579-96DA-6FC7B0ADB31C}"/>
              </a:ext>
            </a:extLst>
          </p:cNvPr>
          <p:cNvSpPr/>
          <p:nvPr/>
        </p:nvSpPr>
        <p:spPr>
          <a:xfrm>
            <a:off x="2478138" y="3127695"/>
            <a:ext cx="626003" cy="3693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D83656C9-9551-4908-A72A-D0C01D5327CF}"/>
              </a:ext>
            </a:extLst>
          </p:cNvPr>
          <p:cNvSpPr txBox="1">
            <a:spLocks/>
          </p:cNvSpPr>
          <p:nvPr/>
        </p:nvSpPr>
        <p:spPr>
          <a:xfrm>
            <a:off x="973810" y="1827216"/>
            <a:ext cx="1356607" cy="33171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b="1" dirty="0">
                <a:solidFill>
                  <a:schemeClr val="tx1"/>
                </a:solidFill>
                <a:latin typeface="Ubuntu" panose="020B0604020202020204" charset="0"/>
              </a:rPr>
              <a:t>Neural model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29AB4EED-DF85-496A-931A-E49EB0BDDA9B}"/>
              </a:ext>
            </a:extLst>
          </p:cNvPr>
          <p:cNvSpPr txBox="1">
            <a:spLocks/>
          </p:cNvSpPr>
          <p:nvPr/>
        </p:nvSpPr>
        <p:spPr>
          <a:xfrm>
            <a:off x="5270774" y="1827216"/>
            <a:ext cx="2191897" cy="33171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b="1" dirty="0">
                <a:solidFill>
                  <a:schemeClr val="tx1"/>
                </a:solidFill>
                <a:latin typeface="Ubuntu" panose="020B0604020202020204" charset="0"/>
              </a:rPr>
              <a:t>Haemodynamic Model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639136F-86F3-4D3D-8B7E-AE729C0246B8}"/>
              </a:ext>
            </a:extLst>
          </p:cNvPr>
          <p:cNvCxnSpPr>
            <a:cxnSpLocks/>
          </p:cNvCxnSpPr>
          <p:nvPr/>
        </p:nvCxnSpPr>
        <p:spPr>
          <a:xfrm>
            <a:off x="1078485" y="2106673"/>
            <a:ext cx="114921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C42395F-985E-41C3-A8A1-DF023F70A568}"/>
              </a:ext>
            </a:extLst>
          </p:cNvPr>
          <p:cNvCxnSpPr>
            <a:cxnSpLocks/>
          </p:cNvCxnSpPr>
          <p:nvPr/>
        </p:nvCxnSpPr>
        <p:spPr>
          <a:xfrm>
            <a:off x="5434044" y="2106673"/>
            <a:ext cx="185906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65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C2A10-CA3A-4C75-AEF7-45C321E51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ageing brain: model structure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53725D-2409-45DC-8A94-ECE889F1ACF3}"/>
              </a:ext>
            </a:extLst>
          </p:cNvPr>
          <p:cNvSpPr txBox="1"/>
          <p:nvPr/>
        </p:nvSpPr>
        <p:spPr>
          <a:xfrm>
            <a:off x="1283236" y="3697136"/>
            <a:ext cx="6467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Ubuntu" panose="020B0604020202020204" charset="0"/>
              </a:rPr>
              <a:t>The model successfully captured the difference in the right M1 BOLD response between </a:t>
            </a:r>
            <a:r>
              <a:rPr lang="en-GB" sz="1600" dirty="0">
                <a:solidFill>
                  <a:srgbClr val="0C0CF3"/>
                </a:solidFill>
                <a:latin typeface="Ubuntu" panose="020B0604020202020204" charset="0"/>
              </a:rPr>
              <a:t>younger</a:t>
            </a:r>
            <a:r>
              <a:rPr lang="en-GB" sz="1600" dirty="0">
                <a:latin typeface="Ubuntu" panose="020B0604020202020204" charset="0"/>
              </a:rPr>
              <a:t> and </a:t>
            </a:r>
            <a:r>
              <a:rPr lang="en-GB" sz="1600" dirty="0">
                <a:solidFill>
                  <a:srgbClr val="FF0000"/>
                </a:solidFill>
                <a:latin typeface="Ubuntu" panose="020B0604020202020204" charset="0"/>
              </a:rPr>
              <a:t>older</a:t>
            </a:r>
            <a:r>
              <a:rPr lang="en-GB" sz="1600" dirty="0">
                <a:latin typeface="Ubuntu" panose="020B0604020202020204" charset="0"/>
              </a:rPr>
              <a:t> responders.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7C8590-EA11-48E2-8B97-833D81BB71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3371" y="1458093"/>
            <a:ext cx="1637214" cy="2063931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180EEB7-06F3-4783-B922-BC2A65842853}"/>
              </a:ext>
            </a:extLst>
          </p:cNvPr>
          <p:cNvCxnSpPr/>
          <p:nvPr/>
        </p:nvCxnSpPr>
        <p:spPr>
          <a:xfrm flipH="1">
            <a:off x="2898416" y="2247816"/>
            <a:ext cx="229783" cy="15783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72DD71D-3528-4E74-A14D-253A103A70E9}"/>
              </a:ext>
            </a:extLst>
          </p:cNvPr>
          <p:cNvSpPr txBox="1"/>
          <p:nvPr/>
        </p:nvSpPr>
        <p:spPr>
          <a:xfrm>
            <a:off x="3044180" y="2023606"/>
            <a:ext cx="360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 Narrow" panose="020B0606020202030204" pitchFamily="34" charset="0"/>
              </a:rPr>
              <a:t>M1</a:t>
            </a:r>
            <a:endParaRPr lang="en-GB" sz="1200" dirty="0">
              <a:latin typeface="Arial Narrow" panose="020B0606020202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C8A658-C04E-4D04-BB7E-231E55525435}"/>
              </a:ext>
            </a:extLst>
          </p:cNvPr>
          <p:cNvSpPr txBox="1"/>
          <p:nvPr/>
        </p:nvSpPr>
        <p:spPr>
          <a:xfrm>
            <a:off x="1646526" y="16190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L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6352AC-39BD-40D7-B6EF-66672F95B47E}"/>
              </a:ext>
            </a:extLst>
          </p:cNvPr>
          <p:cNvSpPr txBox="1"/>
          <p:nvPr/>
        </p:nvSpPr>
        <p:spPr>
          <a:xfrm>
            <a:off x="2789049" y="1619037"/>
            <a:ext cx="276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R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02E0A99-AC91-4704-859C-D54ACC6746CD}"/>
              </a:ext>
            </a:extLst>
          </p:cNvPr>
          <p:cNvCxnSpPr/>
          <p:nvPr/>
        </p:nvCxnSpPr>
        <p:spPr>
          <a:xfrm>
            <a:off x="1666932" y="2135979"/>
            <a:ext cx="229783" cy="15783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E2E7114-1F49-4A35-A81E-A643C410CCCB}"/>
              </a:ext>
            </a:extLst>
          </p:cNvPr>
          <p:cNvSpPr txBox="1"/>
          <p:nvPr/>
        </p:nvSpPr>
        <p:spPr>
          <a:xfrm>
            <a:off x="1328332" y="1885751"/>
            <a:ext cx="4459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Arial Narrow" panose="020B0606020202030204" pitchFamily="34" charset="0"/>
              </a:rPr>
              <a:t>PMd</a:t>
            </a:r>
            <a:endParaRPr lang="en-GB" sz="1200" dirty="0">
              <a:latin typeface="Arial Narrow" panose="020B060602020203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F6E0719-CB18-439F-8270-B9DCAAA4D28B}"/>
              </a:ext>
            </a:extLst>
          </p:cNvPr>
          <p:cNvGrpSpPr/>
          <p:nvPr/>
        </p:nvGrpSpPr>
        <p:grpSpPr>
          <a:xfrm>
            <a:off x="3525455" y="1376737"/>
            <a:ext cx="2096066" cy="2083888"/>
            <a:chOff x="12232816" y="5077685"/>
            <a:chExt cx="2096066" cy="2083888"/>
          </a:xfrm>
        </p:grpSpPr>
        <p:sp>
          <p:nvSpPr>
            <p:cNvPr id="13" name="Rounded Rectangle 1">
              <a:extLst>
                <a:ext uri="{FF2B5EF4-FFF2-40B4-BE49-F238E27FC236}">
                  <a16:creationId xmlns:a16="http://schemas.microsoft.com/office/drawing/2014/main" id="{9C8E0DC5-47BA-4954-B141-58321C43C99F}"/>
                </a:ext>
              </a:extLst>
            </p:cNvPr>
            <p:cNvSpPr/>
            <p:nvPr/>
          </p:nvSpPr>
          <p:spPr>
            <a:xfrm>
              <a:off x="12232816" y="5077685"/>
              <a:ext cx="2096066" cy="2083888"/>
            </a:xfrm>
            <a:prstGeom prst="round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CF39D6D-F404-47E3-A50C-3FBD74158DA0}"/>
                </a:ext>
              </a:extLst>
            </p:cNvPr>
            <p:cNvSpPr/>
            <p:nvPr/>
          </p:nvSpPr>
          <p:spPr>
            <a:xfrm>
              <a:off x="12628624" y="6611418"/>
              <a:ext cx="404791" cy="404791"/>
            </a:xfrm>
            <a:prstGeom prst="ellipse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7F7F7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M1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AF34933-49B6-4AA3-9BA7-C2DA012D9813}"/>
                </a:ext>
              </a:extLst>
            </p:cNvPr>
            <p:cNvSpPr/>
            <p:nvPr/>
          </p:nvSpPr>
          <p:spPr>
            <a:xfrm>
              <a:off x="13524331" y="6611418"/>
              <a:ext cx="404791" cy="404791"/>
            </a:xfrm>
            <a:prstGeom prst="ellipse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7F7F7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M1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5C10432-FAE4-4127-AC02-68A9EC63AA00}"/>
                </a:ext>
              </a:extLst>
            </p:cNvPr>
            <p:cNvSpPr/>
            <p:nvPr/>
          </p:nvSpPr>
          <p:spPr>
            <a:xfrm>
              <a:off x="12628624" y="5959253"/>
              <a:ext cx="404791" cy="404791"/>
            </a:xfrm>
            <a:prstGeom prst="ellipse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7F7F7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PMd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14255E1-F5AF-4A58-A992-54EF2C7E5A98}"/>
                </a:ext>
              </a:extLst>
            </p:cNvPr>
            <p:cNvSpPr/>
            <p:nvPr/>
          </p:nvSpPr>
          <p:spPr>
            <a:xfrm>
              <a:off x="13524331" y="5959253"/>
              <a:ext cx="404791" cy="404791"/>
            </a:xfrm>
            <a:prstGeom prst="ellipse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7F7F7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PMd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A9532F4-F94D-49EE-9D64-FB479CB87056}"/>
                </a:ext>
              </a:extLst>
            </p:cNvPr>
            <p:cNvSpPr/>
            <p:nvPr/>
          </p:nvSpPr>
          <p:spPr>
            <a:xfrm>
              <a:off x="12628624" y="5307089"/>
              <a:ext cx="404791" cy="404791"/>
            </a:xfrm>
            <a:prstGeom prst="ellipse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7F7F7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SMA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EDEFB26-F160-47CA-B4A2-4398CCA0885C}"/>
                </a:ext>
              </a:extLst>
            </p:cNvPr>
            <p:cNvSpPr/>
            <p:nvPr/>
          </p:nvSpPr>
          <p:spPr>
            <a:xfrm>
              <a:off x="13524331" y="5307089"/>
              <a:ext cx="404791" cy="404791"/>
            </a:xfrm>
            <a:prstGeom prst="ellipse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7F7F7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SMA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B32FBC7-7EFA-40EE-B0C0-39E9725BD696}"/>
                </a:ext>
              </a:extLst>
            </p:cNvPr>
            <p:cNvCxnSpPr>
              <a:stCxn id="19" idx="4"/>
              <a:endCxn id="17" idx="0"/>
            </p:cNvCxnSpPr>
            <p:nvPr/>
          </p:nvCxnSpPr>
          <p:spPr>
            <a:xfrm>
              <a:off x="13726726" y="5711880"/>
              <a:ext cx="0" cy="247374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D8DE5DFA-A25B-4364-814F-905ED718143F}"/>
                </a:ext>
              </a:extLst>
            </p:cNvPr>
            <p:cNvCxnSpPr>
              <a:stCxn id="17" idx="4"/>
              <a:endCxn id="15" idx="0"/>
            </p:cNvCxnSpPr>
            <p:nvPr/>
          </p:nvCxnSpPr>
          <p:spPr>
            <a:xfrm>
              <a:off x="13726726" y="6364044"/>
              <a:ext cx="0" cy="247374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0C5A31E-9C37-4A53-AC79-99A88E34FD1F}"/>
                </a:ext>
              </a:extLst>
            </p:cNvPr>
            <p:cNvCxnSpPr>
              <a:stCxn id="18" idx="4"/>
              <a:endCxn id="16" idx="0"/>
            </p:cNvCxnSpPr>
            <p:nvPr/>
          </p:nvCxnSpPr>
          <p:spPr>
            <a:xfrm>
              <a:off x="12831020" y="5711880"/>
              <a:ext cx="0" cy="247374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1A99857-FD0A-409B-96BF-14C339222D42}"/>
                </a:ext>
              </a:extLst>
            </p:cNvPr>
            <p:cNvCxnSpPr>
              <a:stCxn id="16" idx="4"/>
              <a:endCxn id="14" idx="0"/>
            </p:cNvCxnSpPr>
            <p:nvPr/>
          </p:nvCxnSpPr>
          <p:spPr>
            <a:xfrm>
              <a:off x="12831020" y="6364044"/>
              <a:ext cx="0" cy="247374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2452A266-F91E-42F3-AAB5-AD47DB3A0D4B}"/>
                </a:ext>
              </a:extLst>
            </p:cNvPr>
            <p:cNvCxnSpPr/>
            <p:nvPr/>
          </p:nvCxnSpPr>
          <p:spPr>
            <a:xfrm>
              <a:off x="13033415" y="5503521"/>
              <a:ext cx="490916" cy="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1AC3E6DC-6123-49D6-B355-0C0A0B3CBBFF}"/>
                </a:ext>
              </a:extLst>
            </p:cNvPr>
            <p:cNvCxnSpPr/>
            <p:nvPr/>
          </p:nvCxnSpPr>
          <p:spPr>
            <a:xfrm>
              <a:off x="13033415" y="6161649"/>
              <a:ext cx="490916" cy="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26" name="Elbow Connector 14">
              <a:extLst>
                <a:ext uri="{FF2B5EF4-FFF2-40B4-BE49-F238E27FC236}">
                  <a16:creationId xmlns:a16="http://schemas.microsoft.com/office/drawing/2014/main" id="{73A428B6-6D87-4A01-89B1-2B9D93AC01E9}"/>
                </a:ext>
              </a:extLst>
            </p:cNvPr>
            <p:cNvCxnSpPr>
              <a:stCxn id="19" idx="6"/>
              <a:endCxn id="15" idx="6"/>
            </p:cNvCxnSpPr>
            <p:nvPr/>
          </p:nvCxnSpPr>
          <p:spPr>
            <a:xfrm>
              <a:off x="13929122" y="5509485"/>
              <a:ext cx="10932" cy="1304328"/>
            </a:xfrm>
            <a:prstGeom prst="bentConnector3">
              <a:avLst>
                <a:gd name="adj1" fmla="val 2142858"/>
              </a:avLst>
            </a:prstGeom>
            <a:noFill/>
            <a:ln w="2857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sp>
          <p:nvSpPr>
            <p:cNvPr id="27" name="Right Arrow 15">
              <a:extLst>
                <a:ext uri="{FF2B5EF4-FFF2-40B4-BE49-F238E27FC236}">
                  <a16:creationId xmlns:a16="http://schemas.microsoft.com/office/drawing/2014/main" id="{06179B3B-2F4E-443E-B997-DFB3DA72D21D}"/>
                </a:ext>
              </a:extLst>
            </p:cNvPr>
            <p:cNvSpPr/>
            <p:nvPr/>
          </p:nvSpPr>
          <p:spPr>
            <a:xfrm rot="2700000">
              <a:off x="12447037" y="5950647"/>
              <a:ext cx="197792" cy="143115"/>
            </a:xfrm>
            <a:prstGeom prst="rightArrow">
              <a:avLst/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ight Arrow 16">
              <a:extLst>
                <a:ext uri="{FF2B5EF4-FFF2-40B4-BE49-F238E27FC236}">
                  <a16:creationId xmlns:a16="http://schemas.microsoft.com/office/drawing/2014/main" id="{F6E464CB-3838-41E9-A31D-E4318BEC25D6}"/>
                </a:ext>
              </a:extLst>
            </p:cNvPr>
            <p:cNvSpPr/>
            <p:nvPr/>
          </p:nvSpPr>
          <p:spPr>
            <a:xfrm rot="2700000">
              <a:off x="12447037" y="5202044"/>
              <a:ext cx="197792" cy="143115"/>
            </a:xfrm>
            <a:prstGeom prst="rightArrow">
              <a:avLst/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9" name="Elbow Connector 17">
              <a:extLst>
                <a:ext uri="{FF2B5EF4-FFF2-40B4-BE49-F238E27FC236}">
                  <a16:creationId xmlns:a16="http://schemas.microsoft.com/office/drawing/2014/main" id="{100DA9A0-6E59-4460-8394-FDFCFFF62C23}"/>
                </a:ext>
              </a:extLst>
            </p:cNvPr>
            <p:cNvCxnSpPr/>
            <p:nvPr/>
          </p:nvCxnSpPr>
          <p:spPr>
            <a:xfrm flipH="1">
              <a:off x="12613032" y="5503521"/>
              <a:ext cx="10932" cy="1304328"/>
            </a:xfrm>
            <a:prstGeom prst="bentConnector3">
              <a:avLst>
                <a:gd name="adj1" fmla="val 2142858"/>
              </a:avLst>
            </a:prstGeom>
            <a:noFill/>
            <a:ln w="2857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EDE42DDF-928A-480E-B905-254DECB1244D}"/>
                </a:ext>
              </a:extLst>
            </p:cNvPr>
            <p:cNvCxnSpPr/>
            <p:nvPr/>
          </p:nvCxnSpPr>
          <p:spPr>
            <a:xfrm>
              <a:off x="13033415" y="6814540"/>
              <a:ext cx="490916" cy="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4869F9A-72C1-4771-8C70-B641149F39EE}"/>
                </a:ext>
              </a:extLst>
            </p:cNvPr>
            <p:cNvCxnSpPr>
              <a:stCxn id="18" idx="5"/>
              <a:endCxn id="17" idx="1"/>
            </p:cNvCxnSpPr>
            <p:nvPr/>
          </p:nvCxnSpPr>
          <p:spPr>
            <a:xfrm>
              <a:off x="12974135" y="5652600"/>
              <a:ext cx="609476" cy="365933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59BF3E7D-AF08-45E5-A641-4789A73546BB}"/>
                </a:ext>
              </a:extLst>
            </p:cNvPr>
            <p:cNvCxnSpPr>
              <a:stCxn id="19" idx="3"/>
              <a:endCxn id="16" idx="7"/>
            </p:cNvCxnSpPr>
            <p:nvPr/>
          </p:nvCxnSpPr>
          <p:spPr>
            <a:xfrm flipH="1">
              <a:off x="12974135" y="5652600"/>
              <a:ext cx="609476" cy="365933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C7A27290-5290-43D8-995C-A7448F63834E}"/>
                </a:ext>
              </a:extLst>
            </p:cNvPr>
            <p:cNvCxnSpPr>
              <a:stCxn id="16" idx="5"/>
              <a:endCxn id="15" idx="1"/>
            </p:cNvCxnSpPr>
            <p:nvPr/>
          </p:nvCxnSpPr>
          <p:spPr>
            <a:xfrm>
              <a:off x="12974135" y="6304764"/>
              <a:ext cx="609476" cy="365934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2C72CB6-0C38-406A-BACC-D5966362C7A7}"/>
                </a:ext>
              </a:extLst>
            </p:cNvPr>
            <p:cNvCxnSpPr>
              <a:stCxn id="17" idx="3"/>
              <a:endCxn id="14" idx="7"/>
            </p:cNvCxnSpPr>
            <p:nvPr/>
          </p:nvCxnSpPr>
          <p:spPr>
            <a:xfrm flipH="1">
              <a:off x="12974135" y="6304764"/>
              <a:ext cx="609476" cy="365934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1941E48B-086D-4F09-A08D-CC46E780E5B3}"/>
                </a:ext>
              </a:extLst>
            </p:cNvPr>
            <p:cNvCxnSpPr>
              <a:stCxn id="18" idx="5"/>
              <a:endCxn id="15" idx="1"/>
            </p:cNvCxnSpPr>
            <p:nvPr/>
          </p:nvCxnSpPr>
          <p:spPr>
            <a:xfrm>
              <a:off x="12974135" y="5652600"/>
              <a:ext cx="609476" cy="1018098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F129E241-6413-4D49-8893-18C51E70C792}"/>
                </a:ext>
              </a:extLst>
            </p:cNvPr>
            <p:cNvCxnSpPr>
              <a:stCxn id="19" idx="3"/>
              <a:endCxn id="14" idx="7"/>
            </p:cNvCxnSpPr>
            <p:nvPr/>
          </p:nvCxnSpPr>
          <p:spPr>
            <a:xfrm flipH="1">
              <a:off x="12974135" y="5652600"/>
              <a:ext cx="609476" cy="1018098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55555A0-A6E0-4A84-8C77-34F314301432}"/>
              </a:ext>
            </a:extLst>
          </p:cNvPr>
          <p:cNvGrpSpPr/>
          <p:nvPr/>
        </p:nvGrpSpPr>
        <p:grpSpPr>
          <a:xfrm>
            <a:off x="5853582" y="1483855"/>
            <a:ext cx="1825279" cy="1975902"/>
            <a:chOff x="443758" y="3476308"/>
            <a:chExt cx="1320055" cy="1428985"/>
          </a:xfrm>
        </p:grpSpPr>
        <p:sp>
          <p:nvSpPr>
            <p:cNvPr id="38" name="Line 78">
              <a:extLst>
                <a:ext uri="{FF2B5EF4-FFF2-40B4-BE49-F238E27FC236}">
                  <a16:creationId xmlns:a16="http://schemas.microsoft.com/office/drawing/2014/main" id="{33AE931E-E2F6-4C71-BD6F-5E6FF2DCEA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6" y="4533583"/>
              <a:ext cx="950912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/>
            </a:p>
          </p:txBody>
        </p:sp>
        <p:sp>
          <p:nvSpPr>
            <p:cNvPr id="39" name="Line 79">
              <a:extLst>
                <a:ext uri="{FF2B5EF4-FFF2-40B4-BE49-F238E27FC236}">
                  <a16:creationId xmlns:a16="http://schemas.microsoft.com/office/drawing/2014/main" id="{92741EE0-92E2-4DFA-BA1F-ED2501750C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6286" y="4524058"/>
              <a:ext cx="0" cy="9525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/>
            </a:p>
          </p:txBody>
        </p:sp>
        <p:sp>
          <p:nvSpPr>
            <p:cNvPr id="40" name="Line 80">
              <a:extLst>
                <a:ext uri="{FF2B5EF4-FFF2-40B4-BE49-F238E27FC236}">
                  <a16:creationId xmlns:a16="http://schemas.microsoft.com/office/drawing/2014/main" id="{012579F3-F654-400B-BFD1-F912323A54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92536" y="4524058"/>
              <a:ext cx="0" cy="9525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/>
            </a:p>
          </p:txBody>
        </p:sp>
        <p:sp>
          <p:nvSpPr>
            <p:cNvPr id="41" name="Line 81">
              <a:extLst>
                <a:ext uri="{FF2B5EF4-FFF2-40B4-BE49-F238E27FC236}">
                  <a16:creationId xmlns:a16="http://schemas.microsoft.com/office/drawing/2014/main" id="{B1E7C2A6-C20F-42F5-9E18-8EA6652992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67199" y="4524058"/>
              <a:ext cx="0" cy="9525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/>
            </a:p>
          </p:txBody>
        </p:sp>
        <p:sp>
          <p:nvSpPr>
            <p:cNvPr id="42" name="Rectangle 82">
              <a:extLst>
                <a:ext uri="{FF2B5EF4-FFF2-40B4-BE49-F238E27FC236}">
                  <a16:creationId xmlns:a16="http://schemas.microsoft.com/office/drawing/2014/main" id="{5E73B356-3C82-4AAF-8A3B-FD8BDCF103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886" y="4571683"/>
              <a:ext cx="7053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0</a:t>
              </a:r>
              <a:endPara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3" name="Rectangle 83">
              <a:extLst>
                <a:ext uri="{FF2B5EF4-FFF2-40B4-BE49-F238E27FC236}">
                  <a16:creationId xmlns:a16="http://schemas.microsoft.com/office/drawing/2014/main" id="{C20E4402-75B3-4BFE-B07B-2EF2FA077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9674" y="4571683"/>
              <a:ext cx="14106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10</a:t>
              </a:r>
              <a:endPara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4" name="Rectangle 84">
              <a:extLst>
                <a:ext uri="{FF2B5EF4-FFF2-40B4-BE49-F238E27FC236}">
                  <a16:creationId xmlns:a16="http://schemas.microsoft.com/office/drawing/2014/main" id="{CDC2E96C-45C4-41B9-8467-D3FBC32CA3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2749" y="4571683"/>
              <a:ext cx="14106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20</a:t>
              </a:r>
              <a:endPara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5" name="Rectangle 85">
              <a:extLst>
                <a:ext uri="{FF2B5EF4-FFF2-40B4-BE49-F238E27FC236}">
                  <a16:creationId xmlns:a16="http://schemas.microsoft.com/office/drawing/2014/main" id="{F87C99D8-DFC0-4762-A4D6-D084B1C4EC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0366" y="4749483"/>
              <a:ext cx="408538" cy="155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Time (s)</a:t>
              </a:r>
              <a:endPara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6" name="Line 86">
              <a:extLst>
                <a:ext uri="{FF2B5EF4-FFF2-40B4-BE49-F238E27FC236}">
                  <a16:creationId xmlns:a16="http://schemas.microsoft.com/office/drawing/2014/main" id="{CE6AA3EF-B36E-48DD-B282-E4865E93F6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6286" y="3582670"/>
              <a:ext cx="0" cy="950912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/>
            </a:p>
          </p:txBody>
        </p:sp>
        <p:sp>
          <p:nvSpPr>
            <p:cNvPr id="47" name="Line 87">
              <a:extLst>
                <a:ext uri="{FF2B5EF4-FFF2-40B4-BE49-F238E27FC236}">
                  <a16:creationId xmlns:a16="http://schemas.microsoft.com/office/drawing/2014/main" id="{DFA9C7A1-43B5-48C9-828C-FA97F4A5DA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6" y="4533583"/>
              <a:ext cx="9525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/>
            </a:p>
          </p:txBody>
        </p:sp>
        <p:sp>
          <p:nvSpPr>
            <p:cNvPr id="48" name="Line 88">
              <a:extLst>
                <a:ext uri="{FF2B5EF4-FFF2-40B4-BE49-F238E27FC236}">
                  <a16:creationId xmlns:a16="http://schemas.microsoft.com/office/drawing/2014/main" id="{06A5CBFA-56DF-45F0-916E-52D1DA31C8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6" y="4216083"/>
              <a:ext cx="9525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/>
            </a:p>
          </p:txBody>
        </p:sp>
        <p:sp>
          <p:nvSpPr>
            <p:cNvPr id="49" name="Line 89">
              <a:extLst>
                <a:ext uri="{FF2B5EF4-FFF2-40B4-BE49-F238E27FC236}">
                  <a16:creationId xmlns:a16="http://schemas.microsoft.com/office/drawing/2014/main" id="{A6974850-6A20-4C4E-BE4F-C515C97DB4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6" y="3898583"/>
              <a:ext cx="9525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/>
            </a:p>
          </p:txBody>
        </p:sp>
        <p:sp>
          <p:nvSpPr>
            <p:cNvPr id="50" name="Line 90">
              <a:extLst>
                <a:ext uri="{FF2B5EF4-FFF2-40B4-BE49-F238E27FC236}">
                  <a16:creationId xmlns:a16="http://schemas.microsoft.com/office/drawing/2014/main" id="{9669617D-873E-4E58-8B57-08E55D03C6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6" y="3582670"/>
              <a:ext cx="9525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/>
            </a:p>
          </p:txBody>
        </p:sp>
        <p:sp>
          <p:nvSpPr>
            <p:cNvPr id="51" name="Rectangle 91">
              <a:extLst>
                <a:ext uri="{FF2B5EF4-FFF2-40B4-BE49-F238E27FC236}">
                  <a16:creationId xmlns:a16="http://schemas.microsoft.com/office/drawing/2014/main" id="{81ED3621-2B6D-4F14-9C7A-DE1F9BC27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758" y="4427220"/>
              <a:ext cx="21800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-0.5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2" name="Rectangle 92">
              <a:extLst>
                <a:ext uri="{FF2B5EF4-FFF2-40B4-BE49-F238E27FC236}">
                  <a16:creationId xmlns:a16="http://schemas.microsoft.com/office/drawing/2014/main" id="{99589175-E350-413E-AE67-9BD6103C27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234" y="4111308"/>
              <a:ext cx="7053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0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3" name="Rectangle 93">
              <a:extLst>
                <a:ext uri="{FF2B5EF4-FFF2-40B4-BE49-F238E27FC236}">
                  <a16:creationId xmlns:a16="http://schemas.microsoft.com/office/drawing/2014/main" id="{9F1DBF82-56C3-4E95-973D-7AFC36EF35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436" y="3793808"/>
              <a:ext cx="17633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0.5</a:t>
              </a:r>
              <a:endPara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4" name="Rectangle 94">
              <a:extLst>
                <a:ext uri="{FF2B5EF4-FFF2-40B4-BE49-F238E27FC236}">
                  <a16:creationId xmlns:a16="http://schemas.microsoft.com/office/drawing/2014/main" id="{FF302775-FFCC-46FE-9E8B-C1A8E7ADBB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234" y="3476308"/>
              <a:ext cx="7053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1</a:t>
              </a:r>
              <a:endPara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5" name="Rectangle 95">
              <a:extLst>
                <a:ext uri="{FF2B5EF4-FFF2-40B4-BE49-F238E27FC236}">
                  <a16:creationId xmlns:a16="http://schemas.microsoft.com/office/drawing/2014/main" id="{B13A998F-91D0-415A-A955-B87DE9C545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153" y="3495717"/>
              <a:ext cx="520527" cy="311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Modelled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rM1 BOLD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6" name="Freeform 96">
              <a:extLst>
                <a:ext uri="{FF2B5EF4-FFF2-40B4-BE49-F238E27FC236}">
                  <a16:creationId xmlns:a16="http://schemas.microsoft.com/office/drawing/2014/main" id="{7764B2A4-9321-4CB6-B0DC-901FFAA1A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099" y="4197033"/>
              <a:ext cx="927100" cy="265112"/>
            </a:xfrm>
            <a:custGeom>
              <a:avLst/>
              <a:gdLst>
                <a:gd name="T0" fmla="*/ 0 w 584"/>
                <a:gd name="T1" fmla="*/ 12 h 167"/>
                <a:gd name="T2" fmla="*/ 15 w 584"/>
                <a:gd name="T3" fmla="*/ 12 h 167"/>
                <a:gd name="T4" fmla="*/ 30 w 584"/>
                <a:gd name="T5" fmla="*/ 12 h 167"/>
                <a:gd name="T6" fmla="*/ 45 w 584"/>
                <a:gd name="T7" fmla="*/ 15 h 167"/>
                <a:gd name="T8" fmla="*/ 60 w 584"/>
                <a:gd name="T9" fmla="*/ 20 h 167"/>
                <a:gd name="T10" fmla="*/ 75 w 584"/>
                <a:gd name="T11" fmla="*/ 32 h 167"/>
                <a:gd name="T12" fmla="*/ 90 w 584"/>
                <a:gd name="T13" fmla="*/ 49 h 167"/>
                <a:gd name="T14" fmla="*/ 105 w 584"/>
                <a:gd name="T15" fmla="*/ 71 h 167"/>
                <a:gd name="T16" fmla="*/ 120 w 584"/>
                <a:gd name="T17" fmla="*/ 96 h 167"/>
                <a:gd name="T18" fmla="*/ 135 w 584"/>
                <a:gd name="T19" fmla="*/ 121 h 167"/>
                <a:gd name="T20" fmla="*/ 150 w 584"/>
                <a:gd name="T21" fmla="*/ 142 h 167"/>
                <a:gd name="T22" fmla="*/ 165 w 584"/>
                <a:gd name="T23" fmla="*/ 158 h 167"/>
                <a:gd name="T24" fmla="*/ 180 w 584"/>
                <a:gd name="T25" fmla="*/ 167 h 167"/>
                <a:gd name="T26" fmla="*/ 195 w 584"/>
                <a:gd name="T27" fmla="*/ 167 h 167"/>
                <a:gd name="T28" fmla="*/ 210 w 584"/>
                <a:gd name="T29" fmla="*/ 160 h 167"/>
                <a:gd name="T30" fmla="*/ 225 w 584"/>
                <a:gd name="T31" fmla="*/ 147 h 167"/>
                <a:gd name="T32" fmla="*/ 240 w 584"/>
                <a:gd name="T33" fmla="*/ 130 h 167"/>
                <a:gd name="T34" fmla="*/ 255 w 584"/>
                <a:gd name="T35" fmla="*/ 111 h 167"/>
                <a:gd name="T36" fmla="*/ 270 w 584"/>
                <a:gd name="T37" fmla="*/ 92 h 167"/>
                <a:gd name="T38" fmla="*/ 285 w 584"/>
                <a:gd name="T39" fmla="*/ 73 h 167"/>
                <a:gd name="T40" fmla="*/ 300 w 584"/>
                <a:gd name="T41" fmla="*/ 56 h 167"/>
                <a:gd name="T42" fmla="*/ 315 w 584"/>
                <a:gd name="T43" fmla="*/ 41 h 167"/>
                <a:gd name="T44" fmla="*/ 330 w 584"/>
                <a:gd name="T45" fmla="*/ 29 h 167"/>
                <a:gd name="T46" fmla="*/ 345 w 584"/>
                <a:gd name="T47" fmla="*/ 20 h 167"/>
                <a:gd name="T48" fmla="*/ 359 w 584"/>
                <a:gd name="T49" fmla="*/ 12 h 167"/>
                <a:gd name="T50" fmla="*/ 375 w 584"/>
                <a:gd name="T51" fmla="*/ 7 h 167"/>
                <a:gd name="T52" fmla="*/ 390 w 584"/>
                <a:gd name="T53" fmla="*/ 3 h 167"/>
                <a:gd name="T54" fmla="*/ 405 w 584"/>
                <a:gd name="T55" fmla="*/ 1 h 167"/>
                <a:gd name="T56" fmla="*/ 420 w 584"/>
                <a:gd name="T57" fmla="*/ 0 h 167"/>
                <a:gd name="T58" fmla="*/ 434 w 584"/>
                <a:gd name="T59" fmla="*/ 0 h 167"/>
                <a:gd name="T60" fmla="*/ 449 w 584"/>
                <a:gd name="T61" fmla="*/ 1 h 167"/>
                <a:gd name="T62" fmla="*/ 464 w 584"/>
                <a:gd name="T63" fmla="*/ 2 h 167"/>
                <a:gd name="T64" fmla="*/ 479 w 584"/>
                <a:gd name="T65" fmla="*/ 3 h 167"/>
                <a:gd name="T66" fmla="*/ 495 w 584"/>
                <a:gd name="T67" fmla="*/ 4 h 167"/>
                <a:gd name="T68" fmla="*/ 509 w 584"/>
                <a:gd name="T69" fmla="*/ 5 h 167"/>
                <a:gd name="T70" fmla="*/ 524 w 584"/>
                <a:gd name="T71" fmla="*/ 6 h 167"/>
                <a:gd name="T72" fmla="*/ 539 w 584"/>
                <a:gd name="T73" fmla="*/ 7 h 167"/>
                <a:gd name="T74" fmla="*/ 554 w 584"/>
                <a:gd name="T75" fmla="*/ 8 h 167"/>
                <a:gd name="T76" fmla="*/ 569 w 584"/>
                <a:gd name="T77" fmla="*/ 9 h 167"/>
                <a:gd name="T78" fmla="*/ 584 w 584"/>
                <a:gd name="T79" fmla="*/ 10 h 167"/>
                <a:gd name="T80" fmla="*/ 584 w 584"/>
                <a:gd name="T81" fmla="*/ 1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84" h="167">
                  <a:moveTo>
                    <a:pt x="0" y="12"/>
                  </a:moveTo>
                  <a:lnTo>
                    <a:pt x="15" y="12"/>
                  </a:lnTo>
                  <a:lnTo>
                    <a:pt x="30" y="12"/>
                  </a:lnTo>
                  <a:lnTo>
                    <a:pt x="45" y="15"/>
                  </a:lnTo>
                  <a:lnTo>
                    <a:pt x="60" y="20"/>
                  </a:lnTo>
                  <a:lnTo>
                    <a:pt x="75" y="32"/>
                  </a:lnTo>
                  <a:lnTo>
                    <a:pt x="90" y="49"/>
                  </a:lnTo>
                  <a:lnTo>
                    <a:pt x="105" y="71"/>
                  </a:lnTo>
                  <a:lnTo>
                    <a:pt x="120" y="96"/>
                  </a:lnTo>
                  <a:lnTo>
                    <a:pt x="135" y="121"/>
                  </a:lnTo>
                  <a:lnTo>
                    <a:pt x="150" y="142"/>
                  </a:lnTo>
                  <a:lnTo>
                    <a:pt x="165" y="158"/>
                  </a:lnTo>
                  <a:lnTo>
                    <a:pt x="180" y="167"/>
                  </a:lnTo>
                  <a:lnTo>
                    <a:pt x="195" y="167"/>
                  </a:lnTo>
                  <a:lnTo>
                    <a:pt x="210" y="160"/>
                  </a:lnTo>
                  <a:lnTo>
                    <a:pt x="225" y="147"/>
                  </a:lnTo>
                  <a:lnTo>
                    <a:pt x="240" y="130"/>
                  </a:lnTo>
                  <a:lnTo>
                    <a:pt x="255" y="111"/>
                  </a:lnTo>
                  <a:lnTo>
                    <a:pt x="270" y="92"/>
                  </a:lnTo>
                  <a:lnTo>
                    <a:pt x="285" y="73"/>
                  </a:lnTo>
                  <a:lnTo>
                    <a:pt x="300" y="56"/>
                  </a:lnTo>
                  <a:lnTo>
                    <a:pt x="315" y="41"/>
                  </a:lnTo>
                  <a:lnTo>
                    <a:pt x="330" y="29"/>
                  </a:lnTo>
                  <a:lnTo>
                    <a:pt x="345" y="20"/>
                  </a:lnTo>
                  <a:lnTo>
                    <a:pt x="359" y="12"/>
                  </a:lnTo>
                  <a:lnTo>
                    <a:pt x="375" y="7"/>
                  </a:lnTo>
                  <a:lnTo>
                    <a:pt x="390" y="3"/>
                  </a:lnTo>
                  <a:lnTo>
                    <a:pt x="405" y="1"/>
                  </a:lnTo>
                  <a:lnTo>
                    <a:pt x="420" y="0"/>
                  </a:lnTo>
                  <a:lnTo>
                    <a:pt x="434" y="0"/>
                  </a:lnTo>
                  <a:lnTo>
                    <a:pt x="449" y="1"/>
                  </a:lnTo>
                  <a:lnTo>
                    <a:pt x="464" y="2"/>
                  </a:lnTo>
                  <a:lnTo>
                    <a:pt x="479" y="3"/>
                  </a:lnTo>
                  <a:lnTo>
                    <a:pt x="495" y="4"/>
                  </a:lnTo>
                  <a:lnTo>
                    <a:pt x="509" y="5"/>
                  </a:lnTo>
                  <a:lnTo>
                    <a:pt x="524" y="6"/>
                  </a:lnTo>
                  <a:lnTo>
                    <a:pt x="539" y="7"/>
                  </a:lnTo>
                  <a:lnTo>
                    <a:pt x="554" y="8"/>
                  </a:lnTo>
                  <a:lnTo>
                    <a:pt x="569" y="9"/>
                  </a:lnTo>
                  <a:lnTo>
                    <a:pt x="584" y="10"/>
                  </a:lnTo>
                  <a:lnTo>
                    <a:pt x="584" y="10"/>
                  </a:lnTo>
                </a:path>
              </a:pathLst>
            </a:custGeom>
            <a:noFill/>
            <a:ln w="17463" cap="flat">
              <a:solidFill>
                <a:srgbClr val="0000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/>
            </a:p>
          </p:txBody>
        </p:sp>
        <p:sp>
          <p:nvSpPr>
            <p:cNvPr id="57" name="Freeform 97">
              <a:extLst>
                <a:ext uri="{FF2B5EF4-FFF2-40B4-BE49-F238E27FC236}">
                  <a16:creationId xmlns:a16="http://schemas.microsoft.com/office/drawing/2014/main" id="{63B00CE7-DEF7-4719-A289-07B31FDB2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099" y="3966845"/>
              <a:ext cx="927100" cy="360362"/>
            </a:xfrm>
            <a:custGeom>
              <a:avLst/>
              <a:gdLst>
                <a:gd name="T0" fmla="*/ 0 w 584"/>
                <a:gd name="T1" fmla="*/ 157 h 227"/>
                <a:gd name="T2" fmla="*/ 15 w 584"/>
                <a:gd name="T3" fmla="*/ 157 h 227"/>
                <a:gd name="T4" fmla="*/ 30 w 584"/>
                <a:gd name="T5" fmla="*/ 154 h 227"/>
                <a:gd name="T6" fmla="*/ 45 w 584"/>
                <a:gd name="T7" fmla="*/ 143 h 227"/>
                <a:gd name="T8" fmla="*/ 60 w 584"/>
                <a:gd name="T9" fmla="*/ 121 h 227"/>
                <a:gd name="T10" fmla="*/ 75 w 584"/>
                <a:gd name="T11" fmla="*/ 90 h 227"/>
                <a:gd name="T12" fmla="*/ 90 w 584"/>
                <a:gd name="T13" fmla="*/ 55 h 227"/>
                <a:gd name="T14" fmla="*/ 105 w 584"/>
                <a:gd name="T15" fmla="*/ 24 h 227"/>
                <a:gd name="T16" fmla="*/ 120 w 584"/>
                <a:gd name="T17" fmla="*/ 4 h 227"/>
                <a:gd name="T18" fmla="*/ 135 w 584"/>
                <a:gd name="T19" fmla="*/ 0 h 227"/>
                <a:gd name="T20" fmla="*/ 150 w 584"/>
                <a:gd name="T21" fmla="*/ 12 h 227"/>
                <a:gd name="T22" fmla="*/ 165 w 584"/>
                <a:gd name="T23" fmla="*/ 37 h 227"/>
                <a:gd name="T24" fmla="*/ 180 w 584"/>
                <a:gd name="T25" fmla="*/ 70 h 227"/>
                <a:gd name="T26" fmla="*/ 195 w 584"/>
                <a:gd name="T27" fmla="*/ 106 h 227"/>
                <a:gd name="T28" fmla="*/ 210 w 584"/>
                <a:gd name="T29" fmla="*/ 140 h 227"/>
                <a:gd name="T30" fmla="*/ 225 w 584"/>
                <a:gd name="T31" fmla="*/ 169 h 227"/>
                <a:gd name="T32" fmla="*/ 240 w 584"/>
                <a:gd name="T33" fmla="*/ 191 h 227"/>
                <a:gd name="T34" fmla="*/ 255 w 584"/>
                <a:gd name="T35" fmla="*/ 207 h 227"/>
                <a:gd name="T36" fmla="*/ 270 w 584"/>
                <a:gd name="T37" fmla="*/ 218 h 227"/>
                <a:gd name="T38" fmla="*/ 285 w 584"/>
                <a:gd name="T39" fmla="*/ 224 h 227"/>
                <a:gd name="T40" fmla="*/ 300 w 584"/>
                <a:gd name="T41" fmla="*/ 227 h 227"/>
                <a:gd name="T42" fmla="*/ 315 w 584"/>
                <a:gd name="T43" fmla="*/ 227 h 227"/>
                <a:gd name="T44" fmla="*/ 330 w 584"/>
                <a:gd name="T45" fmla="*/ 225 h 227"/>
                <a:gd name="T46" fmla="*/ 345 w 584"/>
                <a:gd name="T47" fmla="*/ 220 h 227"/>
                <a:gd name="T48" fmla="*/ 359 w 584"/>
                <a:gd name="T49" fmla="*/ 214 h 227"/>
                <a:gd name="T50" fmla="*/ 375 w 584"/>
                <a:gd name="T51" fmla="*/ 208 h 227"/>
                <a:gd name="T52" fmla="*/ 390 w 584"/>
                <a:gd name="T53" fmla="*/ 201 h 227"/>
                <a:gd name="T54" fmla="*/ 405 w 584"/>
                <a:gd name="T55" fmla="*/ 194 h 227"/>
                <a:gd name="T56" fmla="*/ 420 w 584"/>
                <a:gd name="T57" fmla="*/ 188 h 227"/>
                <a:gd name="T58" fmla="*/ 434 w 584"/>
                <a:gd name="T59" fmla="*/ 183 h 227"/>
                <a:gd name="T60" fmla="*/ 449 w 584"/>
                <a:gd name="T61" fmla="*/ 179 h 227"/>
                <a:gd name="T62" fmla="*/ 464 w 584"/>
                <a:gd name="T63" fmla="*/ 176 h 227"/>
                <a:gd name="T64" fmla="*/ 479 w 584"/>
                <a:gd name="T65" fmla="*/ 173 h 227"/>
                <a:gd name="T66" fmla="*/ 495 w 584"/>
                <a:gd name="T67" fmla="*/ 171 h 227"/>
                <a:gd name="T68" fmla="*/ 509 w 584"/>
                <a:gd name="T69" fmla="*/ 169 h 227"/>
                <a:gd name="T70" fmla="*/ 524 w 584"/>
                <a:gd name="T71" fmla="*/ 168 h 227"/>
                <a:gd name="T72" fmla="*/ 539 w 584"/>
                <a:gd name="T73" fmla="*/ 168 h 227"/>
                <a:gd name="T74" fmla="*/ 554 w 584"/>
                <a:gd name="T75" fmla="*/ 168 h 227"/>
                <a:gd name="T76" fmla="*/ 569 w 584"/>
                <a:gd name="T77" fmla="*/ 168 h 227"/>
                <a:gd name="T78" fmla="*/ 584 w 584"/>
                <a:gd name="T79" fmla="*/ 168 h 227"/>
                <a:gd name="T80" fmla="*/ 584 w 584"/>
                <a:gd name="T81" fmla="*/ 16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84" h="227">
                  <a:moveTo>
                    <a:pt x="0" y="157"/>
                  </a:moveTo>
                  <a:lnTo>
                    <a:pt x="15" y="157"/>
                  </a:lnTo>
                  <a:lnTo>
                    <a:pt x="30" y="154"/>
                  </a:lnTo>
                  <a:lnTo>
                    <a:pt x="45" y="143"/>
                  </a:lnTo>
                  <a:lnTo>
                    <a:pt x="60" y="121"/>
                  </a:lnTo>
                  <a:lnTo>
                    <a:pt x="75" y="90"/>
                  </a:lnTo>
                  <a:lnTo>
                    <a:pt x="90" y="55"/>
                  </a:lnTo>
                  <a:lnTo>
                    <a:pt x="105" y="24"/>
                  </a:lnTo>
                  <a:lnTo>
                    <a:pt x="120" y="4"/>
                  </a:lnTo>
                  <a:lnTo>
                    <a:pt x="135" y="0"/>
                  </a:lnTo>
                  <a:lnTo>
                    <a:pt x="150" y="12"/>
                  </a:lnTo>
                  <a:lnTo>
                    <a:pt x="165" y="37"/>
                  </a:lnTo>
                  <a:lnTo>
                    <a:pt x="180" y="70"/>
                  </a:lnTo>
                  <a:lnTo>
                    <a:pt x="195" y="106"/>
                  </a:lnTo>
                  <a:lnTo>
                    <a:pt x="210" y="140"/>
                  </a:lnTo>
                  <a:lnTo>
                    <a:pt x="225" y="169"/>
                  </a:lnTo>
                  <a:lnTo>
                    <a:pt x="240" y="191"/>
                  </a:lnTo>
                  <a:lnTo>
                    <a:pt x="255" y="207"/>
                  </a:lnTo>
                  <a:lnTo>
                    <a:pt x="270" y="218"/>
                  </a:lnTo>
                  <a:lnTo>
                    <a:pt x="285" y="224"/>
                  </a:lnTo>
                  <a:lnTo>
                    <a:pt x="300" y="227"/>
                  </a:lnTo>
                  <a:lnTo>
                    <a:pt x="315" y="227"/>
                  </a:lnTo>
                  <a:lnTo>
                    <a:pt x="330" y="225"/>
                  </a:lnTo>
                  <a:lnTo>
                    <a:pt x="345" y="220"/>
                  </a:lnTo>
                  <a:lnTo>
                    <a:pt x="359" y="214"/>
                  </a:lnTo>
                  <a:lnTo>
                    <a:pt x="375" y="208"/>
                  </a:lnTo>
                  <a:lnTo>
                    <a:pt x="390" y="201"/>
                  </a:lnTo>
                  <a:lnTo>
                    <a:pt x="405" y="194"/>
                  </a:lnTo>
                  <a:lnTo>
                    <a:pt x="420" y="188"/>
                  </a:lnTo>
                  <a:lnTo>
                    <a:pt x="434" y="183"/>
                  </a:lnTo>
                  <a:lnTo>
                    <a:pt x="449" y="179"/>
                  </a:lnTo>
                  <a:lnTo>
                    <a:pt x="464" y="176"/>
                  </a:lnTo>
                  <a:lnTo>
                    <a:pt x="479" y="173"/>
                  </a:lnTo>
                  <a:lnTo>
                    <a:pt x="495" y="171"/>
                  </a:lnTo>
                  <a:lnTo>
                    <a:pt x="509" y="169"/>
                  </a:lnTo>
                  <a:lnTo>
                    <a:pt x="524" y="168"/>
                  </a:lnTo>
                  <a:lnTo>
                    <a:pt x="539" y="168"/>
                  </a:lnTo>
                  <a:lnTo>
                    <a:pt x="554" y="168"/>
                  </a:lnTo>
                  <a:lnTo>
                    <a:pt x="569" y="168"/>
                  </a:lnTo>
                  <a:lnTo>
                    <a:pt x="584" y="168"/>
                  </a:lnTo>
                  <a:lnTo>
                    <a:pt x="584" y="168"/>
                  </a:lnTo>
                </a:path>
              </a:pathLst>
            </a:custGeom>
            <a:noFill/>
            <a:ln w="17463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/>
            </a:p>
          </p:txBody>
        </p:sp>
        <p:sp>
          <p:nvSpPr>
            <p:cNvPr id="58" name="Rectangle 98">
              <a:extLst>
                <a:ext uri="{FF2B5EF4-FFF2-40B4-BE49-F238E27FC236}">
                  <a16:creationId xmlns:a16="http://schemas.microsoft.com/office/drawing/2014/main" id="{5CEDB842-B222-4B4F-BF46-B39796A69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6" y="4209733"/>
              <a:ext cx="957262" cy="127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/>
            </a:p>
          </p:txBody>
        </p:sp>
        <p:sp>
          <p:nvSpPr>
            <p:cNvPr id="59" name="Rectangle 99">
              <a:extLst>
                <a:ext uri="{FF2B5EF4-FFF2-40B4-BE49-F238E27FC236}">
                  <a16:creationId xmlns:a16="http://schemas.microsoft.com/office/drawing/2014/main" id="{FB1EBEB9-E76C-4AB9-B847-68BEE057C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6" y="4212908"/>
              <a:ext cx="950912" cy="6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/>
            </a:p>
          </p:txBody>
        </p:sp>
        <p:sp>
          <p:nvSpPr>
            <p:cNvPr id="60" name="Rectangle 100">
              <a:extLst>
                <a:ext uri="{FF2B5EF4-FFF2-40B4-BE49-F238E27FC236}">
                  <a16:creationId xmlns:a16="http://schemas.microsoft.com/office/drawing/2014/main" id="{E756F8F4-8171-4002-A690-64488E3D4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6" y="4209733"/>
              <a:ext cx="957262" cy="127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/>
            </a:p>
          </p:txBody>
        </p:sp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F5FA15D0-CAB9-4126-AEFE-1FA977A94585}"/>
              </a:ext>
            </a:extLst>
          </p:cNvPr>
          <p:cNvCxnSpPr>
            <a:cxnSpLocks/>
          </p:cNvCxnSpPr>
          <p:nvPr/>
        </p:nvCxnSpPr>
        <p:spPr>
          <a:xfrm flipH="1" flipV="1">
            <a:off x="2423277" y="2588405"/>
            <a:ext cx="404128" cy="61891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626AC9E5-902A-4D12-922E-80E46B35B1A1}"/>
              </a:ext>
            </a:extLst>
          </p:cNvPr>
          <p:cNvSpPr txBox="1"/>
          <p:nvPr/>
        </p:nvSpPr>
        <p:spPr>
          <a:xfrm>
            <a:off x="2705508" y="3180414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 Narrow" panose="020B0606020202030204" pitchFamily="34" charset="0"/>
              </a:rPr>
              <a:t>SMA</a:t>
            </a:r>
            <a:endParaRPr lang="en-GB" sz="1200" dirty="0">
              <a:latin typeface="Arial Narrow" panose="020B0606020202030204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BD2E5B7-0E0B-4BFA-80AA-7383E57C4F25}"/>
              </a:ext>
            </a:extLst>
          </p:cNvPr>
          <p:cNvSpPr/>
          <p:nvPr/>
        </p:nvSpPr>
        <p:spPr>
          <a:xfrm>
            <a:off x="3619500" y="4668721"/>
            <a:ext cx="541881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solidFill>
                  <a:srgbClr val="222222"/>
                </a:solidFill>
                <a:latin typeface="Ubuntu" panose="020B0604020202020204" charset="0"/>
              </a:rPr>
              <a:t>Tak, Y.W., Knights, E., Henson, R. and Zeidman, P., 2021. Ageing and the ipsilateral M1 BOLD response: a connectivity study. Brain sciences, 11(9), p.1130.</a:t>
            </a:r>
            <a:endParaRPr lang="en-GB" sz="1050" dirty="0">
              <a:latin typeface="Ubuntu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9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C2A10-CA3A-4C75-AEF7-45C321E51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ageing brain: model parameters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7C92A963-3808-4E88-94F8-D2A48B9FB481}"/>
              </a:ext>
            </a:extLst>
          </p:cNvPr>
          <p:cNvSpPr/>
          <p:nvPr/>
        </p:nvSpPr>
        <p:spPr>
          <a:xfrm>
            <a:off x="949539" y="3749095"/>
            <a:ext cx="4370452" cy="310108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731563A-43DB-484E-B4B1-D2E77AF7549A}"/>
              </a:ext>
            </a:extLst>
          </p:cNvPr>
          <p:cNvGrpSpPr/>
          <p:nvPr/>
        </p:nvGrpSpPr>
        <p:grpSpPr>
          <a:xfrm>
            <a:off x="1165967" y="3775626"/>
            <a:ext cx="3937596" cy="307777"/>
            <a:chOff x="9411978" y="12469684"/>
            <a:chExt cx="3937596" cy="307777"/>
          </a:xfrm>
        </p:grpSpPr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CC9255E3-FFC1-4C1D-B440-0955C716EC0A}"/>
                </a:ext>
              </a:extLst>
            </p:cNvPr>
            <p:cNvCxnSpPr/>
            <p:nvPr/>
          </p:nvCxnSpPr>
          <p:spPr>
            <a:xfrm>
              <a:off x="11342910" y="12608184"/>
              <a:ext cx="448274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C55A11"/>
              </a:solidFill>
              <a:prstDash val="sysDot"/>
              <a:miter lim="800000"/>
              <a:headEnd type="none" w="med" len="med"/>
              <a:tailEnd type="oval" w="med" len="med"/>
            </a:ln>
            <a:effectLst/>
          </p:spPr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CD5B757B-A99C-42CD-9084-49ACC2653D25}"/>
                </a:ext>
              </a:extLst>
            </p:cNvPr>
            <p:cNvCxnSpPr/>
            <p:nvPr/>
          </p:nvCxnSpPr>
          <p:spPr>
            <a:xfrm>
              <a:off x="9411978" y="12608184"/>
              <a:ext cx="490916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548235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AF250CC4-4F94-4E36-AE07-1863B75A5718}"/>
                </a:ext>
              </a:extLst>
            </p:cNvPr>
            <p:cNvSpPr txBox="1"/>
            <p:nvPr/>
          </p:nvSpPr>
          <p:spPr>
            <a:xfrm>
              <a:off x="11831210" y="12469684"/>
              <a:ext cx="15183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cs typeface="+mn-cs"/>
                </a:rPr>
                <a:t>Negative connection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FB94D128-94F9-4F11-991A-F3F3663EE62F}"/>
                </a:ext>
              </a:extLst>
            </p:cNvPr>
            <p:cNvSpPr txBox="1"/>
            <p:nvPr/>
          </p:nvSpPr>
          <p:spPr>
            <a:xfrm>
              <a:off x="9887578" y="12469684"/>
              <a:ext cx="165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cs typeface="+mn-cs"/>
                </a:rPr>
                <a:t>Positive connection</a:t>
              </a: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39FA0D3D-BB86-4EBA-98C0-54E8D7611EDB}"/>
              </a:ext>
            </a:extLst>
          </p:cNvPr>
          <p:cNvSpPr txBox="1"/>
          <p:nvPr/>
        </p:nvSpPr>
        <p:spPr>
          <a:xfrm>
            <a:off x="3545382" y="1388953"/>
            <a:ext cx="16065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dirty="0">
                <a:solidFill>
                  <a:schemeClr val="tx1"/>
                </a:solidFill>
                <a:latin typeface="Ubuntu" panose="020B0604020202020204" charset="0"/>
                <a:cs typeface="+mn-cs"/>
              </a:rPr>
              <a:t>Older subjects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D17DB97-2CE3-4035-9CE5-09B28774C7DC}"/>
              </a:ext>
            </a:extLst>
          </p:cNvPr>
          <p:cNvSpPr txBox="1"/>
          <p:nvPr/>
        </p:nvSpPr>
        <p:spPr>
          <a:xfrm>
            <a:off x="855961" y="1388953"/>
            <a:ext cx="18806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dirty="0">
                <a:solidFill>
                  <a:schemeClr val="tx1"/>
                </a:solidFill>
                <a:latin typeface="Ubuntu" panose="020B0604020202020204" charset="0"/>
                <a:cs typeface="+mn-cs"/>
              </a:rPr>
              <a:t>Younger subjects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2E022BB-FF0B-4EC4-B6F7-41BC87C9F18A}"/>
              </a:ext>
            </a:extLst>
          </p:cNvPr>
          <p:cNvGrpSpPr/>
          <p:nvPr/>
        </p:nvGrpSpPr>
        <p:grpSpPr>
          <a:xfrm>
            <a:off x="949539" y="1758471"/>
            <a:ext cx="1693488" cy="1851880"/>
            <a:chOff x="624857" y="2876880"/>
            <a:chExt cx="1693488" cy="1851880"/>
          </a:xfrm>
        </p:grpSpPr>
        <p:sp>
          <p:nvSpPr>
            <p:cNvPr id="72" name="Rounded Rectangle 123">
              <a:extLst>
                <a:ext uri="{FF2B5EF4-FFF2-40B4-BE49-F238E27FC236}">
                  <a16:creationId xmlns:a16="http://schemas.microsoft.com/office/drawing/2014/main" id="{3C86A915-D536-440C-8633-34C811ED4A73}"/>
                </a:ext>
              </a:extLst>
            </p:cNvPr>
            <p:cNvSpPr/>
            <p:nvPr/>
          </p:nvSpPr>
          <p:spPr>
            <a:xfrm>
              <a:off x="624857" y="2876880"/>
              <a:ext cx="1693488" cy="1851880"/>
            </a:xfrm>
            <a:prstGeom prst="roundRect">
              <a:avLst/>
            </a:prstGeom>
            <a:solidFill>
              <a:srgbClr val="F2F2F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BB4CE219-99DB-4226-B1F3-54DE7216C951}"/>
                </a:ext>
              </a:extLst>
            </p:cNvPr>
            <p:cNvGrpSpPr/>
            <p:nvPr/>
          </p:nvGrpSpPr>
          <p:grpSpPr>
            <a:xfrm>
              <a:off x="773997" y="2943228"/>
              <a:ext cx="1544348" cy="1715874"/>
              <a:chOff x="1284605" y="3148533"/>
              <a:chExt cx="1544348" cy="1715874"/>
            </a:xfrm>
          </p:grpSpPr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1945C6A2-4E3C-45C5-A486-6697A3A28117}"/>
                  </a:ext>
                </a:extLst>
              </p:cNvPr>
              <p:cNvSpPr txBox="1"/>
              <p:nvPr/>
            </p:nvSpPr>
            <p:spPr>
              <a:xfrm>
                <a:off x="1687717" y="4618186"/>
                <a:ext cx="55015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55A11"/>
                    </a:solidFill>
                    <a:effectLst/>
                    <a:uLnTx/>
                    <a:uFillTx/>
                    <a:latin typeface="Arial Narrow" panose="020B0606020202030204" pitchFamily="34" charset="0"/>
                    <a:cs typeface="+mn-cs"/>
                  </a:rPr>
                  <a:t>-0.12Hz</a:t>
                </a: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8DDF4FC0-A3F4-43DC-960F-E3FB1D088C14}"/>
                  </a:ext>
                </a:extLst>
              </p:cNvPr>
              <p:cNvSpPr/>
              <p:nvPr/>
            </p:nvSpPr>
            <p:spPr>
              <a:xfrm>
                <a:off x="1284605" y="4452862"/>
                <a:ext cx="404791" cy="404791"/>
              </a:xfrm>
              <a:prstGeom prst="ellipse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solidFill>
                  <a:srgbClr val="7F7F7F"/>
                </a:solidFill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M1</a:t>
                </a: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DF9B597-04B5-4B4B-8632-CF3D8CCC1B64}"/>
                  </a:ext>
                </a:extLst>
              </p:cNvPr>
              <p:cNvSpPr/>
              <p:nvPr/>
            </p:nvSpPr>
            <p:spPr>
              <a:xfrm>
                <a:off x="2180312" y="4452862"/>
                <a:ext cx="404791" cy="404791"/>
              </a:xfrm>
              <a:prstGeom prst="ellipse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solidFill>
                  <a:srgbClr val="7F7F7F"/>
                </a:solidFill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M1</a:t>
                </a: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B37A4028-1A06-46C0-91E3-10C3AFE21EA0}"/>
                  </a:ext>
                </a:extLst>
              </p:cNvPr>
              <p:cNvSpPr/>
              <p:nvPr/>
            </p:nvSpPr>
            <p:spPr>
              <a:xfrm>
                <a:off x="1284605" y="3800697"/>
                <a:ext cx="404791" cy="404791"/>
              </a:xfrm>
              <a:prstGeom prst="ellipse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solidFill>
                  <a:srgbClr val="7F7F7F"/>
                </a:solidFill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PMd</a:t>
                </a: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C5F641B1-8933-41E9-9514-CBCAF25E0417}"/>
                  </a:ext>
                </a:extLst>
              </p:cNvPr>
              <p:cNvSpPr/>
              <p:nvPr/>
            </p:nvSpPr>
            <p:spPr>
              <a:xfrm>
                <a:off x="2180312" y="3800697"/>
                <a:ext cx="404791" cy="404791"/>
              </a:xfrm>
              <a:prstGeom prst="ellipse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solidFill>
                  <a:srgbClr val="7F7F7F"/>
                </a:solidFill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PMd</a:t>
                </a: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9C19BD7D-9A1B-4B59-82B4-40BB4170F4E1}"/>
                  </a:ext>
                </a:extLst>
              </p:cNvPr>
              <p:cNvSpPr/>
              <p:nvPr/>
            </p:nvSpPr>
            <p:spPr>
              <a:xfrm>
                <a:off x="1284605" y="3148533"/>
                <a:ext cx="404791" cy="404791"/>
              </a:xfrm>
              <a:prstGeom prst="ellipse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solidFill>
                  <a:srgbClr val="7F7F7F"/>
                </a:solidFill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SMA</a:t>
                </a: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F3EC856B-CEA4-41F9-A3B0-88F3370BA675}"/>
                  </a:ext>
                </a:extLst>
              </p:cNvPr>
              <p:cNvSpPr/>
              <p:nvPr/>
            </p:nvSpPr>
            <p:spPr>
              <a:xfrm>
                <a:off x="2180312" y="3148533"/>
                <a:ext cx="404791" cy="404791"/>
              </a:xfrm>
              <a:prstGeom prst="ellipse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solidFill>
                  <a:srgbClr val="7F7F7F"/>
                </a:solidFill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SMA</a:t>
                </a:r>
              </a:p>
            </p:txBody>
          </p:sp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45905754-BCFB-49CD-BC6A-097C9FABF7C5}"/>
                  </a:ext>
                </a:extLst>
              </p:cNvPr>
              <p:cNvCxnSpPr>
                <a:stCxn id="76" idx="2"/>
                <a:endCxn id="75" idx="6"/>
              </p:cNvCxnSpPr>
              <p:nvPr/>
            </p:nvCxnSpPr>
            <p:spPr>
              <a:xfrm flipH="1">
                <a:off x="1689396" y="4655258"/>
                <a:ext cx="490916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C55A11"/>
                </a:solidFill>
                <a:prstDash val="sysDot"/>
                <a:miter lim="800000"/>
                <a:headEnd type="oval" w="med" len="med"/>
                <a:tailEnd type="none" w="med" len="med"/>
              </a:ln>
              <a:effectLst/>
            </p:spPr>
          </p:cxnSp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274A06D5-8CF2-4C6E-8E77-9B9C9D3A4629}"/>
                  </a:ext>
                </a:extLst>
              </p:cNvPr>
              <p:cNvCxnSpPr>
                <a:stCxn id="77" idx="5"/>
                <a:endCxn id="76" idx="1"/>
              </p:cNvCxnSpPr>
              <p:nvPr/>
            </p:nvCxnSpPr>
            <p:spPr>
              <a:xfrm>
                <a:off x="1630116" y="4146208"/>
                <a:ext cx="609476" cy="365934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C55A11"/>
                </a:solidFill>
                <a:prstDash val="sysDot"/>
                <a:miter lim="800000"/>
                <a:headEnd type="none" w="med" len="med"/>
                <a:tailEnd type="oval" w="med" len="med"/>
              </a:ln>
              <a:effectLst/>
            </p:spPr>
          </p:cxn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3F78B543-C7A6-4B7C-92F8-6FA84122EEB8}"/>
                  </a:ext>
                </a:extLst>
              </p:cNvPr>
              <p:cNvCxnSpPr>
                <a:stCxn id="79" idx="5"/>
                <a:endCxn id="76" idx="0"/>
              </p:cNvCxnSpPr>
              <p:nvPr/>
            </p:nvCxnSpPr>
            <p:spPr>
              <a:xfrm>
                <a:off x="1630116" y="3494044"/>
                <a:ext cx="752592" cy="958818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548235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FAD1EC9-2852-4DBB-942A-E694D7B76F0A}"/>
                  </a:ext>
                </a:extLst>
              </p:cNvPr>
              <p:cNvSpPr txBox="1"/>
              <p:nvPr/>
            </p:nvSpPr>
            <p:spPr>
              <a:xfrm>
                <a:off x="1665330" y="4365211"/>
                <a:ext cx="55015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55A11"/>
                    </a:solidFill>
                    <a:effectLst/>
                    <a:uLnTx/>
                    <a:uFillTx/>
                    <a:latin typeface="Arial Narrow" panose="020B0606020202030204" pitchFamily="34" charset="0"/>
                    <a:cs typeface="+mn-cs"/>
                  </a:rPr>
                  <a:t>-0.13Hz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CE023053-6CDE-4A94-BABD-A00CBA4DFBE3}"/>
                  </a:ext>
                </a:extLst>
              </p:cNvPr>
              <p:cNvSpPr txBox="1"/>
              <p:nvPr/>
            </p:nvSpPr>
            <p:spPr>
              <a:xfrm>
                <a:off x="2314068" y="4230419"/>
                <a:ext cx="514885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48235"/>
                    </a:solidFill>
                    <a:effectLst/>
                    <a:uLnTx/>
                    <a:uFillTx/>
                    <a:latin typeface="Arial Narrow" panose="020B0606020202030204" pitchFamily="34" charset="0"/>
                    <a:cs typeface="+mn-cs"/>
                  </a:rPr>
                  <a:t>0.17Hz</a:t>
                </a:r>
              </a:p>
            </p:txBody>
          </p:sp>
        </p:grp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03DC4841-E866-4F4E-9329-C565ED3C389E}"/>
              </a:ext>
            </a:extLst>
          </p:cNvPr>
          <p:cNvGrpSpPr/>
          <p:nvPr/>
        </p:nvGrpSpPr>
        <p:grpSpPr>
          <a:xfrm>
            <a:off x="3500210" y="1758471"/>
            <a:ext cx="1726017" cy="1851880"/>
            <a:chOff x="2762869" y="2876880"/>
            <a:chExt cx="1726017" cy="1851880"/>
          </a:xfrm>
        </p:grpSpPr>
        <p:sp>
          <p:nvSpPr>
            <p:cNvPr id="87" name="Rounded Rectangle 121">
              <a:extLst>
                <a:ext uri="{FF2B5EF4-FFF2-40B4-BE49-F238E27FC236}">
                  <a16:creationId xmlns:a16="http://schemas.microsoft.com/office/drawing/2014/main" id="{E9AA351F-C629-4AEA-B515-2769C021FDAE}"/>
                </a:ext>
              </a:extLst>
            </p:cNvPr>
            <p:cNvSpPr/>
            <p:nvPr/>
          </p:nvSpPr>
          <p:spPr>
            <a:xfrm>
              <a:off x="2762869" y="2876880"/>
              <a:ext cx="1693488" cy="1851880"/>
            </a:xfrm>
            <a:prstGeom prst="roundRect">
              <a:avLst/>
            </a:prstGeom>
            <a:solidFill>
              <a:srgbClr val="F2F2F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675F5DF2-C3B3-4648-BE6A-C0FFB18EED35}"/>
                </a:ext>
              </a:extLst>
            </p:cNvPr>
            <p:cNvGrpSpPr/>
            <p:nvPr/>
          </p:nvGrpSpPr>
          <p:grpSpPr>
            <a:xfrm>
              <a:off x="2948372" y="2933268"/>
              <a:ext cx="1540514" cy="1735794"/>
              <a:chOff x="4198570" y="3139008"/>
              <a:chExt cx="1540514" cy="1735794"/>
            </a:xfrm>
          </p:grpSpPr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76C57EC8-7FA8-4515-A63F-AE9CFDA9E39E}"/>
                  </a:ext>
                </a:extLst>
              </p:cNvPr>
              <p:cNvSpPr txBox="1"/>
              <p:nvPr/>
            </p:nvSpPr>
            <p:spPr>
              <a:xfrm>
                <a:off x="4597848" y="4628581"/>
                <a:ext cx="55015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55A11"/>
                    </a:solidFill>
                    <a:effectLst/>
                    <a:uLnTx/>
                    <a:uFillTx/>
                    <a:latin typeface="Arial Narrow" panose="020B0606020202030204" pitchFamily="34" charset="0"/>
                    <a:cs typeface="+mn-cs"/>
                  </a:rPr>
                  <a:t>-0.43Hz</a:t>
                </a: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87443A2B-E4B7-47EB-A55E-39E8959AED37}"/>
                  </a:ext>
                </a:extLst>
              </p:cNvPr>
              <p:cNvSpPr/>
              <p:nvPr/>
            </p:nvSpPr>
            <p:spPr>
              <a:xfrm>
                <a:off x="4198570" y="4443337"/>
                <a:ext cx="404791" cy="404791"/>
              </a:xfrm>
              <a:prstGeom prst="ellipse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solidFill>
                  <a:srgbClr val="7F7F7F"/>
                </a:solidFill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M1</a:t>
                </a:r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FB1F834F-8F46-423E-AAB9-10687FF24CFF}"/>
                  </a:ext>
                </a:extLst>
              </p:cNvPr>
              <p:cNvSpPr/>
              <p:nvPr/>
            </p:nvSpPr>
            <p:spPr>
              <a:xfrm>
                <a:off x="5094277" y="4443337"/>
                <a:ext cx="404791" cy="404791"/>
              </a:xfrm>
              <a:prstGeom prst="ellipse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solidFill>
                  <a:srgbClr val="7F7F7F"/>
                </a:solidFill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M1</a:t>
                </a:r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891E3604-9AA3-479D-9619-E4A49D8FB42C}"/>
                  </a:ext>
                </a:extLst>
              </p:cNvPr>
              <p:cNvSpPr/>
              <p:nvPr/>
            </p:nvSpPr>
            <p:spPr>
              <a:xfrm>
                <a:off x="4198570" y="3791172"/>
                <a:ext cx="404791" cy="404791"/>
              </a:xfrm>
              <a:prstGeom prst="ellipse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solidFill>
                  <a:srgbClr val="7F7F7F"/>
                </a:solidFill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PMd</a:t>
                </a: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E637A879-5369-42F0-A55E-1D6578517EB8}"/>
                  </a:ext>
                </a:extLst>
              </p:cNvPr>
              <p:cNvSpPr/>
              <p:nvPr/>
            </p:nvSpPr>
            <p:spPr>
              <a:xfrm>
                <a:off x="4198570" y="3139008"/>
                <a:ext cx="404791" cy="404791"/>
              </a:xfrm>
              <a:prstGeom prst="ellipse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solidFill>
                  <a:srgbClr val="7F7F7F"/>
                </a:solidFill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SMA</a:t>
                </a:r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880F15E0-6996-4FEB-844E-C99B457FAC06}"/>
                  </a:ext>
                </a:extLst>
              </p:cNvPr>
              <p:cNvSpPr/>
              <p:nvPr/>
            </p:nvSpPr>
            <p:spPr>
              <a:xfrm>
                <a:off x="5094277" y="3139008"/>
                <a:ext cx="404791" cy="404791"/>
              </a:xfrm>
              <a:prstGeom prst="ellipse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solidFill>
                  <a:srgbClr val="7F7F7F"/>
                </a:solidFill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SMA</a:t>
                </a:r>
              </a:p>
            </p:txBody>
          </p:sp>
          <p:cxnSp>
            <p:nvCxnSpPr>
              <p:cNvPr id="95" name="Straight Arrow Connector 94">
                <a:extLst>
                  <a:ext uri="{FF2B5EF4-FFF2-40B4-BE49-F238E27FC236}">
                    <a16:creationId xmlns:a16="http://schemas.microsoft.com/office/drawing/2014/main" id="{D1DB9F85-8B5C-47A6-89AF-AD866EF66E3B}"/>
                  </a:ext>
                </a:extLst>
              </p:cNvPr>
              <p:cNvCxnSpPr>
                <a:stCxn id="91" idx="1"/>
                <a:endCxn id="92" idx="5"/>
              </p:cNvCxnSpPr>
              <p:nvPr/>
            </p:nvCxnSpPr>
            <p:spPr>
              <a:xfrm flipH="1" flipV="1">
                <a:off x="4544081" y="4136683"/>
                <a:ext cx="609476" cy="365934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548235"/>
                </a:solidFill>
                <a:prstDash val="solid"/>
                <a:miter lim="800000"/>
                <a:headEnd type="triangle" w="med" len="med"/>
                <a:tailEnd type="none" w="med" len="med"/>
              </a:ln>
              <a:effectLst/>
            </p:spPr>
          </p:cxn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84DCB36E-4DE3-4D6B-B9A6-B4BA3710158B}"/>
                  </a:ext>
                </a:extLst>
              </p:cNvPr>
              <p:cNvSpPr/>
              <p:nvPr/>
            </p:nvSpPr>
            <p:spPr>
              <a:xfrm>
                <a:off x="5094277" y="3791172"/>
                <a:ext cx="404791" cy="404791"/>
              </a:xfrm>
              <a:prstGeom prst="ellipse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solidFill>
                  <a:srgbClr val="7F7F7F"/>
                </a:solidFill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PMd</a:t>
                </a:r>
              </a:p>
            </p:txBody>
          </p:sp>
          <p:cxnSp>
            <p:nvCxnSpPr>
              <p:cNvPr id="97" name="Straight Arrow Connector 96">
                <a:extLst>
                  <a:ext uri="{FF2B5EF4-FFF2-40B4-BE49-F238E27FC236}">
                    <a16:creationId xmlns:a16="http://schemas.microsoft.com/office/drawing/2014/main" id="{7B21467F-549E-4A6D-8389-38F5BA9E79F4}"/>
                  </a:ext>
                </a:extLst>
              </p:cNvPr>
              <p:cNvCxnSpPr>
                <a:stCxn id="93" idx="5"/>
                <a:endCxn id="91" idx="0"/>
              </p:cNvCxnSpPr>
              <p:nvPr/>
            </p:nvCxnSpPr>
            <p:spPr>
              <a:xfrm>
                <a:off x="4544081" y="3484519"/>
                <a:ext cx="752592" cy="958818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548235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A1D3168C-F6A5-4D2D-8C03-F258D80EAE3D}"/>
                  </a:ext>
                </a:extLst>
              </p:cNvPr>
              <p:cNvSpPr txBox="1"/>
              <p:nvPr/>
            </p:nvSpPr>
            <p:spPr>
              <a:xfrm>
                <a:off x="4631118" y="4375606"/>
                <a:ext cx="514885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48235"/>
                    </a:solidFill>
                    <a:effectLst/>
                    <a:uLnTx/>
                    <a:uFillTx/>
                    <a:latin typeface="Arial Narrow" panose="020B0606020202030204" pitchFamily="34" charset="0"/>
                    <a:cs typeface="+mn-cs"/>
                  </a:rPr>
                  <a:t>0.47Hz</a:t>
                </a: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0CA134CD-E2FF-4DDB-A53E-C723B6DEC67B}"/>
                  </a:ext>
                </a:extLst>
              </p:cNvPr>
              <p:cNvSpPr txBox="1"/>
              <p:nvPr/>
            </p:nvSpPr>
            <p:spPr>
              <a:xfrm>
                <a:off x="5224199" y="4240814"/>
                <a:ext cx="514885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48235"/>
                    </a:solidFill>
                    <a:effectLst/>
                    <a:uLnTx/>
                    <a:uFillTx/>
                    <a:latin typeface="Arial Narrow" panose="020B0606020202030204" pitchFamily="34" charset="0"/>
                    <a:cs typeface="+mn-cs"/>
                  </a:rPr>
                  <a:t>0.73Hz</a:t>
                </a:r>
              </a:p>
            </p:txBody>
          </p:sp>
          <p:cxnSp>
            <p:nvCxnSpPr>
              <p:cNvPr id="100" name="Straight Arrow Connector 99">
                <a:extLst>
                  <a:ext uri="{FF2B5EF4-FFF2-40B4-BE49-F238E27FC236}">
                    <a16:creationId xmlns:a16="http://schemas.microsoft.com/office/drawing/2014/main" id="{09E23DD7-91B2-47AC-A110-9C3C235A81DD}"/>
                  </a:ext>
                </a:extLst>
              </p:cNvPr>
              <p:cNvCxnSpPr>
                <a:stCxn id="91" idx="2"/>
                <a:endCxn id="90" idx="6"/>
              </p:cNvCxnSpPr>
              <p:nvPr/>
            </p:nvCxnSpPr>
            <p:spPr>
              <a:xfrm flipH="1">
                <a:off x="4603361" y="4645733"/>
                <a:ext cx="490916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C55A11"/>
                </a:solidFill>
                <a:prstDash val="sysDot"/>
                <a:miter lim="800000"/>
                <a:headEnd type="oval" w="med" len="med"/>
                <a:tailEnd type="none" w="med" len="med"/>
              </a:ln>
              <a:effectLst/>
            </p:spPr>
          </p:cxnSp>
        </p:grpSp>
      </p:grpSp>
      <p:sp>
        <p:nvSpPr>
          <p:cNvPr id="203" name="TextBox 202">
            <a:extLst>
              <a:ext uri="{FF2B5EF4-FFF2-40B4-BE49-F238E27FC236}">
                <a16:creationId xmlns:a16="http://schemas.microsoft.com/office/drawing/2014/main" id="{B7E7786F-E2B9-4E0D-956A-0F9F40C6293B}"/>
              </a:ext>
            </a:extLst>
          </p:cNvPr>
          <p:cNvSpPr txBox="1"/>
          <p:nvPr/>
        </p:nvSpPr>
        <p:spPr>
          <a:xfrm>
            <a:off x="5391443" y="3845713"/>
            <a:ext cx="32382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Ubuntu" panose="020B0604020202020204" charset="0"/>
              </a:rPr>
              <a:t>Increasing </a:t>
            </a:r>
            <a:r>
              <a:rPr lang="en-GB" sz="1100" dirty="0" err="1">
                <a:latin typeface="Ubuntu" panose="020B0604020202020204" charset="0"/>
              </a:rPr>
              <a:t>lSMA</a:t>
            </a:r>
            <a:r>
              <a:rPr lang="en-GB" sz="1100" dirty="0">
                <a:latin typeface="Ubuntu" panose="020B0604020202020204" charset="0"/>
              </a:rPr>
              <a:t> → rM1, </a:t>
            </a:r>
            <a:r>
              <a:rPr lang="en-GB" sz="1100" dirty="0" err="1">
                <a:latin typeface="Ubuntu" panose="020B0604020202020204" charset="0"/>
              </a:rPr>
              <a:t>lPMd</a:t>
            </a:r>
            <a:r>
              <a:rPr lang="en-GB" sz="1100" dirty="0">
                <a:latin typeface="Ubuntu" panose="020B0604020202020204" charset="0"/>
              </a:rPr>
              <a:t> → rM1 or lM1 → rM1 connection strengths </a:t>
            </a:r>
            <a:r>
              <a:rPr lang="en-GB" sz="1100" i="1" dirty="0">
                <a:latin typeface="Ubuntu" panose="020B0604020202020204" charset="0"/>
              </a:rPr>
              <a:t>in silico</a:t>
            </a:r>
            <a:r>
              <a:rPr lang="en-GB" sz="1100" dirty="0">
                <a:latin typeface="Ubuntu" panose="020B0604020202020204" charset="0"/>
              </a:rPr>
              <a:t> could flip the sign of the BOLD response, mirroring the ageing process.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BDC60A2-8A81-4CDD-ADA4-81B11FE51BD1}"/>
              </a:ext>
            </a:extLst>
          </p:cNvPr>
          <p:cNvGrpSpPr/>
          <p:nvPr/>
        </p:nvGrpSpPr>
        <p:grpSpPr>
          <a:xfrm>
            <a:off x="5872243" y="1727507"/>
            <a:ext cx="2112999" cy="2155355"/>
            <a:chOff x="11999736" y="12843020"/>
            <a:chExt cx="2112999" cy="2155355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CE456781-C897-4A73-9F14-3577DD977327}"/>
                </a:ext>
              </a:extLst>
            </p:cNvPr>
            <p:cNvSpPr txBox="1"/>
            <p:nvPr/>
          </p:nvSpPr>
          <p:spPr>
            <a:xfrm>
              <a:off x="12798336" y="14690598"/>
              <a:ext cx="99482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400" b="1" dirty="0">
                  <a:latin typeface="Arial Narrow" panose="020B0606020202030204" pitchFamily="34" charset="0"/>
                </a:rPr>
                <a:t>Time (secs)</a:t>
              </a:r>
            </a:p>
          </p:txBody>
        </p:sp>
        <p:sp>
          <p:nvSpPr>
            <p:cNvPr id="102" name="Rectangle 88">
              <a:extLst>
                <a:ext uri="{FF2B5EF4-FFF2-40B4-BE49-F238E27FC236}">
                  <a16:creationId xmlns:a16="http://schemas.microsoft.com/office/drawing/2014/main" id="{DC6DAC09-1D89-4BF6-B59F-6A92BB3ED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58699" y="13054860"/>
              <a:ext cx="1458752" cy="14587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03" name="Line 89">
              <a:extLst>
                <a:ext uri="{FF2B5EF4-FFF2-40B4-BE49-F238E27FC236}">
                  <a16:creationId xmlns:a16="http://schemas.microsoft.com/office/drawing/2014/main" id="{4EBA0EED-4C56-48CC-BFC2-C8EC5EAF36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58699" y="14513612"/>
              <a:ext cx="1458752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04" name="Line 90">
              <a:extLst>
                <a:ext uri="{FF2B5EF4-FFF2-40B4-BE49-F238E27FC236}">
                  <a16:creationId xmlns:a16="http://schemas.microsoft.com/office/drawing/2014/main" id="{3D6A2A40-A683-4C00-B12B-DCC626B9D5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58699" y="14498866"/>
              <a:ext cx="0" cy="14747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05" name="Line 91">
              <a:extLst>
                <a:ext uri="{FF2B5EF4-FFF2-40B4-BE49-F238E27FC236}">
                  <a16:creationId xmlns:a16="http://schemas.microsoft.com/office/drawing/2014/main" id="{86964870-59A7-4F33-BE29-32D99CDFA1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51357" y="14498866"/>
              <a:ext cx="0" cy="14747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06" name="Line 92">
              <a:extLst>
                <a:ext uri="{FF2B5EF4-FFF2-40B4-BE49-F238E27FC236}">
                  <a16:creationId xmlns:a16="http://schemas.microsoft.com/office/drawing/2014/main" id="{D36C38D3-E918-4B49-8CDD-670E831D7F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142880" y="14498866"/>
              <a:ext cx="0" cy="14747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07" name="Line 93">
              <a:extLst>
                <a:ext uri="{FF2B5EF4-FFF2-40B4-BE49-F238E27FC236}">
                  <a16:creationId xmlns:a16="http://schemas.microsoft.com/office/drawing/2014/main" id="{2D68A0D2-82F3-4DD2-9EF9-A12D6D33F6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434404" y="14498866"/>
              <a:ext cx="0" cy="14747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08" name="Line 94">
              <a:extLst>
                <a:ext uri="{FF2B5EF4-FFF2-40B4-BE49-F238E27FC236}">
                  <a16:creationId xmlns:a16="http://schemas.microsoft.com/office/drawing/2014/main" id="{5FD38CAF-FDDB-4D7E-9BCC-9B422CCA54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725928" y="14498866"/>
              <a:ext cx="0" cy="14747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09" name="Line 95">
              <a:extLst>
                <a:ext uri="{FF2B5EF4-FFF2-40B4-BE49-F238E27FC236}">
                  <a16:creationId xmlns:a16="http://schemas.microsoft.com/office/drawing/2014/main" id="{ABAF1253-6779-4403-A80E-9FA98BDBA2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017451" y="14498866"/>
              <a:ext cx="0" cy="14747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10" name="Rectangle 96">
              <a:extLst>
                <a:ext uri="{FF2B5EF4-FFF2-40B4-BE49-F238E27FC236}">
                  <a16:creationId xmlns:a16="http://schemas.microsoft.com/office/drawing/2014/main" id="{17156EB7-6C18-4C9B-A82E-D2C88884CC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31475" y="14554448"/>
              <a:ext cx="88478" cy="142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cs typeface="+mn-cs"/>
                </a:rPr>
                <a:t>0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11" name="Rectangle 97">
              <a:extLst>
                <a:ext uri="{FF2B5EF4-FFF2-40B4-BE49-F238E27FC236}">
                  <a16:creationId xmlns:a16="http://schemas.microsoft.com/office/drawing/2014/main" id="{2682E5E0-798F-4775-9717-094289EBD9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25267" y="14554448"/>
              <a:ext cx="88478" cy="142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cs typeface="+mn-cs"/>
                </a:rPr>
                <a:t>5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12" name="Rectangle 98">
              <a:extLst>
                <a:ext uri="{FF2B5EF4-FFF2-40B4-BE49-F238E27FC236}">
                  <a16:creationId xmlns:a16="http://schemas.microsoft.com/office/drawing/2014/main" id="{D72395E1-6601-46CC-90BC-42075A19E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7508" y="14554448"/>
              <a:ext cx="142926" cy="142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cs typeface="+mn-cs"/>
                </a:rPr>
                <a:t>10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13" name="Rectangle 99">
              <a:extLst>
                <a:ext uri="{FF2B5EF4-FFF2-40B4-BE49-F238E27FC236}">
                  <a16:creationId xmlns:a16="http://schemas.microsoft.com/office/drawing/2014/main" id="{4F7FCF3F-A6F1-42FA-98DC-6324A3FE7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4493" y="14554448"/>
              <a:ext cx="142926" cy="142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cs typeface="+mn-cs"/>
                </a:rPr>
                <a:t>15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14" name="Rectangle 100">
              <a:extLst>
                <a:ext uri="{FF2B5EF4-FFF2-40B4-BE49-F238E27FC236}">
                  <a16:creationId xmlns:a16="http://schemas.microsoft.com/office/drawing/2014/main" id="{B7E937F1-9996-475D-BEBF-9928C5E437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77151" y="14554448"/>
              <a:ext cx="142926" cy="142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cs typeface="+mn-cs"/>
                </a:rPr>
                <a:t>20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15" name="Rectangle 101">
              <a:extLst>
                <a:ext uri="{FF2B5EF4-FFF2-40B4-BE49-F238E27FC236}">
                  <a16:creationId xmlns:a16="http://schemas.microsoft.com/office/drawing/2014/main" id="{2E9D27BF-8EEB-4B8E-AECC-F3ED8652C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69809" y="14554448"/>
              <a:ext cx="142926" cy="142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cs typeface="+mn-cs"/>
                </a:rPr>
                <a:t>25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16" name="Line 103">
              <a:extLst>
                <a:ext uri="{FF2B5EF4-FFF2-40B4-BE49-F238E27FC236}">
                  <a16:creationId xmlns:a16="http://schemas.microsoft.com/office/drawing/2014/main" id="{5DB59FDC-E208-4158-9D25-8B7E1FF0B0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58699" y="13054860"/>
              <a:ext cx="0" cy="1458752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17" name="Line 104">
              <a:extLst>
                <a:ext uri="{FF2B5EF4-FFF2-40B4-BE49-F238E27FC236}">
                  <a16:creationId xmlns:a16="http://schemas.microsoft.com/office/drawing/2014/main" id="{0353686A-ED2E-4DF8-B909-D8AB3A9E91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58699" y="14513612"/>
              <a:ext cx="15881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18" name="Line 105">
              <a:extLst>
                <a:ext uri="{FF2B5EF4-FFF2-40B4-BE49-F238E27FC236}">
                  <a16:creationId xmlns:a16="http://schemas.microsoft.com/office/drawing/2014/main" id="{F10AA21E-48CE-4358-AD10-3BE16ED0F8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58699" y="14026983"/>
              <a:ext cx="15881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19" name="Line 106">
              <a:extLst>
                <a:ext uri="{FF2B5EF4-FFF2-40B4-BE49-F238E27FC236}">
                  <a16:creationId xmlns:a16="http://schemas.microsoft.com/office/drawing/2014/main" id="{7B8EAAF2-7A75-4E29-8C15-DA0B63DFAF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58699" y="13541489"/>
              <a:ext cx="15881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20" name="Line 107">
              <a:extLst>
                <a:ext uri="{FF2B5EF4-FFF2-40B4-BE49-F238E27FC236}">
                  <a16:creationId xmlns:a16="http://schemas.microsoft.com/office/drawing/2014/main" id="{EC3805B0-2D3F-4CA7-9A31-764C35EA29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58699" y="13054860"/>
              <a:ext cx="15881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21" name="Rectangle 108">
              <a:extLst>
                <a:ext uri="{FF2B5EF4-FFF2-40B4-BE49-F238E27FC236}">
                  <a16:creationId xmlns:a16="http://schemas.microsoft.com/office/drawing/2014/main" id="{85BDDAB9-FE0E-4386-B347-64A73D064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02135" y="14433308"/>
              <a:ext cx="21800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cs typeface="+mn-cs"/>
                </a:rPr>
                <a:t>-0.5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22" name="Rectangle 109">
              <a:extLst>
                <a:ext uri="{FF2B5EF4-FFF2-40B4-BE49-F238E27FC236}">
                  <a16:creationId xmlns:a16="http://schemas.microsoft.com/office/drawing/2014/main" id="{C6547302-B503-442E-BC19-438A472152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49611" y="13948948"/>
              <a:ext cx="7053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cs typeface="+mn-cs"/>
                </a:rPr>
                <a:t>0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23" name="Rectangle 110">
              <a:extLst>
                <a:ext uri="{FF2B5EF4-FFF2-40B4-BE49-F238E27FC236}">
                  <a16:creationId xmlns:a16="http://schemas.microsoft.com/office/drawing/2014/main" id="{60C48D04-2E64-4078-9F44-5A5E0E388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43813" y="13477967"/>
              <a:ext cx="17633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cs typeface="+mn-cs"/>
                </a:rPr>
                <a:t>0.5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24" name="Rectangle 111">
              <a:extLst>
                <a:ext uri="{FF2B5EF4-FFF2-40B4-BE49-F238E27FC236}">
                  <a16:creationId xmlns:a16="http://schemas.microsoft.com/office/drawing/2014/main" id="{DCB19884-DC9B-4DB6-9E3E-83439AC9DF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49611" y="12974557"/>
              <a:ext cx="7053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cs typeface="+mn-cs"/>
                </a:rPr>
                <a:t>1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25" name="Freeform 121">
              <a:extLst>
                <a:ext uri="{FF2B5EF4-FFF2-40B4-BE49-F238E27FC236}">
                  <a16:creationId xmlns:a16="http://schemas.microsoft.com/office/drawing/2014/main" id="{D398C402-F291-4E18-B3BC-A958124A2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88191" y="13996357"/>
              <a:ext cx="1430395" cy="350510"/>
            </a:xfrm>
            <a:custGeom>
              <a:avLst/>
              <a:gdLst>
                <a:gd name="T0" fmla="*/ 0 w 1261"/>
                <a:gd name="T1" fmla="*/ 27 h 309"/>
                <a:gd name="T2" fmla="*/ 26 w 1261"/>
                <a:gd name="T3" fmla="*/ 27 h 309"/>
                <a:gd name="T4" fmla="*/ 52 w 1261"/>
                <a:gd name="T5" fmla="*/ 28 h 309"/>
                <a:gd name="T6" fmla="*/ 77 w 1261"/>
                <a:gd name="T7" fmla="*/ 35 h 309"/>
                <a:gd name="T8" fmla="*/ 103 w 1261"/>
                <a:gd name="T9" fmla="*/ 49 h 309"/>
                <a:gd name="T10" fmla="*/ 129 w 1261"/>
                <a:gd name="T11" fmla="*/ 75 h 309"/>
                <a:gd name="T12" fmla="*/ 155 w 1261"/>
                <a:gd name="T13" fmla="*/ 110 h 309"/>
                <a:gd name="T14" fmla="*/ 180 w 1261"/>
                <a:gd name="T15" fmla="*/ 153 h 309"/>
                <a:gd name="T16" fmla="*/ 206 w 1261"/>
                <a:gd name="T17" fmla="*/ 199 h 309"/>
                <a:gd name="T18" fmla="*/ 232 w 1261"/>
                <a:gd name="T19" fmla="*/ 241 h 309"/>
                <a:gd name="T20" fmla="*/ 258 w 1261"/>
                <a:gd name="T21" fmla="*/ 276 h 309"/>
                <a:gd name="T22" fmla="*/ 283 w 1261"/>
                <a:gd name="T23" fmla="*/ 300 h 309"/>
                <a:gd name="T24" fmla="*/ 309 w 1261"/>
                <a:gd name="T25" fmla="*/ 309 h 309"/>
                <a:gd name="T26" fmla="*/ 335 w 1261"/>
                <a:gd name="T27" fmla="*/ 304 h 309"/>
                <a:gd name="T28" fmla="*/ 361 w 1261"/>
                <a:gd name="T29" fmla="*/ 286 h 309"/>
                <a:gd name="T30" fmla="*/ 386 w 1261"/>
                <a:gd name="T31" fmla="*/ 257 h 309"/>
                <a:gd name="T32" fmla="*/ 412 w 1261"/>
                <a:gd name="T33" fmla="*/ 221 h 309"/>
                <a:gd name="T34" fmla="*/ 438 w 1261"/>
                <a:gd name="T35" fmla="*/ 181 h 309"/>
                <a:gd name="T36" fmla="*/ 463 w 1261"/>
                <a:gd name="T37" fmla="*/ 140 h 309"/>
                <a:gd name="T38" fmla="*/ 489 w 1261"/>
                <a:gd name="T39" fmla="*/ 103 h 309"/>
                <a:gd name="T40" fmla="*/ 515 w 1261"/>
                <a:gd name="T41" fmla="*/ 70 h 309"/>
                <a:gd name="T42" fmla="*/ 540 w 1261"/>
                <a:gd name="T43" fmla="*/ 43 h 309"/>
                <a:gd name="T44" fmla="*/ 566 w 1261"/>
                <a:gd name="T45" fmla="*/ 23 h 309"/>
                <a:gd name="T46" fmla="*/ 592 w 1261"/>
                <a:gd name="T47" fmla="*/ 10 h 309"/>
                <a:gd name="T48" fmla="*/ 617 w 1261"/>
                <a:gd name="T49" fmla="*/ 3 h 309"/>
                <a:gd name="T50" fmla="*/ 643 w 1261"/>
                <a:gd name="T51" fmla="*/ 0 h 309"/>
                <a:gd name="T52" fmla="*/ 669 w 1261"/>
                <a:gd name="T53" fmla="*/ 2 h 309"/>
                <a:gd name="T54" fmla="*/ 695 w 1261"/>
                <a:gd name="T55" fmla="*/ 6 h 309"/>
                <a:gd name="T56" fmla="*/ 720 w 1261"/>
                <a:gd name="T57" fmla="*/ 11 h 309"/>
                <a:gd name="T58" fmla="*/ 746 w 1261"/>
                <a:gd name="T59" fmla="*/ 17 h 309"/>
                <a:gd name="T60" fmla="*/ 772 w 1261"/>
                <a:gd name="T61" fmla="*/ 22 h 309"/>
                <a:gd name="T62" fmla="*/ 798 w 1261"/>
                <a:gd name="T63" fmla="*/ 27 h 309"/>
                <a:gd name="T64" fmla="*/ 823 w 1261"/>
                <a:gd name="T65" fmla="*/ 31 h 309"/>
                <a:gd name="T66" fmla="*/ 849 w 1261"/>
                <a:gd name="T67" fmla="*/ 33 h 309"/>
                <a:gd name="T68" fmla="*/ 875 w 1261"/>
                <a:gd name="T69" fmla="*/ 35 h 309"/>
                <a:gd name="T70" fmla="*/ 901 w 1261"/>
                <a:gd name="T71" fmla="*/ 35 h 309"/>
                <a:gd name="T72" fmla="*/ 926 w 1261"/>
                <a:gd name="T73" fmla="*/ 35 h 309"/>
                <a:gd name="T74" fmla="*/ 952 w 1261"/>
                <a:gd name="T75" fmla="*/ 35 h 309"/>
                <a:gd name="T76" fmla="*/ 978 w 1261"/>
                <a:gd name="T77" fmla="*/ 34 h 309"/>
                <a:gd name="T78" fmla="*/ 1003 w 1261"/>
                <a:gd name="T79" fmla="*/ 33 h 309"/>
                <a:gd name="T80" fmla="*/ 1029 w 1261"/>
                <a:gd name="T81" fmla="*/ 32 h 309"/>
                <a:gd name="T82" fmla="*/ 1055 w 1261"/>
                <a:gd name="T83" fmla="*/ 30 h 309"/>
                <a:gd name="T84" fmla="*/ 1080 w 1261"/>
                <a:gd name="T85" fmla="*/ 30 h 309"/>
                <a:gd name="T86" fmla="*/ 1106 w 1261"/>
                <a:gd name="T87" fmla="*/ 29 h 309"/>
                <a:gd name="T88" fmla="*/ 1132 w 1261"/>
                <a:gd name="T89" fmla="*/ 29 h 309"/>
                <a:gd name="T90" fmla="*/ 1158 w 1261"/>
                <a:gd name="T91" fmla="*/ 28 h 309"/>
                <a:gd name="T92" fmla="*/ 1183 w 1261"/>
                <a:gd name="T93" fmla="*/ 28 h 309"/>
                <a:gd name="T94" fmla="*/ 1209 w 1261"/>
                <a:gd name="T95" fmla="*/ 27 h 309"/>
                <a:gd name="T96" fmla="*/ 1235 w 1261"/>
                <a:gd name="T97" fmla="*/ 27 h 309"/>
                <a:gd name="T98" fmla="*/ 1260 w 1261"/>
                <a:gd name="T99" fmla="*/ 27 h 309"/>
                <a:gd name="T100" fmla="*/ 1261 w 1261"/>
                <a:gd name="T101" fmla="*/ 27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61" h="309">
                  <a:moveTo>
                    <a:pt x="0" y="27"/>
                  </a:moveTo>
                  <a:lnTo>
                    <a:pt x="26" y="27"/>
                  </a:lnTo>
                  <a:lnTo>
                    <a:pt x="52" y="28"/>
                  </a:lnTo>
                  <a:lnTo>
                    <a:pt x="77" y="35"/>
                  </a:lnTo>
                  <a:lnTo>
                    <a:pt x="103" y="49"/>
                  </a:lnTo>
                  <a:lnTo>
                    <a:pt x="129" y="75"/>
                  </a:lnTo>
                  <a:lnTo>
                    <a:pt x="155" y="110"/>
                  </a:lnTo>
                  <a:lnTo>
                    <a:pt x="180" y="153"/>
                  </a:lnTo>
                  <a:lnTo>
                    <a:pt x="206" y="199"/>
                  </a:lnTo>
                  <a:lnTo>
                    <a:pt x="232" y="241"/>
                  </a:lnTo>
                  <a:lnTo>
                    <a:pt x="258" y="276"/>
                  </a:lnTo>
                  <a:lnTo>
                    <a:pt x="283" y="300"/>
                  </a:lnTo>
                  <a:lnTo>
                    <a:pt x="309" y="309"/>
                  </a:lnTo>
                  <a:lnTo>
                    <a:pt x="335" y="304"/>
                  </a:lnTo>
                  <a:lnTo>
                    <a:pt x="361" y="286"/>
                  </a:lnTo>
                  <a:lnTo>
                    <a:pt x="386" y="257"/>
                  </a:lnTo>
                  <a:lnTo>
                    <a:pt x="412" y="221"/>
                  </a:lnTo>
                  <a:lnTo>
                    <a:pt x="438" y="181"/>
                  </a:lnTo>
                  <a:lnTo>
                    <a:pt x="463" y="140"/>
                  </a:lnTo>
                  <a:lnTo>
                    <a:pt x="489" y="103"/>
                  </a:lnTo>
                  <a:lnTo>
                    <a:pt x="515" y="70"/>
                  </a:lnTo>
                  <a:lnTo>
                    <a:pt x="540" y="43"/>
                  </a:lnTo>
                  <a:lnTo>
                    <a:pt x="566" y="23"/>
                  </a:lnTo>
                  <a:lnTo>
                    <a:pt x="592" y="10"/>
                  </a:lnTo>
                  <a:lnTo>
                    <a:pt x="617" y="3"/>
                  </a:lnTo>
                  <a:lnTo>
                    <a:pt x="643" y="0"/>
                  </a:lnTo>
                  <a:lnTo>
                    <a:pt x="669" y="2"/>
                  </a:lnTo>
                  <a:lnTo>
                    <a:pt x="695" y="6"/>
                  </a:lnTo>
                  <a:lnTo>
                    <a:pt x="720" y="11"/>
                  </a:lnTo>
                  <a:lnTo>
                    <a:pt x="746" y="17"/>
                  </a:lnTo>
                  <a:lnTo>
                    <a:pt x="772" y="22"/>
                  </a:lnTo>
                  <a:lnTo>
                    <a:pt x="798" y="27"/>
                  </a:lnTo>
                  <a:lnTo>
                    <a:pt x="823" y="31"/>
                  </a:lnTo>
                  <a:lnTo>
                    <a:pt x="849" y="33"/>
                  </a:lnTo>
                  <a:lnTo>
                    <a:pt x="875" y="35"/>
                  </a:lnTo>
                  <a:lnTo>
                    <a:pt x="901" y="35"/>
                  </a:lnTo>
                  <a:lnTo>
                    <a:pt x="926" y="35"/>
                  </a:lnTo>
                  <a:lnTo>
                    <a:pt x="952" y="35"/>
                  </a:lnTo>
                  <a:lnTo>
                    <a:pt x="978" y="34"/>
                  </a:lnTo>
                  <a:lnTo>
                    <a:pt x="1003" y="33"/>
                  </a:lnTo>
                  <a:lnTo>
                    <a:pt x="1029" y="32"/>
                  </a:lnTo>
                  <a:lnTo>
                    <a:pt x="1055" y="30"/>
                  </a:lnTo>
                  <a:lnTo>
                    <a:pt x="1080" y="30"/>
                  </a:lnTo>
                  <a:lnTo>
                    <a:pt x="1106" y="29"/>
                  </a:lnTo>
                  <a:lnTo>
                    <a:pt x="1132" y="29"/>
                  </a:lnTo>
                  <a:lnTo>
                    <a:pt x="1158" y="28"/>
                  </a:lnTo>
                  <a:lnTo>
                    <a:pt x="1183" y="28"/>
                  </a:lnTo>
                  <a:lnTo>
                    <a:pt x="1209" y="27"/>
                  </a:lnTo>
                  <a:lnTo>
                    <a:pt x="1235" y="27"/>
                  </a:lnTo>
                  <a:lnTo>
                    <a:pt x="1260" y="27"/>
                  </a:lnTo>
                  <a:lnTo>
                    <a:pt x="1261" y="27"/>
                  </a:lnTo>
                </a:path>
              </a:pathLst>
            </a:custGeom>
            <a:noFill/>
            <a:ln w="25400" cap="flat">
              <a:solidFill>
                <a:srgbClr val="0000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26" name="Freeform 122">
              <a:extLst>
                <a:ext uri="{FF2B5EF4-FFF2-40B4-BE49-F238E27FC236}">
                  <a16:creationId xmlns:a16="http://schemas.microsoft.com/office/drawing/2014/main" id="{9DAB38C2-BC45-4130-BCD4-B8AD6889C6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88191" y="14011103"/>
              <a:ext cx="1430395" cy="112299"/>
            </a:xfrm>
            <a:custGeom>
              <a:avLst/>
              <a:gdLst>
                <a:gd name="T0" fmla="*/ 24 w 1261"/>
                <a:gd name="T1" fmla="*/ 7 h 99"/>
                <a:gd name="T2" fmla="*/ 52 w 1261"/>
                <a:gd name="T3" fmla="*/ 7 h 99"/>
                <a:gd name="T4" fmla="*/ 85 w 1261"/>
                <a:gd name="T5" fmla="*/ 7 h 99"/>
                <a:gd name="T6" fmla="*/ 107 w 1261"/>
                <a:gd name="T7" fmla="*/ 25 h 99"/>
                <a:gd name="T8" fmla="*/ 128 w 1261"/>
                <a:gd name="T9" fmla="*/ 27 h 99"/>
                <a:gd name="T10" fmla="*/ 143 w 1261"/>
                <a:gd name="T11" fmla="*/ 30 h 99"/>
                <a:gd name="T12" fmla="*/ 143 w 1261"/>
                <a:gd name="T13" fmla="*/ 30 h 99"/>
                <a:gd name="T14" fmla="*/ 189 w 1261"/>
                <a:gd name="T15" fmla="*/ 41 h 99"/>
                <a:gd name="T16" fmla="*/ 222 w 1261"/>
                <a:gd name="T17" fmla="*/ 52 h 99"/>
                <a:gd name="T18" fmla="*/ 250 w 1261"/>
                <a:gd name="T19" fmla="*/ 45 h 99"/>
                <a:gd name="T20" fmla="*/ 262 w 1261"/>
                <a:gd name="T21" fmla="*/ 49 h 99"/>
                <a:gd name="T22" fmla="*/ 286 w 1261"/>
                <a:gd name="T23" fmla="*/ 58 h 99"/>
                <a:gd name="T24" fmla="*/ 318 w 1261"/>
                <a:gd name="T25" fmla="*/ 68 h 99"/>
                <a:gd name="T26" fmla="*/ 337 w 1261"/>
                <a:gd name="T27" fmla="*/ 90 h 99"/>
                <a:gd name="T28" fmla="*/ 359 w 1261"/>
                <a:gd name="T29" fmla="*/ 95 h 99"/>
                <a:gd name="T30" fmla="*/ 362 w 1261"/>
                <a:gd name="T31" fmla="*/ 79 h 99"/>
                <a:gd name="T32" fmla="*/ 386 w 1261"/>
                <a:gd name="T33" fmla="*/ 98 h 99"/>
                <a:gd name="T34" fmla="*/ 374 w 1261"/>
                <a:gd name="T35" fmla="*/ 96 h 99"/>
                <a:gd name="T36" fmla="*/ 423 w 1261"/>
                <a:gd name="T37" fmla="*/ 98 h 99"/>
                <a:gd name="T38" fmla="*/ 459 w 1261"/>
                <a:gd name="T39" fmla="*/ 94 h 99"/>
                <a:gd name="T40" fmla="*/ 480 w 1261"/>
                <a:gd name="T41" fmla="*/ 74 h 99"/>
                <a:gd name="T42" fmla="*/ 492 w 1261"/>
                <a:gd name="T43" fmla="*/ 71 h 99"/>
                <a:gd name="T44" fmla="*/ 519 w 1261"/>
                <a:gd name="T45" fmla="*/ 80 h 99"/>
                <a:gd name="T46" fmla="*/ 537 w 1261"/>
                <a:gd name="T47" fmla="*/ 58 h 99"/>
                <a:gd name="T48" fmla="*/ 564 w 1261"/>
                <a:gd name="T49" fmla="*/ 49 h 99"/>
                <a:gd name="T50" fmla="*/ 594 w 1261"/>
                <a:gd name="T51" fmla="*/ 39 h 99"/>
                <a:gd name="T52" fmla="*/ 622 w 1261"/>
                <a:gd name="T53" fmla="*/ 47 h 99"/>
                <a:gd name="T54" fmla="*/ 645 w 1261"/>
                <a:gd name="T55" fmla="*/ 41 h 99"/>
                <a:gd name="T56" fmla="*/ 664 w 1261"/>
                <a:gd name="T57" fmla="*/ 19 h 99"/>
                <a:gd name="T58" fmla="*/ 676 w 1261"/>
                <a:gd name="T59" fmla="*/ 16 h 99"/>
                <a:gd name="T60" fmla="*/ 703 w 1261"/>
                <a:gd name="T61" fmla="*/ 27 h 99"/>
                <a:gd name="T62" fmla="*/ 750 w 1261"/>
                <a:gd name="T63" fmla="*/ 20 h 99"/>
                <a:gd name="T64" fmla="*/ 785 w 1261"/>
                <a:gd name="T65" fmla="*/ 17 h 99"/>
                <a:gd name="T66" fmla="*/ 809 w 1261"/>
                <a:gd name="T67" fmla="*/ 16 h 99"/>
                <a:gd name="T68" fmla="*/ 824 w 1261"/>
                <a:gd name="T69" fmla="*/ 16 h 99"/>
                <a:gd name="T70" fmla="*/ 845 w 1261"/>
                <a:gd name="T71" fmla="*/ 16 h 99"/>
                <a:gd name="T72" fmla="*/ 845 w 1261"/>
                <a:gd name="T73" fmla="*/ 16 h 99"/>
                <a:gd name="T74" fmla="*/ 869 w 1261"/>
                <a:gd name="T75" fmla="*/ 0 h 99"/>
                <a:gd name="T76" fmla="*/ 901 w 1261"/>
                <a:gd name="T77" fmla="*/ 1 h 99"/>
                <a:gd name="T78" fmla="*/ 929 w 1261"/>
                <a:gd name="T79" fmla="*/ 2 h 99"/>
                <a:gd name="T80" fmla="*/ 952 w 1261"/>
                <a:gd name="T81" fmla="*/ 19 h 99"/>
                <a:gd name="T82" fmla="*/ 976 w 1261"/>
                <a:gd name="T83" fmla="*/ 20 h 99"/>
                <a:gd name="T84" fmla="*/ 1001 w 1261"/>
                <a:gd name="T85" fmla="*/ 5 h 99"/>
                <a:gd name="T86" fmla="*/ 1013 w 1261"/>
                <a:gd name="T87" fmla="*/ 6 h 99"/>
                <a:gd name="T88" fmla="*/ 1037 w 1261"/>
                <a:gd name="T89" fmla="*/ 22 h 99"/>
                <a:gd name="T90" fmla="*/ 1085 w 1261"/>
                <a:gd name="T91" fmla="*/ 23 h 99"/>
                <a:gd name="T92" fmla="*/ 1121 w 1261"/>
                <a:gd name="T93" fmla="*/ 24 h 99"/>
                <a:gd name="T94" fmla="*/ 1145 w 1261"/>
                <a:gd name="T95" fmla="*/ 8 h 99"/>
                <a:gd name="T96" fmla="*/ 1169 w 1261"/>
                <a:gd name="T97" fmla="*/ 8 h 99"/>
                <a:gd name="T98" fmla="*/ 1193 w 1261"/>
                <a:gd name="T99" fmla="*/ 24 h 99"/>
                <a:gd name="T100" fmla="*/ 1209 w 1261"/>
                <a:gd name="T101" fmla="*/ 24 h 99"/>
                <a:gd name="T102" fmla="*/ 1229 w 1261"/>
                <a:gd name="T103" fmla="*/ 24 h 99"/>
                <a:gd name="T104" fmla="*/ 1229 w 1261"/>
                <a:gd name="T105" fmla="*/ 24 h 99"/>
                <a:gd name="T106" fmla="*/ 1253 w 1261"/>
                <a:gd name="T107" fmla="*/ 8 h 99"/>
                <a:gd name="T108" fmla="*/ 0 w 1261"/>
                <a:gd name="T109" fmla="*/ 2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61" h="99">
                  <a:moveTo>
                    <a:pt x="24" y="22"/>
                  </a:moveTo>
                  <a:lnTo>
                    <a:pt x="26" y="22"/>
                  </a:lnTo>
                  <a:lnTo>
                    <a:pt x="36" y="22"/>
                  </a:lnTo>
                  <a:lnTo>
                    <a:pt x="36" y="7"/>
                  </a:lnTo>
                  <a:lnTo>
                    <a:pt x="26" y="7"/>
                  </a:lnTo>
                  <a:lnTo>
                    <a:pt x="24" y="7"/>
                  </a:lnTo>
                  <a:lnTo>
                    <a:pt x="24" y="22"/>
                  </a:lnTo>
                  <a:close/>
                  <a:moveTo>
                    <a:pt x="48" y="23"/>
                  </a:moveTo>
                  <a:lnTo>
                    <a:pt x="52" y="23"/>
                  </a:lnTo>
                  <a:lnTo>
                    <a:pt x="60" y="23"/>
                  </a:lnTo>
                  <a:lnTo>
                    <a:pt x="60" y="7"/>
                  </a:lnTo>
                  <a:lnTo>
                    <a:pt x="52" y="7"/>
                  </a:lnTo>
                  <a:lnTo>
                    <a:pt x="48" y="7"/>
                  </a:lnTo>
                  <a:lnTo>
                    <a:pt x="48" y="23"/>
                  </a:lnTo>
                  <a:close/>
                  <a:moveTo>
                    <a:pt x="72" y="23"/>
                  </a:moveTo>
                  <a:lnTo>
                    <a:pt x="77" y="23"/>
                  </a:lnTo>
                  <a:lnTo>
                    <a:pt x="84" y="23"/>
                  </a:lnTo>
                  <a:lnTo>
                    <a:pt x="85" y="7"/>
                  </a:lnTo>
                  <a:lnTo>
                    <a:pt x="78" y="7"/>
                  </a:lnTo>
                  <a:lnTo>
                    <a:pt x="72" y="7"/>
                  </a:lnTo>
                  <a:lnTo>
                    <a:pt x="72" y="23"/>
                  </a:lnTo>
                  <a:close/>
                  <a:moveTo>
                    <a:pt x="96" y="24"/>
                  </a:moveTo>
                  <a:lnTo>
                    <a:pt x="103" y="25"/>
                  </a:lnTo>
                  <a:lnTo>
                    <a:pt x="107" y="25"/>
                  </a:lnTo>
                  <a:lnTo>
                    <a:pt x="109" y="9"/>
                  </a:lnTo>
                  <a:lnTo>
                    <a:pt x="104" y="8"/>
                  </a:lnTo>
                  <a:lnTo>
                    <a:pt x="97" y="8"/>
                  </a:lnTo>
                  <a:lnTo>
                    <a:pt x="96" y="24"/>
                  </a:lnTo>
                  <a:close/>
                  <a:moveTo>
                    <a:pt x="119" y="26"/>
                  </a:moveTo>
                  <a:lnTo>
                    <a:pt x="128" y="27"/>
                  </a:lnTo>
                  <a:lnTo>
                    <a:pt x="131" y="28"/>
                  </a:lnTo>
                  <a:lnTo>
                    <a:pt x="134" y="12"/>
                  </a:lnTo>
                  <a:lnTo>
                    <a:pt x="130" y="11"/>
                  </a:lnTo>
                  <a:lnTo>
                    <a:pt x="121" y="10"/>
                  </a:lnTo>
                  <a:lnTo>
                    <a:pt x="119" y="26"/>
                  </a:lnTo>
                  <a:close/>
                  <a:moveTo>
                    <a:pt x="143" y="30"/>
                  </a:moveTo>
                  <a:lnTo>
                    <a:pt x="153" y="32"/>
                  </a:lnTo>
                  <a:lnTo>
                    <a:pt x="154" y="32"/>
                  </a:lnTo>
                  <a:lnTo>
                    <a:pt x="158" y="16"/>
                  </a:lnTo>
                  <a:lnTo>
                    <a:pt x="157" y="16"/>
                  </a:lnTo>
                  <a:lnTo>
                    <a:pt x="145" y="14"/>
                  </a:lnTo>
                  <a:lnTo>
                    <a:pt x="143" y="30"/>
                  </a:lnTo>
                  <a:close/>
                  <a:moveTo>
                    <a:pt x="166" y="35"/>
                  </a:moveTo>
                  <a:lnTo>
                    <a:pt x="178" y="37"/>
                  </a:lnTo>
                  <a:lnTo>
                    <a:pt x="181" y="22"/>
                  </a:lnTo>
                  <a:lnTo>
                    <a:pt x="169" y="19"/>
                  </a:lnTo>
                  <a:lnTo>
                    <a:pt x="166" y="35"/>
                  </a:lnTo>
                  <a:close/>
                  <a:moveTo>
                    <a:pt x="189" y="41"/>
                  </a:moveTo>
                  <a:lnTo>
                    <a:pt x="200" y="44"/>
                  </a:lnTo>
                  <a:lnTo>
                    <a:pt x="205" y="29"/>
                  </a:lnTo>
                  <a:lnTo>
                    <a:pt x="193" y="25"/>
                  </a:lnTo>
                  <a:lnTo>
                    <a:pt x="189" y="41"/>
                  </a:lnTo>
                  <a:close/>
                  <a:moveTo>
                    <a:pt x="211" y="48"/>
                  </a:moveTo>
                  <a:lnTo>
                    <a:pt x="222" y="52"/>
                  </a:lnTo>
                  <a:lnTo>
                    <a:pt x="228" y="37"/>
                  </a:lnTo>
                  <a:lnTo>
                    <a:pt x="216" y="33"/>
                  </a:lnTo>
                  <a:lnTo>
                    <a:pt x="211" y="48"/>
                  </a:lnTo>
                  <a:close/>
                  <a:moveTo>
                    <a:pt x="234" y="56"/>
                  </a:moveTo>
                  <a:lnTo>
                    <a:pt x="245" y="60"/>
                  </a:lnTo>
                  <a:lnTo>
                    <a:pt x="250" y="45"/>
                  </a:lnTo>
                  <a:lnTo>
                    <a:pt x="239" y="41"/>
                  </a:lnTo>
                  <a:lnTo>
                    <a:pt x="234" y="56"/>
                  </a:lnTo>
                  <a:close/>
                  <a:moveTo>
                    <a:pt x="256" y="64"/>
                  </a:moveTo>
                  <a:lnTo>
                    <a:pt x="267" y="68"/>
                  </a:lnTo>
                  <a:lnTo>
                    <a:pt x="273" y="53"/>
                  </a:lnTo>
                  <a:lnTo>
                    <a:pt x="262" y="49"/>
                  </a:lnTo>
                  <a:lnTo>
                    <a:pt x="256" y="64"/>
                  </a:lnTo>
                  <a:close/>
                  <a:moveTo>
                    <a:pt x="279" y="72"/>
                  </a:moveTo>
                  <a:lnTo>
                    <a:pt x="281" y="73"/>
                  </a:lnTo>
                  <a:lnTo>
                    <a:pt x="290" y="76"/>
                  </a:lnTo>
                  <a:lnTo>
                    <a:pt x="296" y="61"/>
                  </a:lnTo>
                  <a:lnTo>
                    <a:pt x="286" y="58"/>
                  </a:lnTo>
                  <a:lnTo>
                    <a:pt x="284" y="57"/>
                  </a:lnTo>
                  <a:lnTo>
                    <a:pt x="279" y="72"/>
                  </a:lnTo>
                  <a:close/>
                  <a:moveTo>
                    <a:pt x="302" y="80"/>
                  </a:moveTo>
                  <a:lnTo>
                    <a:pt x="306" y="82"/>
                  </a:lnTo>
                  <a:lnTo>
                    <a:pt x="314" y="84"/>
                  </a:lnTo>
                  <a:lnTo>
                    <a:pt x="318" y="68"/>
                  </a:lnTo>
                  <a:lnTo>
                    <a:pt x="311" y="66"/>
                  </a:lnTo>
                  <a:lnTo>
                    <a:pt x="307" y="65"/>
                  </a:lnTo>
                  <a:lnTo>
                    <a:pt x="302" y="80"/>
                  </a:lnTo>
                  <a:close/>
                  <a:moveTo>
                    <a:pt x="325" y="87"/>
                  </a:moveTo>
                  <a:lnTo>
                    <a:pt x="332" y="89"/>
                  </a:lnTo>
                  <a:lnTo>
                    <a:pt x="337" y="90"/>
                  </a:lnTo>
                  <a:lnTo>
                    <a:pt x="341" y="74"/>
                  </a:lnTo>
                  <a:lnTo>
                    <a:pt x="336" y="73"/>
                  </a:lnTo>
                  <a:lnTo>
                    <a:pt x="330" y="71"/>
                  </a:lnTo>
                  <a:lnTo>
                    <a:pt x="325" y="87"/>
                  </a:lnTo>
                  <a:close/>
                  <a:moveTo>
                    <a:pt x="349" y="93"/>
                  </a:moveTo>
                  <a:lnTo>
                    <a:pt x="359" y="95"/>
                  </a:lnTo>
                  <a:lnTo>
                    <a:pt x="359" y="95"/>
                  </a:lnTo>
                  <a:lnTo>
                    <a:pt x="362" y="95"/>
                  </a:lnTo>
                  <a:lnTo>
                    <a:pt x="364" y="79"/>
                  </a:lnTo>
                  <a:lnTo>
                    <a:pt x="361" y="79"/>
                  </a:lnTo>
                  <a:lnTo>
                    <a:pt x="361" y="87"/>
                  </a:lnTo>
                  <a:lnTo>
                    <a:pt x="362" y="79"/>
                  </a:lnTo>
                  <a:lnTo>
                    <a:pt x="352" y="77"/>
                  </a:lnTo>
                  <a:lnTo>
                    <a:pt x="349" y="93"/>
                  </a:lnTo>
                  <a:close/>
                  <a:moveTo>
                    <a:pt x="374" y="96"/>
                  </a:moveTo>
                  <a:lnTo>
                    <a:pt x="385" y="98"/>
                  </a:lnTo>
                  <a:lnTo>
                    <a:pt x="386" y="98"/>
                  </a:lnTo>
                  <a:lnTo>
                    <a:pt x="386" y="98"/>
                  </a:lnTo>
                  <a:lnTo>
                    <a:pt x="387" y="82"/>
                  </a:lnTo>
                  <a:lnTo>
                    <a:pt x="386" y="82"/>
                  </a:lnTo>
                  <a:lnTo>
                    <a:pt x="386" y="90"/>
                  </a:lnTo>
                  <a:lnTo>
                    <a:pt x="387" y="82"/>
                  </a:lnTo>
                  <a:lnTo>
                    <a:pt x="376" y="80"/>
                  </a:lnTo>
                  <a:lnTo>
                    <a:pt x="374" y="96"/>
                  </a:lnTo>
                  <a:close/>
                  <a:moveTo>
                    <a:pt x="398" y="99"/>
                  </a:moveTo>
                  <a:lnTo>
                    <a:pt x="410" y="99"/>
                  </a:lnTo>
                  <a:lnTo>
                    <a:pt x="411" y="83"/>
                  </a:lnTo>
                  <a:lnTo>
                    <a:pt x="399" y="82"/>
                  </a:lnTo>
                  <a:lnTo>
                    <a:pt x="398" y="99"/>
                  </a:lnTo>
                  <a:close/>
                  <a:moveTo>
                    <a:pt x="423" y="98"/>
                  </a:moveTo>
                  <a:lnTo>
                    <a:pt x="435" y="97"/>
                  </a:lnTo>
                  <a:lnTo>
                    <a:pt x="434" y="82"/>
                  </a:lnTo>
                  <a:lnTo>
                    <a:pt x="422" y="82"/>
                  </a:lnTo>
                  <a:lnTo>
                    <a:pt x="423" y="98"/>
                  </a:lnTo>
                  <a:close/>
                  <a:moveTo>
                    <a:pt x="448" y="96"/>
                  </a:moveTo>
                  <a:lnTo>
                    <a:pt x="459" y="94"/>
                  </a:lnTo>
                  <a:lnTo>
                    <a:pt x="457" y="79"/>
                  </a:lnTo>
                  <a:lnTo>
                    <a:pt x="445" y="80"/>
                  </a:lnTo>
                  <a:lnTo>
                    <a:pt x="448" y="96"/>
                  </a:lnTo>
                  <a:close/>
                  <a:moveTo>
                    <a:pt x="472" y="92"/>
                  </a:moveTo>
                  <a:lnTo>
                    <a:pt x="484" y="90"/>
                  </a:lnTo>
                  <a:lnTo>
                    <a:pt x="480" y="74"/>
                  </a:lnTo>
                  <a:lnTo>
                    <a:pt x="468" y="76"/>
                  </a:lnTo>
                  <a:lnTo>
                    <a:pt x="472" y="92"/>
                  </a:lnTo>
                  <a:close/>
                  <a:moveTo>
                    <a:pt x="496" y="87"/>
                  </a:moveTo>
                  <a:lnTo>
                    <a:pt x="507" y="84"/>
                  </a:lnTo>
                  <a:lnTo>
                    <a:pt x="503" y="68"/>
                  </a:lnTo>
                  <a:lnTo>
                    <a:pt x="492" y="71"/>
                  </a:lnTo>
                  <a:lnTo>
                    <a:pt x="496" y="87"/>
                  </a:lnTo>
                  <a:close/>
                  <a:moveTo>
                    <a:pt x="519" y="80"/>
                  </a:moveTo>
                  <a:lnTo>
                    <a:pt x="531" y="77"/>
                  </a:lnTo>
                  <a:lnTo>
                    <a:pt x="526" y="62"/>
                  </a:lnTo>
                  <a:lnTo>
                    <a:pt x="515" y="65"/>
                  </a:lnTo>
                  <a:lnTo>
                    <a:pt x="519" y="80"/>
                  </a:lnTo>
                  <a:close/>
                  <a:moveTo>
                    <a:pt x="542" y="73"/>
                  </a:moveTo>
                  <a:lnTo>
                    <a:pt x="543" y="73"/>
                  </a:lnTo>
                  <a:lnTo>
                    <a:pt x="554" y="70"/>
                  </a:lnTo>
                  <a:lnTo>
                    <a:pt x="549" y="54"/>
                  </a:lnTo>
                  <a:lnTo>
                    <a:pt x="538" y="58"/>
                  </a:lnTo>
                  <a:lnTo>
                    <a:pt x="537" y="58"/>
                  </a:lnTo>
                  <a:lnTo>
                    <a:pt x="542" y="73"/>
                  </a:lnTo>
                  <a:close/>
                  <a:moveTo>
                    <a:pt x="565" y="66"/>
                  </a:moveTo>
                  <a:lnTo>
                    <a:pt x="569" y="65"/>
                  </a:lnTo>
                  <a:lnTo>
                    <a:pt x="576" y="62"/>
                  </a:lnTo>
                  <a:lnTo>
                    <a:pt x="572" y="47"/>
                  </a:lnTo>
                  <a:lnTo>
                    <a:pt x="564" y="49"/>
                  </a:lnTo>
                  <a:lnTo>
                    <a:pt x="560" y="50"/>
                  </a:lnTo>
                  <a:lnTo>
                    <a:pt x="565" y="66"/>
                  </a:lnTo>
                  <a:close/>
                  <a:moveTo>
                    <a:pt x="588" y="58"/>
                  </a:moveTo>
                  <a:lnTo>
                    <a:pt x="594" y="56"/>
                  </a:lnTo>
                  <a:lnTo>
                    <a:pt x="599" y="55"/>
                  </a:lnTo>
                  <a:lnTo>
                    <a:pt x="594" y="39"/>
                  </a:lnTo>
                  <a:lnTo>
                    <a:pt x="590" y="41"/>
                  </a:lnTo>
                  <a:lnTo>
                    <a:pt x="583" y="43"/>
                  </a:lnTo>
                  <a:lnTo>
                    <a:pt x="588" y="58"/>
                  </a:lnTo>
                  <a:close/>
                  <a:moveTo>
                    <a:pt x="611" y="51"/>
                  </a:moveTo>
                  <a:lnTo>
                    <a:pt x="620" y="48"/>
                  </a:lnTo>
                  <a:lnTo>
                    <a:pt x="622" y="47"/>
                  </a:lnTo>
                  <a:lnTo>
                    <a:pt x="617" y="32"/>
                  </a:lnTo>
                  <a:lnTo>
                    <a:pt x="615" y="33"/>
                  </a:lnTo>
                  <a:lnTo>
                    <a:pt x="606" y="36"/>
                  </a:lnTo>
                  <a:lnTo>
                    <a:pt x="611" y="51"/>
                  </a:lnTo>
                  <a:close/>
                  <a:moveTo>
                    <a:pt x="634" y="44"/>
                  </a:moveTo>
                  <a:lnTo>
                    <a:pt x="645" y="41"/>
                  </a:lnTo>
                  <a:lnTo>
                    <a:pt x="641" y="25"/>
                  </a:lnTo>
                  <a:lnTo>
                    <a:pt x="629" y="29"/>
                  </a:lnTo>
                  <a:lnTo>
                    <a:pt x="634" y="44"/>
                  </a:lnTo>
                  <a:close/>
                  <a:moveTo>
                    <a:pt x="656" y="38"/>
                  </a:moveTo>
                  <a:lnTo>
                    <a:pt x="668" y="35"/>
                  </a:lnTo>
                  <a:lnTo>
                    <a:pt x="664" y="19"/>
                  </a:lnTo>
                  <a:lnTo>
                    <a:pt x="652" y="22"/>
                  </a:lnTo>
                  <a:lnTo>
                    <a:pt x="656" y="38"/>
                  </a:lnTo>
                  <a:close/>
                  <a:moveTo>
                    <a:pt x="679" y="32"/>
                  </a:moveTo>
                  <a:lnTo>
                    <a:pt x="691" y="29"/>
                  </a:lnTo>
                  <a:lnTo>
                    <a:pt x="688" y="14"/>
                  </a:lnTo>
                  <a:lnTo>
                    <a:pt x="676" y="16"/>
                  </a:lnTo>
                  <a:lnTo>
                    <a:pt x="679" y="32"/>
                  </a:lnTo>
                  <a:close/>
                  <a:moveTo>
                    <a:pt x="703" y="27"/>
                  </a:moveTo>
                  <a:lnTo>
                    <a:pt x="715" y="25"/>
                  </a:lnTo>
                  <a:lnTo>
                    <a:pt x="712" y="9"/>
                  </a:lnTo>
                  <a:lnTo>
                    <a:pt x="700" y="11"/>
                  </a:lnTo>
                  <a:lnTo>
                    <a:pt x="703" y="27"/>
                  </a:lnTo>
                  <a:close/>
                  <a:moveTo>
                    <a:pt x="726" y="23"/>
                  </a:moveTo>
                  <a:lnTo>
                    <a:pt x="738" y="22"/>
                  </a:lnTo>
                  <a:lnTo>
                    <a:pt x="736" y="6"/>
                  </a:lnTo>
                  <a:lnTo>
                    <a:pt x="724" y="7"/>
                  </a:lnTo>
                  <a:lnTo>
                    <a:pt x="726" y="23"/>
                  </a:lnTo>
                  <a:close/>
                  <a:moveTo>
                    <a:pt x="750" y="20"/>
                  </a:moveTo>
                  <a:lnTo>
                    <a:pt x="762" y="19"/>
                  </a:lnTo>
                  <a:lnTo>
                    <a:pt x="760" y="3"/>
                  </a:lnTo>
                  <a:lnTo>
                    <a:pt x="748" y="4"/>
                  </a:lnTo>
                  <a:lnTo>
                    <a:pt x="750" y="20"/>
                  </a:lnTo>
                  <a:close/>
                  <a:moveTo>
                    <a:pt x="773" y="18"/>
                  </a:moveTo>
                  <a:lnTo>
                    <a:pt x="785" y="17"/>
                  </a:lnTo>
                  <a:lnTo>
                    <a:pt x="784" y="1"/>
                  </a:lnTo>
                  <a:lnTo>
                    <a:pt x="772" y="2"/>
                  </a:lnTo>
                  <a:lnTo>
                    <a:pt x="773" y="18"/>
                  </a:lnTo>
                  <a:close/>
                  <a:moveTo>
                    <a:pt x="797" y="16"/>
                  </a:moveTo>
                  <a:lnTo>
                    <a:pt x="798" y="16"/>
                  </a:lnTo>
                  <a:lnTo>
                    <a:pt x="809" y="16"/>
                  </a:lnTo>
                  <a:lnTo>
                    <a:pt x="809" y="0"/>
                  </a:lnTo>
                  <a:lnTo>
                    <a:pt x="797" y="1"/>
                  </a:lnTo>
                  <a:lnTo>
                    <a:pt x="796" y="1"/>
                  </a:lnTo>
                  <a:lnTo>
                    <a:pt x="797" y="16"/>
                  </a:lnTo>
                  <a:close/>
                  <a:moveTo>
                    <a:pt x="821" y="16"/>
                  </a:moveTo>
                  <a:lnTo>
                    <a:pt x="824" y="16"/>
                  </a:lnTo>
                  <a:lnTo>
                    <a:pt x="833" y="16"/>
                  </a:lnTo>
                  <a:lnTo>
                    <a:pt x="833" y="0"/>
                  </a:lnTo>
                  <a:lnTo>
                    <a:pt x="823" y="0"/>
                  </a:lnTo>
                  <a:lnTo>
                    <a:pt x="821" y="0"/>
                  </a:lnTo>
                  <a:lnTo>
                    <a:pt x="821" y="16"/>
                  </a:lnTo>
                  <a:close/>
                  <a:moveTo>
                    <a:pt x="845" y="16"/>
                  </a:moveTo>
                  <a:lnTo>
                    <a:pt x="849" y="16"/>
                  </a:lnTo>
                  <a:lnTo>
                    <a:pt x="857" y="16"/>
                  </a:lnTo>
                  <a:lnTo>
                    <a:pt x="857" y="0"/>
                  </a:lnTo>
                  <a:lnTo>
                    <a:pt x="849" y="0"/>
                  </a:lnTo>
                  <a:lnTo>
                    <a:pt x="845" y="0"/>
                  </a:lnTo>
                  <a:lnTo>
                    <a:pt x="845" y="16"/>
                  </a:lnTo>
                  <a:close/>
                  <a:moveTo>
                    <a:pt x="869" y="16"/>
                  </a:moveTo>
                  <a:lnTo>
                    <a:pt x="875" y="16"/>
                  </a:lnTo>
                  <a:lnTo>
                    <a:pt x="881" y="16"/>
                  </a:lnTo>
                  <a:lnTo>
                    <a:pt x="881" y="1"/>
                  </a:lnTo>
                  <a:lnTo>
                    <a:pt x="875" y="0"/>
                  </a:lnTo>
                  <a:lnTo>
                    <a:pt x="869" y="0"/>
                  </a:lnTo>
                  <a:lnTo>
                    <a:pt x="869" y="16"/>
                  </a:lnTo>
                  <a:close/>
                  <a:moveTo>
                    <a:pt x="893" y="17"/>
                  </a:moveTo>
                  <a:lnTo>
                    <a:pt x="900" y="17"/>
                  </a:lnTo>
                  <a:lnTo>
                    <a:pt x="905" y="17"/>
                  </a:lnTo>
                  <a:lnTo>
                    <a:pt x="905" y="1"/>
                  </a:lnTo>
                  <a:lnTo>
                    <a:pt x="901" y="1"/>
                  </a:lnTo>
                  <a:lnTo>
                    <a:pt x="893" y="1"/>
                  </a:lnTo>
                  <a:lnTo>
                    <a:pt x="893" y="17"/>
                  </a:lnTo>
                  <a:close/>
                  <a:moveTo>
                    <a:pt x="917" y="18"/>
                  </a:moveTo>
                  <a:lnTo>
                    <a:pt x="926" y="18"/>
                  </a:lnTo>
                  <a:lnTo>
                    <a:pt x="928" y="18"/>
                  </a:lnTo>
                  <a:lnTo>
                    <a:pt x="929" y="2"/>
                  </a:lnTo>
                  <a:lnTo>
                    <a:pt x="926" y="2"/>
                  </a:lnTo>
                  <a:lnTo>
                    <a:pt x="917" y="2"/>
                  </a:lnTo>
                  <a:lnTo>
                    <a:pt x="917" y="18"/>
                  </a:lnTo>
                  <a:close/>
                  <a:moveTo>
                    <a:pt x="940" y="19"/>
                  </a:moveTo>
                  <a:lnTo>
                    <a:pt x="952" y="19"/>
                  </a:lnTo>
                  <a:lnTo>
                    <a:pt x="952" y="19"/>
                  </a:lnTo>
                  <a:lnTo>
                    <a:pt x="953" y="3"/>
                  </a:lnTo>
                  <a:lnTo>
                    <a:pt x="952" y="3"/>
                  </a:lnTo>
                  <a:lnTo>
                    <a:pt x="941" y="3"/>
                  </a:lnTo>
                  <a:lnTo>
                    <a:pt x="940" y="19"/>
                  </a:lnTo>
                  <a:close/>
                  <a:moveTo>
                    <a:pt x="964" y="20"/>
                  </a:moveTo>
                  <a:lnTo>
                    <a:pt x="976" y="20"/>
                  </a:lnTo>
                  <a:lnTo>
                    <a:pt x="977" y="4"/>
                  </a:lnTo>
                  <a:lnTo>
                    <a:pt x="965" y="4"/>
                  </a:lnTo>
                  <a:lnTo>
                    <a:pt x="964" y="20"/>
                  </a:lnTo>
                  <a:close/>
                  <a:moveTo>
                    <a:pt x="988" y="21"/>
                  </a:moveTo>
                  <a:lnTo>
                    <a:pt x="1000" y="21"/>
                  </a:lnTo>
                  <a:lnTo>
                    <a:pt x="1001" y="5"/>
                  </a:lnTo>
                  <a:lnTo>
                    <a:pt x="989" y="5"/>
                  </a:lnTo>
                  <a:lnTo>
                    <a:pt x="988" y="21"/>
                  </a:lnTo>
                  <a:close/>
                  <a:moveTo>
                    <a:pt x="1012" y="22"/>
                  </a:moveTo>
                  <a:lnTo>
                    <a:pt x="1024" y="22"/>
                  </a:lnTo>
                  <a:lnTo>
                    <a:pt x="1025" y="6"/>
                  </a:lnTo>
                  <a:lnTo>
                    <a:pt x="1013" y="6"/>
                  </a:lnTo>
                  <a:lnTo>
                    <a:pt x="1012" y="22"/>
                  </a:lnTo>
                  <a:close/>
                  <a:moveTo>
                    <a:pt x="1037" y="22"/>
                  </a:moveTo>
                  <a:lnTo>
                    <a:pt x="1049" y="23"/>
                  </a:lnTo>
                  <a:lnTo>
                    <a:pt x="1049" y="7"/>
                  </a:lnTo>
                  <a:lnTo>
                    <a:pt x="1037" y="7"/>
                  </a:lnTo>
                  <a:lnTo>
                    <a:pt x="1037" y="22"/>
                  </a:lnTo>
                  <a:close/>
                  <a:moveTo>
                    <a:pt x="1061" y="23"/>
                  </a:moveTo>
                  <a:lnTo>
                    <a:pt x="1073" y="23"/>
                  </a:lnTo>
                  <a:lnTo>
                    <a:pt x="1073" y="7"/>
                  </a:lnTo>
                  <a:lnTo>
                    <a:pt x="1061" y="7"/>
                  </a:lnTo>
                  <a:lnTo>
                    <a:pt x="1061" y="23"/>
                  </a:lnTo>
                  <a:close/>
                  <a:moveTo>
                    <a:pt x="1085" y="23"/>
                  </a:moveTo>
                  <a:lnTo>
                    <a:pt x="1097" y="24"/>
                  </a:lnTo>
                  <a:lnTo>
                    <a:pt x="1097" y="8"/>
                  </a:lnTo>
                  <a:lnTo>
                    <a:pt x="1085" y="8"/>
                  </a:lnTo>
                  <a:lnTo>
                    <a:pt x="1085" y="23"/>
                  </a:lnTo>
                  <a:close/>
                  <a:moveTo>
                    <a:pt x="1109" y="24"/>
                  </a:moveTo>
                  <a:lnTo>
                    <a:pt x="1121" y="24"/>
                  </a:lnTo>
                  <a:lnTo>
                    <a:pt x="1121" y="8"/>
                  </a:lnTo>
                  <a:lnTo>
                    <a:pt x="1109" y="8"/>
                  </a:lnTo>
                  <a:lnTo>
                    <a:pt x="1109" y="24"/>
                  </a:lnTo>
                  <a:close/>
                  <a:moveTo>
                    <a:pt x="1133" y="24"/>
                  </a:moveTo>
                  <a:lnTo>
                    <a:pt x="1145" y="24"/>
                  </a:lnTo>
                  <a:lnTo>
                    <a:pt x="1145" y="8"/>
                  </a:lnTo>
                  <a:lnTo>
                    <a:pt x="1133" y="8"/>
                  </a:lnTo>
                  <a:lnTo>
                    <a:pt x="1133" y="24"/>
                  </a:lnTo>
                  <a:close/>
                  <a:moveTo>
                    <a:pt x="1157" y="24"/>
                  </a:moveTo>
                  <a:lnTo>
                    <a:pt x="1158" y="24"/>
                  </a:lnTo>
                  <a:lnTo>
                    <a:pt x="1169" y="24"/>
                  </a:lnTo>
                  <a:lnTo>
                    <a:pt x="1169" y="8"/>
                  </a:lnTo>
                  <a:lnTo>
                    <a:pt x="1158" y="8"/>
                  </a:lnTo>
                  <a:lnTo>
                    <a:pt x="1157" y="8"/>
                  </a:lnTo>
                  <a:lnTo>
                    <a:pt x="1157" y="24"/>
                  </a:lnTo>
                  <a:close/>
                  <a:moveTo>
                    <a:pt x="1181" y="24"/>
                  </a:moveTo>
                  <a:lnTo>
                    <a:pt x="1183" y="24"/>
                  </a:lnTo>
                  <a:lnTo>
                    <a:pt x="1193" y="24"/>
                  </a:lnTo>
                  <a:lnTo>
                    <a:pt x="1193" y="8"/>
                  </a:lnTo>
                  <a:lnTo>
                    <a:pt x="1183" y="8"/>
                  </a:lnTo>
                  <a:lnTo>
                    <a:pt x="1181" y="8"/>
                  </a:lnTo>
                  <a:lnTo>
                    <a:pt x="1181" y="24"/>
                  </a:lnTo>
                  <a:close/>
                  <a:moveTo>
                    <a:pt x="1205" y="24"/>
                  </a:moveTo>
                  <a:lnTo>
                    <a:pt x="1209" y="24"/>
                  </a:lnTo>
                  <a:lnTo>
                    <a:pt x="1217" y="24"/>
                  </a:lnTo>
                  <a:lnTo>
                    <a:pt x="1217" y="8"/>
                  </a:lnTo>
                  <a:lnTo>
                    <a:pt x="1209" y="8"/>
                  </a:lnTo>
                  <a:lnTo>
                    <a:pt x="1205" y="8"/>
                  </a:lnTo>
                  <a:lnTo>
                    <a:pt x="1205" y="24"/>
                  </a:lnTo>
                  <a:close/>
                  <a:moveTo>
                    <a:pt x="1229" y="24"/>
                  </a:moveTo>
                  <a:lnTo>
                    <a:pt x="1235" y="24"/>
                  </a:lnTo>
                  <a:lnTo>
                    <a:pt x="1241" y="24"/>
                  </a:lnTo>
                  <a:lnTo>
                    <a:pt x="1241" y="8"/>
                  </a:lnTo>
                  <a:lnTo>
                    <a:pt x="1235" y="8"/>
                  </a:lnTo>
                  <a:lnTo>
                    <a:pt x="1229" y="8"/>
                  </a:lnTo>
                  <a:lnTo>
                    <a:pt x="1229" y="24"/>
                  </a:lnTo>
                  <a:close/>
                  <a:moveTo>
                    <a:pt x="1253" y="23"/>
                  </a:moveTo>
                  <a:lnTo>
                    <a:pt x="1261" y="23"/>
                  </a:lnTo>
                  <a:lnTo>
                    <a:pt x="1261" y="23"/>
                  </a:lnTo>
                  <a:lnTo>
                    <a:pt x="1261" y="8"/>
                  </a:lnTo>
                  <a:lnTo>
                    <a:pt x="1260" y="8"/>
                  </a:lnTo>
                  <a:lnTo>
                    <a:pt x="1253" y="8"/>
                  </a:lnTo>
                  <a:lnTo>
                    <a:pt x="1253" y="23"/>
                  </a:lnTo>
                  <a:close/>
                  <a:moveTo>
                    <a:pt x="0" y="22"/>
                  </a:moveTo>
                  <a:lnTo>
                    <a:pt x="12" y="22"/>
                  </a:lnTo>
                  <a:lnTo>
                    <a:pt x="12" y="7"/>
                  </a:lnTo>
                  <a:lnTo>
                    <a:pt x="0" y="7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27" name="Freeform 123">
              <a:extLst>
                <a:ext uri="{FF2B5EF4-FFF2-40B4-BE49-F238E27FC236}">
                  <a16:creationId xmlns:a16="http://schemas.microsoft.com/office/drawing/2014/main" id="{4042B1AD-BF7B-4C0F-B27B-55793126D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88191" y="13998625"/>
              <a:ext cx="1430395" cy="307405"/>
            </a:xfrm>
            <a:custGeom>
              <a:avLst/>
              <a:gdLst>
                <a:gd name="T0" fmla="*/ 0 w 1261"/>
                <a:gd name="T1" fmla="*/ 25 h 271"/>
                <a:gd name="T2" fmla="*/ 26 w 1261"/>
                <a:gd name="T3" fmla="*/ 25 h 271"/>
                <a:gd name="T4" fmla="*/ 52 w 1261"/>
                <a:gd name="T5" fmla="*/ 26 h 271"/>
                <a:gd name="T6" fmla="*/ 77 w 1261"/>
                <a:gd name="T7" fmla="*/ 31 h 271"/>
                <a:gd name="T8" fmla="*/ 103 w 1261"/>
                <a:gd name="T9" fmla="*/ 43 h 271"/>
                <a:gd name="T10" fmla="*/ 129 w 1261"/>
                <a:gd name="T11" fmla="*/ 64 h 271"/>
                <a:gd name="T12" fmla="*/ 155 w 1261"/>
                <a:gd name="T13" fmla="*/ 93 h 271"/>
                <a:gd name="T14" fmla="*/ 180 w 1261"/>
                <a:gd name="T15" fmla="*/ 129 h 271"/>
                <a:gd name="T16" fmla="*/ 206 w 1261"/>
                <a:gd name="T17" fmla="*/ 167 h 271"/>
                <a:gd name="T18" fmla="*/ 232 w 1261"/>
                <a:gd name="T19" fmla="*/ 204 h 271"/>
                <a:gd name="T20" fmla="*/ 258 w 1261"/>
                <a:gd name="T21" fmla="*/ 236 h 271"/>
                <a:gd name="T22" fmla="*/ 283 w 1261"/>
                <a:gd name="T23" fmla="*/ 259 h 271"/>
                <a:gd name="T24" fmla="*/ 309 w 1261"/>
                <a:gd name="T25" fmla="*/ 271 h 271"/>
                <a:gd name="T26" fmla="*/ 335 w 1261"/>
                <a:gd name="T27" fmla="*/ 271 h 271"/>
                <a:gd name="T28" fmla="*/ 361 w 1261"/>
                <a:gd name="T29" fmla="*/ 260 h 271"/>
                <a:gd name="T30" fmla="*/ 386 w 1261"/>
                <a:gd name="T31" fmla="*/ 239 h 271"/>
                <a:gd name="T32" fmla="*/ 412 w 1261"/>
                <a:gd name="T33" fmla="*/ 210 h 271"/>
                <a:gd name="T34" fmla="*/ 438 w 1261"/>
                <a:gd name="T35" fmla="*/ 177 h 271"/>
                <a:gd name="T36" fmla="*/ 463 w 1261"/>
                <a:gd name="T37" fmla="*/ 143 h 271"/>
                <a:gd name="T38" fmla="*/ 489 w 1261"/>
                <a:gd name="T39" fmla="*/ 109 h 271"/>
                <a:gd name="T40" fmla="*/ 515 w 1261"/>
                <a:gd name="T41" fmla="*/ 78 h 271"/>
                <a:gd name="T42" fmla="*/ 540 w 1261"/>
                <a:gd name="T43" fmla="*/ 52 h 271"/>
                <a:gd name="T44" fmla="*/ 566 w 1261"/>
                <a:gd name="T45" fmla="*/ 31 h 271"/>
                <a:gd name="T46" fmla="*/ 592 w 1261"/>
                <a:gd name="T47" fmla="*/ 16 h 271"/>
                <a:gd name="T48" fmla="*/ 617 w 1261"/>
                <a:gd name="T49" fmla="*/ 6 h 271"/>
                <a:gd name="T50" fmla="*/ 643 w 1261"/>
                <a:gd name="T51" fmla="*/ 1 h 271"/>
                <a:gd name="T52" fmla="*/ 669 w 1261"/>
                <a:gd name="T53" fmla="*/ 0 h 271"/>
                <a:gd name="T54" fmla="*/ 695 w 1261"/>
                <a:gd name="T55" fmla="*/ 2 h 271"/>
                <a:gd name="T56" fmla="*/ 720 w 1261"/>
                <a:gd name="T57" fmla="*/ 6 h 271"/>
                <a:gd name="T58" fmla="*/ 746 w 1261"/>
                <a:gd name="T59" fmla="*/ 11 h 271"/>
                <a:gd name="T60" fmla="*/ 772 w 1261"/>
                <a:gd name="T61" fmla="*/ 16 h 271"/>
                <a:gd name="T62" fmla="*/ 798 w 1261"/>
                <a:gd name="T63" fmla="*/ 21 h 271"/>
                <a:gd name="T64" fmla="*/ 823 w 1261"/>
                <a:gd name="T65" fmla="*/ 25 h 271"/>
                <a:gd name="T66" fmla="*/ 849 w 1261"/>
                <a:gd name="T67" fmla="*/ 29 h 271"/>
                <a:gd name="T68" fmla="*/ 875 w 1261"/>
                <a:gd name="T69" fmla="*/ 31 h 271"/>
                <a:gd name="T70" fmla="*/ 901 w 1261"/>
                <a:gd name="T71" fmla="*/ 33 h 271"/>
                <a:gd name="T72" fmla="*/ 926 w 1261"/>
                <a:gd name="T73" fmla="*/ 33 h 271"/>
                <a:gd name="T74" fmla="*/ 952 w 1261"/>
                <a:gd name="T75" fmla="*/ 33 h 271"/>
                <a:gd name="T76" fmla="*/ 978 w 1261"/>
                <a:gd name="T77" fmla="*/ 32 h 271"/>
                <a:gd name="T78" fmla="*/ 1003 w 1261"/>
                <a:gd name="T79" fmla="*/ 31 h 271"/>
                <a:gd name="T80" fmla="*/ 1029 w 1261"/>
                <a:gd name="T81" fmla="*/ 30 h 271"/>
                <a:gd name="T82" fmla="*/ 1055 w 1261"/>
                <a:gd name="T83" fmla="*/ 29 h 271"/>
                <a:gd name="T84" fmla="*/ 1080 w 1261"/>
                <a:gd name="T85" fmla="*/ 28 h 271"/>
                <a:gd name="T86" fmla="*/ 1106 w 1261"/>
                <a:gd name="T87" fmla="*/ 27 h 271"/>
                <a:gd name="T88" fmla="*/ 1132 w 1261"/>
                <a:gd name="T89" fmla="*/ 27 h 271"/>
                <a:gd name="T90" fmla="*/ 1158 w 1261"/>
                <a:gd name="T91" fmla="*/ 26 h 271"/>
                <a:gd name="T92" fmla="*/ 1183 w 1261"/>
                <a:gd name="T93" fmla="*/ 25 h 271"/>
                <a:gd name="T94" fmla="*/ 1209 w 1261"/>
                <a:gd name="T95" fmla="*/ 25 h 271"/>
                <a:gd name="T96" fmla="*/ 1235 w 1261"/>
                <a:gd name="T97" fmla="*/ 25 h 271"/>
                <a:gd name="T98" fmla="*/ 1260 w 1261"/>
                <a:gd name="T99" fmla="*/ 25 h 271"/>
                <a:gd name="T100" fmla="*/ 1261 w 1261"/>
                <a:gd name="T101" fmla="*/ 25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61" h="271">
                  <a:moveTo>
                    <a:pt x="0" y="25"/>
                  </a:moveTo>
                  <a:lnTo>
                    <a:pt x="26" y="25"/>
                  </a:lnTo>
                  <a:lnTo>
                    <a:pt x="52" y="26"/>
                  </a:lnTo>
                  <a:lnTo>
                    <a:pt x="77" y="31"/>
                  </a:lnTo>
                  <a:lnTo>
                    <a:pt x="103" y="43"/>
                  </a:lnTo>
                  <a:lnTo>
                    <a:pt x="129" y="64"/>
                  </a:lnTo>
                  <a:lnTo>
                    <a:pt x="155" y="93"/>
                  </a:lnTo>
                  <a:lnTo>
                    <a:pt x="180" y="129"/>
                  </a:lnTo>
                  <a:lnTo>
                    <a:pt x="206" y="167"/>
                  </a:lnTo>
                  <a:lnTo>
                    <a:pt x="232" y="204"/>
                  </a:lnTo>
                  <a:lnTo>
                    <a:pt x="258" y="236"/>
                  </a:lnTo>
                  <a:lnTo>
                    <a:pt x="283" y="259"/>
                  </a:lnTo>
                  <a:lnTo>
                    <a:pt x="309" y="271"/>
                  </a:lnTo>
                  <a:lnTo>
                    <a:pt x="335" y="271"/>
                  </a:lnTo>
                  <a:lnTo>
                    <a:pt x="361" y="260"/>
                  </a:lnTo>
                  <a:lnTo>
                    <a:pt x="386" y="239"/>
                  </a:lnTo>
                  <a:lnTo>
                    <a:pt x="412" y="210"/>
                  </a:lnTo>
                  <a:lnTo>
                    <a:pt x="438" y="177"/>
                  </a:lnTo>
                  <a:lnTo>
                    <a:pt x="463" y="143"/>
                  </a:lnTo>
                  <a:lnTo>
                    <a:pt x="489" y="109"/>
                  </a:lnTo>
                  <a:lnTo>
                    <a:pt x="515" y="78"/>
                  </a:lnTo>
                  <a:lnTo>
                    <a:pt x="540" y="52"/>
                  </a:lnTo>
                  <a:lnTo>
                    <a:pt x="566" y="31"/>
                  </a:lnTo>
                  <a:lnTo>
                    <a:pt x="592" y="16"/>
                  </a:lnTo>
                  <a:lnTo>
                    <a:pt x="617" y="6"/>
                  </a:lnTo>
                  <a:lnTo>
                    <a:pt x="643" y="1"/>
                  </a:lnTo>
                  <a:lnTo>
                    <a:pt x="669" y="0"/>
                  </a:lnTo>
                  <a:lnTo>
                    <a:pt x="695" y="2"/>
                  </a:lnTo>
                  <a:lnTo>
                    <a:pt x="720" y="6"/>
                  </a:lnTo>
                  <a:lnTo>
                    <a:pt x="746" y="11"/>
                  </a:lnTo>
                  <a:lnTo>
                    <a:pt x="772" y="16"/>
                  </a:lnTo>
                  <a:lnTo>
                    <a:pt x="798" y="21"/>
                  </a:lnTo>
                  <a:lnTo>
                    <a:pt x="823" y="25"/>
                  </a:lnTo>
                  <a:lnTo>
                    <a:pt x="849" y="29"/>
                  </a:lnTo>
                  <a:lnTo>
                    <a:pt x="875" y="31"/>
                  </a:lnTo>
                  <a:lnTo>
                    <a:pt x="901" y="33"/>
                  </a:lnTo>
                  <a:lnTo>
                    <a:pt x="926" y="33"/>
                  </a:lnTo>
                  <a:lnTo>
                    <a:pt x="952" y="33"/>
                  </a:lnTo>
                  <a:lnTo>
                    <a:pt x="978" y="32"/>
                  </a:lnTo>
                  <a:lnTo>
                    <a:pt x="1003" y="31"/>
                  </a:lnTo>
                  <a:lnTo>
                    <a:pt x="1029" y="30"/>
                  </a:lnTo>
                  <a:lnTo>
                    <a:pt x="1055" y="29"/>
                  </a:lnTo>
                  <a:lnTo>
                    <a:pt x="1080" y="28"/>
                  </a:lnTo>
                  <a:lnTo>
                    <a:pt x="1106" y="27"/>
                  </a:lnTo>
                  <a:lnTo>
                    <a:pt x="1132" y="27"/>
                  </a:lnTo>
                  <a:lnTo>
                    <a:pt x="1158" y="26"/>
                  </a:lnTo>
                  <a:lnTo>
                    <a:pt x="1183" y="25"/>
                  </a:lnTo>
                  <a:lnTo>
                    <a:pt x="1209" y="25"/>
                  </a:lnTo>
                  <a:lnTo>
                    <a:pt x="1235" y="25"/>
                  </a:lnTo>
                  <a:lnTo>
                    <a:pt x="1260" y="25"/>
                  </a:lnTo>
                  <a:lnTo>
                    <a:pt x="1261" y="25"/>
                  </a:lnTo>
                </a:path>
              </a:pathLst>
            </a:custGeom>
            <a:noFill/>
            <a:ln w="2540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28" name="Freeform 124">
              <a:extLst>
                <a:ext uri="{FF2B5EF4-FFF2-40B4-BE49-F238E27FC236}">
                  <a16:creationId xmlns:a16="http://schemas.microsoft.com/office/drawing/2014/main" id="{4A803473-0256-47B2-91C5-1C8F7DA56F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88191" y="14011103"/>
              <a:ext cx="1430395" cy="112299"/>
            </a:xfrm>
            <a:custGeom>
              <a:avLst/>
              <a:gdLst>
                <a:gd name="T0" fmla="*/ 24 w 1261"/>
                <a:gd name="T1" fmla="*/ 7 h 99"/>
                <a:gd name="T2" fmla="*/ 52 w 1261"/>
                <a:gd name="T3" fmla="*/ 7 h 99"/>
                <a:gd name="T4" fmla="*/ 85 w 1261"/>
                <a:gd name="T5" fmla="*/ 7 h 99"/>
                <a:gd name="T6" fmla="*/ 107 w 1261"/>
                <a:gd name="T7" fmla="*/ 25 h 99"/>
                <a:gd name="T8" fmla="*/ 128 w 1261"/>
                <a:gd name="T9" fmla="*/ 27 h 99"/>
                <a:gd name="T10" fmla="*/ 143 w 1261"/>
                <a:gd name="T11" fmla="*/ 30 h 99"/>
                <a:gd name="T12" fmla="*/ 143 w 1261"/>
                <a:gd name="T13" fmla="*/ 30 h 99"/>
                <a:gd name="T14" fmla="*/ 189 w 1261"/>
                <a:gd name="T15" fmla="*/ 41 h 99"/>
                <a:gd name="T16" fmla="*/ 222 w 1261"/>
                <a:gd name="T17" fmla="*/ 52 h 99"/>
                <a:gd name="T18" fmla="*/ 250 w 1261"/>
                <a:gd name="T19" fmla="*/ 45 h 99"/>
                <a:gd name="T20" fmla="*/ 262 w 1261"/>
                <a:gd name="T21" fmla="*/ 49 h 99"/>
                <a:gd name="T22" fmla="*/ 286 w 1261"/>
                <a:gd name="T23" fmla="*/ 58 h 99"/>
                <a:gd name="T24" fmla="*/ 318 w 1261"/>
                <a:gd name="T25" fmla="*/ 68 h 99"/>
                <a:gd name="T26" fmla="*/ 337 w 1261"/>
                <a:gd name="T27" fmla="*/ 90 h 99"/>
                <a:gd name="T28" fmla="*/ 359 w 1261"/>
                <a:gd name="T29" fmla="*/ 95 h 99"/>
                <a:gd name="T30" fmla="*/ 362 w 1261"/>
                <a:gd name="T31" fmla="*/ 79 h 99"/>
                <a:gd name="T32" fmla="*/ 386 w 1261"/>
                <a:gd name="T33" fmla="*/ 98 h 99"/>
                <a:gd name="T34" fmla="*/ 374 w 1261"/>
                <a:gd name="T35" fmla="*/ 96 h 99"/>
                <a:gd name="T36" fmla="*/ 423 w 1261"/>
                <a:gd name="T37" fmla="*/ 98 h 99"/>
                <a:gd name="T38" fmla="*/ 459 w 1261"/>
                <a:gd name="T39" fmla="*/ 94 h 99"/>
                <a:gd name="T40" fmla="*/ 480 w 1261"/>
                <a:gd name="T41" fmla="*/ 74 h 99"/>
                <a:gd name="T42" fmla="*/ 492 w 1261"/>
                <a:gd name="T43" fmla="*/ 71 h 99"/>
                <a:gd name="T44" fmla="*/ 519 w 1261"/>
                <a:gd name="T45" fmla="*/ 80 h 99"/>
                <a:gd name="T46" fmla="*/ 537 w 1261"/>
                <a:gd name="T47" fmla="*/ 58 h 99"/>
                <a:gd name="T48" fmla="*/ 564 w 1261"/>
                <a:gd name="T49" fmla="*/ 49 h 99"/>
                <a:gd name="T50" fmla="*/ 594 w 1261"/>
                <a:gd name="T51" fmla="*/ 39 h 99"/>
                <a:gd name="T52" fmla="*/ 622 w 1261"/>
                <a:gd name="T53" fmla="*/ 47 h 99"/>
                <a:gd name="T54" fmla="*/ 645 w 1261"/>
                <a:gd name="T55" fmla="*/ 41 h 99"/>
                <a:gd name="T56" fmla="*/ 664 w 1261"/>
                <a:gd name="T57" fmla="*/ 19 h 99"/>
                <a:gd name="T58" fmla="*/ 676 w 1261"/>
                <a:gd name="T59" fmla="*/ 16 h 99"/>
                <a:gd name="T60" fmla="*/ 703 w 1261"/>
                <a:gd name="T61" fmla="*/ 27 h 99"/>
                <a:gd name="T62" fmla="*/ 750 w 1261"/>
                <a:gd name="T63" fmla="*/ 20 h 99"/>
                <a:gd name="T64" fmla="*/ 785 w 1261"/>
                <a:gd name="T65" fmla="*/ 17 h 99"/>
                <a:gd name="T66" fmla="*/ 809 w 1261"/>
                <a:gd name="T67" fmla="*/ 16 h 99"/>
                <a:gd name="T68" fmla="*/ 824 w 1261"/>
                <a:gd name="T69" fmla="*/ 16 h 99"/>
                <a:gd name="T70" fmla="*/ 845 w 1261"/>
                <a:gd name="T71" fmla="*/ 16 h 99"/>
                <a:gd name="T72" fmla="*/ 845 w 1261"/>
                <a:gd name="T73" fmla="*/ 16 h 99"/>
                <a:gd name="T74" fmla="*/ 869 w 1261"/>
                <a:gd name="T75" fmla="*/ 0 h 99"/>
                <a:gd name="T76" fmla="*/ 901 w 1261"/>
                <a:gd name="T77" fmla="*/ 1 h 99"/>
                <a:gd name="T78" fmla="*/ 929 w 1261"/>
                <a:gd name="T79" fmla="*/ 2 h 99"/>
                <a:gd name="T80" fmla="*/ 952 w 1261"/>
                <a:gd name="T81" fmla="*/ 19 h 99"/>
                <a:gd name="T82" fmla="*/ 976 w 1261"/>
                <a:gd name="T83" fmla="*/ 20 h 99"/>
                <a:gd name="T84" fmla="*/ 1001 w 1261"/>
                <a:gd name="T85" fmla="*/ 5 h 99"/>
                <a:gd name="T86" fmla="*/ 1013 w 1261"/>
                <a:gd name="T87" fmla="*/ 6 h 99"/>
                <a:gd name="T88" fmla="*/ 1037 w 1261"/>
                <a:gd name="T89" fmla="*/ 22 h 99"/>
                <a:gd name="T90" fmla="*/ 1085 w 1261"/>
                <a:gd name="T91" fmla="*/ 23 h 99"/>
                <a:gd name="T92" fmla="*/ 1121 w 1261"/>
                <a:gd name="T93" fmla="*/ 24 h 99"/>
                <a:gd name="T94" fmla="*/ 1145 w 1261"/>
                <a:gd name="T95" fmla="*/ 8 h 99"/>
                <a:gd name="T96" fmla="*/ 1169 w 1261"/>
                <a:gd name="T97" fmla="*/ 8 h 99"/>
                <a:gd name="T98" fmla="*/ 1193 w 1261"/>
                <a:gd name="T99" fmla="*/ 24 h 99"/>
                <a:gd name="T100" fmla="*/ 1209 w 1261"/>
                <a:gd name="T101" fmla="*/ 24 h 99"/>
                <a:gd name="T102" fmla="*/ 1229 w 1261"/>
                <a:gd name="T103" fmla="*/ 24 h 99"/>
                <a:gd name="T104" fmla="*/ 1229 w 1261"/>
                <a:gd name="T105" fmla="*/ 24 h 99"/>
                <a:gd name="T106" fmla="*/ 1253 w 1261"/>
                <a:gd name="T107" fmla="*/ 8 h 99"/>
                <a:gd name="T108" fmla="*/ 0 w 1261"/>
                <a:gd name="T109" fmla="*/ 2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61" h="99">
                  <a:moveTo>
                    <a:pt x="24" y="22"/>
                  </a:moveTo>
                  <a:lnTo>
                    <a:pt x="26" y="22"/>
                  </a:lnTo>
                  <a:lnTo>
                    <a:pt x="36" y="22"/>
                  </a:lnTo>
                  <a:lnTo>
                    <a:pt x="36" y="7"/>
                  </a:lnTo>
                  <a:lnTo>
                    <a:pt x="26" y="7"/>
                  </a:lnTo>
                  <a:lnTo>
                    <a:pt x="24" y="7"/>
                  </a:lnTo>
                  <a:lnTo>
                    <a:pt x="24" y="22"/>
                  </a:lnTo>
                  <a:close/>
                  <a:moveTo>
                    <a:pt x="48" y="23"/>
                  </a:moveTo>
                  <a:lnTo>
                    <a:pt x="52" y="23"/>
                  </a:lnTo>
                  <a:lnTo>
                    <a:pt x="60" y="23"/>
                  </a:lnTo>
                  <a:lnTo>
                    <a:pt x="60" y="7"/>
                  </a:lnTo>
                  <a:lnTo>
                    <a:pt x="52" y="7"/>
                  </a:lnTo>
                  <a:lnTo>
                    <a:pt x="48" y="7"/>
                  </a:lnTo>
                  <a:lnTo>
                    <a:pt x="48" y="23"/>
                  </a:lnTo>
                  <a:close/>
                  <a:moveTo>
                    <a:pt x="72" y="23"/>
                  </a:moveTo>
                  <a:lnTo>
                    <a:pt x="77" y="23"/>
                  </a:lnTo>
                  <a:lnTo>
                    <a:pt x="84" y="23"/>
                  </a:lnTo>
                  <a:lnTo>
                    <a:pt x="85" y="7"/>
                  </a:lnTo>
                  <a:lnTo>
                    <a:pt x="78" y="7"/>
                  </a:lnTo>
                  <a:lnTo>
                    <a:pt x="72" y="7"/>
                  </a:lnTo>
                  <a:lnTo>
                    <a:pt x="72" y="23"/>
                  </a:lnTo>
                  <a:close/>
                  <a:moveTo>
                    <a:pt x="96" y="24"/>
                  </a:moveTo>
                  <a:lnTo>
                    <a:pt x="103" y="25"/>
                  </a:lnTo>
                  <a:lnTo>
                    <a:pt x="107" y="25"/>
                  </a:lnTo>
                  <a:lnTo>
                    <a:pt x="109" y="9"/>
                  </a:lnTo>
                  <a:lnTo>
                    <a:pt x="104" y="8"/>
                  </a:lnTo>
                  <a:lnTo>
                    <a:pt x="97" y="8"/>
                  </a:lnTo>
                  <a:lnTo>
                    <a:pt x="96" y="24"/>
                  </a:lnTo>
                  <a:close/>
                  <a:moveTo>
                    <a:pt x="119" y="26"/>
                  </a:moveTo>
                  <a:lnTo>
                    <a:pt x="128" y="27"/>
                  </a:lnTo>
                  <a:lnTo>
                    <a:pt x="131" y="28"/>
                  </a:lnTo>
                  <a:lnTo>
                    <a:pt x="134" y="12"/>
                  </a:lnTo>
                  <a:lnTo>
                    <a:pt x="130" y="11"/>
                  </a:lnTo>
                  <a:lnTo>
                    <a:pt x="121" y="10"/>
                  </a:lnTo>
                  <a:lnTo>
                    <a:pt x="119" y="26"/>
                  </a:lnTo>
                  <a:close/>
                  <a:moveTo>
                    <a:pt x="143" y="30"/>
                  </a:moveTo>
                  <a:lnTo>
                    <a:pt x="153" y="32"/>
                  </a:lnTo>
                  <a:lnTo>
                    <a:pt x="154" y="32"/>
                  </a:lnTo>
                  <a:lnTo>
                    <a:pt x="158" y="16"/>
                  </a:lnTo>
                  <a:lnTo>
                    <a:pt x="157" y="16"/>
                  </a:lnTo>
                  <a:lnTo>
                    <a:pt x="145" y="14"/>
                  </a:lnTo>
                  <a:lnTo>
                    <a:pt x="143" y="30"/>
                  </a:lnTo>
                  <a:close/>
                  <a:moveTo>
                    <a:pt x="166" y="35"/>
                  </a:moveTo>
                  <a:lnTo>
                    <a:pt x="178" y="37"/>
                  </a:lnTo>
                  <a:lnTo>
                    <a:pt x="181" y="22"/>
                  </a:lnTo>
                  <a:lnTo>
                    <a:pt x="169" y="19"/>
                  </a:lnTo>
                  <a:lnTo>
                    <a:pt x="166" y="35"/>
                  </a:lnTo>
                  <a:close/>
                  <a:moveTo>
                    <a:pt x="189" y="41"/>
                  </a:moveTo>
                  <a:lnTo>
                    <a:pt x="200" y="44"/>
                  </a:lnTo>
                  <a:lnTo>
                    <a:pt x="205" y="29"/>
                  </a:lnTo>
                  <a:lnTo>
                    <a:pt x="193" y="25"/>
                  </a:lnTo>
                  <a:lnTo>
                    <a:pt x="189" y="41"/>
                  </a:lnTo>
                  <a:close/>
                  <a:moveTo>
                    <a:pt x="211" y="48"/>
                  </a:moveTo>
                  <a:lnTo>
                    <a:pt x="222" y="52"/>
                  </a:lnTo>
                  <a:lnTo>
                    <a:pt x="228" y="37"/>
                  </a:lnTo>
                  <a:lnTo>
                    <a:pt x="216" y="33"/>
                  </a:lnTo>
                  <a:lnTo>
                    <a:pt x="211" y="48"/>
                  </a:lnTo>
                  <a:close/>
                  <a:moveTo>
                    <a:pt x="234" y="56"/>
                  </a:moveTo>
                  <a:lnTo>
                    <a:pt x="245" y="60"/>
                  </a:lnTo>
                  <a:lnTo>
                    <a:pt x="250" y="45"/>
                  </a:lnTo>
                  <a:lnTo>
                    <a:pt x="239" y="41"/>
                  </a:lnTo>
                  <a:lnTo>
                    <a:pt x="234" y="56"/>
                  </a:lnTo>
                  <a:close/>
                  <a:moveTo>
                    <a:pt x="256" y="64"/>
                  </a:moveTo>
                  <a:lnTo>
                    <a:pt x="267" y="68"/>
                  </a:lnTo>
                  <a:lnTo>
                    <a:pt x="273" y="53"/>
                  </a:lnTo>
                  <a:lnTo>
                    <a:pt x="262" y="49"/>
                  </a:lnTo>
                  <a:lnTo>
                    <a:pt x="256" y="64"/>
                  </a:lnTo>
                  <a:close/>
                  <a:moveTo>
                    <a:pt x="279" y="72"/>
                  </a:moveTo>
                  <a:lnTo>
                    <a:pt x="281" y="73"/>
                  </a:lnTo>
                  <a:lnTo>
                    <a:pt x="290" y="76"/>
                  </a:lnTo>
                  <a:lnTo>
                    <a:pt x="296" y="61"/>
                  </a:lnTo>
                  <a:lnTo>
                    <a:pt x="286" y="58"/>
                  </a:lnTo>
                  <a:lnTo>
                    <a:pt x="284" y="57"/>
                  </a:lnTo>
                  <a:lnTo>
                    <a:pt x="279" y="72"/>
                  </a:lnTo>
                  <a:close/>
                  <a:moveTo>
                    <a:pt x="302" y="80"/>
                  </a:moveTo>
                  <a:lnTo>
                    <a:pt x="306" y="82"/>
                  </a:lnTo>
                  <a:lnTo>
                    <a:pt x="314" y="84"/>
                  </a:lnTo>
                  <a:lnTo>
                    <a:pt x="318" y="68"/>
                  </a:lnTo>
                  <a:lnTo>
                    <a:pt x="311" y="66"/>
                  </a:lnTo>
                  <a:lnTo>
                    <a:pt x="307" y="65"/>
                  </a:lnTo>
                  <a:lnTo>
                    <a:pt x="302" y="80"/>
                  </a:lnTo>
                  <a:close/>
                  <a:moveTo>
                    <a:pt x="325" y="87"/>
                  </a:moveTo>
                  <a:lnTo>
                    <a:pt x="332" y="89"/>
                  </a:lnTo>
                  <a:lnTo>
                    <a:pt x="337" y="90"/>
                  </a:lnTo>
                  <a:lnTo>
                    <a:pt x="341" y="74"/>
                  </a:lnTo>
                  <a:lnTo>
                    <a:pt x="336" y="73"/>
                  </a:lnTo>
                  <a:lnTo>
                    <a:pt x="330" y="71"/>
                  </a:lnTo>
                  <a:lnTo>
                    <a:pt x="325" y="87"/>
                  </a:lnTo>
                  <a:close/>
                  <a:moveTo>
                    <a:pt x="349" y="93"/>
                  </a:moveTo>
                  <a:lnTo>
                    <a:pt x="359" y="95"/>
                  </a:lnTo>
                  <a:lnTo>
                    <a:pt x="359" y="95"/>
                  </a:lnTo>
                  <a:lnTo>
                    <a:pt x="362" y="95"/>
                  </a:lnTo>
                  <a:lnTo>
                    <a:pt x="364" y="79"/>
                  </a:lnTo>
                  <a:lnTo>
                    <a:pt x="361" y="79"/>
                  </a:lnTo>
                  <a:lnTo>
                    <a:pt x="361" y="87"/>
                  </a:lnTo>
                  <a:lnTo>
                    <a:pt x="362" y="79"/>
                  </a:lnTo>
                  <a:lnTo>
                    <a:pt x="352" y="77"/>
                  </a:lnTo>
                  <a:lnTo>
                    <a:pt x="349" y="93"/>
                  </a:lnTo>
                  <a:close/>
                  <a:moveTo>
                    <a:pt x="374" y="96"/>
                  </a:moveTo>
                  <a:lnTo>
                    <a:pt x="385" y="98"/>
                  </a:lnTo>
                  <a:lnTo>
                    <a:pt x="386" y="98"/>
                  </a:lnTo>
                  <a:lnTo>
                    <a:pt x="386" y="98"/>
                  </a:lnTo>
                  <a:lnTo>
                    <a:pt x="387" y="82"/>
                  </a:lnTo>
                  <a:lnTo>
                    <a:pt x="386" y="82"/>
                  </a:lnTo>
                  <a:lnTo>
                    <a:pt x="386" y="90"/>
                  </a:lnTo>
                  <a:lnTo>
                    <a:pt x="387" y="82"/>
                  </a:lnTo>
                  <a:lnTo>
                    <a:pt x="376" y="80"/>
                  </a:lnTo>
                  <a:lnTo>
                    <a:pt x="374" y="96"/>
                  </a:lnTo>
                  <a:close/>
                  <a:moveTo>
                    <a:pt x="398" y="99"/>
                  </a:moveTo>
                  <a:lnTo>
                    <a:pt x="410" y="99"/>
                  </a:lnTo>
                  <a:lnTo>
                    <a:pt x="411" y="83"/>
                  </a:lnTo>
                  <a:lnTo>
                    <a:pt x="399" y="82"/>
                  </a:lnTo>
                  <a:lnTo>
                    <a:pt x="398" y="99"/>
                  </a:lnTo>
                  <a:close/>
                  <a:moveTo>
                    <a:pt x="423" y="98"/>
                  </a:moveTo>
                  <a:lnTo>
                    <a:pt x="435" y="97"/>
                  </a:lnTo>
                  <a:lnTo>
                    <a:pt x="434" y="82"/>
                  </a:lnTo>
                  <a:lnTo>
                    <a:pt x="422" y="82"/>
                  </a:lnTo>
                  <a:lnTo>
                    <a:pt x="423" y="98"/>
                  </a:lnTo>
                  <a:close/>
                  <a:moveTo>
                    <a:pt x="448" y="96"/>
                  </a:moveTo>
                  <a:lnTo>
                    <a:pt x="459" y="94"/>
                  </a:lnTo>
                  <a:lnTo>
                    <a:pt x="457" y="79"/>
                  </a:lnTo>
                  <a:lnTo>
                    <a:pt x="445" y="80"/>
                  </a:lnTo>
                  <a:lnTo>
                    <a:pt x="448" y="96"/>
                  </a:lnTo>
                  <a:close/>
                  <a:moveTo>
                    <a:pt x="472" y="92"/>
                  </a:moveTo>
                  <a:lnTo>
                    <a:pt x="484" y="90"/>
                  </a:lnTo>
                  <a:lnTo>
                    <a:pt x="480" y="74"/>
                  </a:lnTo>
                  <a:lnTo>
                    <a:pt x="468" y="76"/>
                  </a:lnTo>
                  <a:lnTo>
                    <a:pt x="472" y="92"/>
                  </a:lnTo>
                  <a:close/>
                  <a:moveTo>
                    <a:pt x="496" y="87"/>
                  </a:moveTo>
                  <a:lnTo>
                    <a:pt x="507" y="84"/>
                  </a:lnTo>
                  <a:lnTo>
                    <a:pt x="503" y="68"/>
                  </a:lnTo>
                  <a:lnTo>
                    <a:pt x="492" y="71"/>
                  </a:lnTo>
                  <a:lnTo>
                    <a:pt x="496" y="87"/>
                  </a:lnTo>
                  <a:close/>
                  <a:moveTo>
                    <a:pt x="519" y="80"/>
                  </a:moveTo>
                  <a:lnTo>
                    <a:pt x="531" y="77"/>
                  </a:lnTo>
                  <a:lnTo>
                    <a:pt x="526" y="62"/>
                  </a:lnTo>
                  <a:lnTo>
                    <a:pt x="515" y="65"/>
                  </a:lnTo>
                  <a:lnTo>
                    <a:pt x="519" y="80"/>
                  </a:lnTo>
                  <a:close/>
                  <a:moveTo>
                    <a:pt x="542" y="73"/>
                  </a:moveTo>
                  <a:lnTo>
                    <a:pt x="543" y="73"/>
                  </a:lnTo>
                  <a:lnTo>
                    <a:pt x="554" y="70"/>
                  </a:lnTo>
                  <a:lnTo>
                    <a:pt x="549" y="54"/>
                  </a:lnTo>
                  <a:lnTo>
                    <a:pt x="538" y="58"/>
                  </a:lnTo>
                  <a:lnTo>
                    <a:pt x="537" y="58"/>
                  </a:lnTo>
                  <a:lnTo>
                    <a:pt x="542" y="73"/>
                  </a:lnTo>
                  <a:close/>
                  <a:moveTo>
                    <a:pt x="565" y="66"/>
                  </a:moveTo>
                  <a:lnTo>
                    <a:pt x="569" y="65"/>
                  </a:lnTo>
                  <a:lnTo>
                    <a:pt x="576" y="62"/>
                  </a:lnTo>
                  <a:lnTo>
                    <a:pt x="572" y="47"/>
                  </a:lnTo>
                  <a:lnTo>
                    <a:pt x="564" y="49"/>
                  </a:lnTo>
                  <a:lnTo>
                    <a:pt x="560" y="50"/>
                  </a:lnTo>
                  <a:lnTo>
                    <a:pt x="565" y="66"/>
                  </a:lnTo>
                  <a:close/>
                  <a:moveTo>
                    <a:pt x="588" y="58"/>
                  </a:moveTo>
                  <a:lnTo>
                    <a:pt x="594" y="56"/>
                  </a:lnTo>
                  <a:lnTo>
                    <a:pt x="599" y="55"/>
                  </a:lnTo>
                  <a:lnTo>
                    <a:pt x="594" y="39"/>
                  </a:lnTo>
                  <a:lnTo>
                    <a:pt x="590" y="41"/>
                  </a:lnTo>
                  <a:lnTo>
                    <a:pt x="583" y="43"/>
                  </a:lnTo>
                  <a:lnTo>
                    <a:pt x="588" y="58"/>
                  </a:lnTo>
                  <a:close/>
                  <a:moveTo>
                    <a:pt x="611" y="51"/>
                  </a:moveTo>
                  <a:lnTo>
                    <a:pt x="620" y="48"/>
                  </a:lnTo>
                  <a:lnTo>
                    <a:pt x="622" y="47"/>
                  </a:lnTo>
                  <a:lnTo>
                    <a:pt x="617" y="32"/>
                  </a:lnTo>
                  <a:lnTo>
                    <a:pt x="615" y="33"/>
                  </a:lnTo>
                  <a:lnTo>
                    <a:pt x="606" y="36"/>
                  </a:lnTo>
                  <a:lnTo>
                    <a:pt x="611" y="51"/>
                  </a:lnTo>
                  <a:close/>
                  <a:moveTo>
                    <a:pt x="634" y="44"/>
                  </a:moveTo>
                  <a:lnTo>
                    <a:pt x="645" y="41"/>
                  </a:lnTo>
                  <a:lnTo>
                    <a:pt x="641" y="25"/>
                  </a:lnTo>
                  <a:lnTo>
                    <a:pt x="629" y="29"/>
                  </a:lnTo>
                  <a:lnTo>
                    <a:pt x="634" y="44"/>
                  </a:lnTo>
                  <a:close/>
                  <a:moveTo>
                    <a:pt x="656" y="38"/>
                  </a:moveTo>
                  <a:lnTo>
                    <a:pt x="668" y="35"/>
                  </a:lnTo>
                  <a:lnTo>
                    <a:pt x="664" y="19"/>
                  </a:lnTo>
                  <a:lnTo>
                    <a:pt x="652" y="22"/>
                  </a:lnTo>
                  <a:lnTo>
                    <a:pt x="656" y="38"/>
                  </a:lnTo>
                  <a:close/>
                  <a:moveTo>
                    <a:pt x="679" y="32"/>
                  </a:moveTo>
                  <a:lnTo>
                    <a:pt x="691" y="29"/>
                  </a:lnTo>
                  <a:lnTo>
                    <a:pt x="688" y="14"/>
                  </a:lnTo>
                  <a:lnTo>
                    <a:pt x="676" y="16"/>
                  </a:lnTo>
                  <a:lnTo>
                    <a:pt x="679" y="32"/>
                  </a:lnTo>
                  <a:close/>
                  <a:moveTo>
                    <a:pt x="703" y="27"/>
                  </a:moveTo>
                  <a:lnTo>
                    <a:pt x="715" y="25"/>
                  </a:lnTo>
                  <a:lnTo>
                    <a:pt x="712" y="9"/>
                  </a:lnTo>
                  <a:lnTo>
                    <a:pt x="700" y="11"/>
                  </a:lnTo>
                  <a:lnTo>
                    <a:pt x="703" y="27"/>
                  </a:lnTo>
                  <a:close/>
                  <a:moveTo>
                    <a:pt x="726" y="23"/>
                  </a:moveTo>
                  <a:lnTo>
                    <a:pt x="738" y="22"/>
                  </a:lnTo>
                  <a:lnTo>
                    <a:pt x="736" y="6"/>
                  </a:lnTo>
                  <a:lnTo>
                    <a:pt x="724" y="7"/>
                  </a:lnTo>
                  <a:lnTo>
                    <a:pt x="726" y="23"/>
                  </a:lnTo>
                  <a:close/>
                  <a:moveTo>
                    <a:pt x="750" y="20"/>
                  </a:moveTo>
                  <a:lnTo>
                    <a:pt x="762" y="19"/>
                  </a:lnTo>
                  <a:lnTo>
                    <a:pt x="760" y="3"/>
                  </a:lnTo>
                  <a:lnTo>
                    <a:pt x="748" y="4"/>
                  </a:lnTo>
                  <a:lnTo>
                    <a:pt x="750" y="20"/>
                  </a:lnTo>
                  <a:close/>
                  <a:moveTo>
                    <a:pt x="773" y="18"/>
                  </a:moveTo>
                  <a:lnTo>
                    <a:pt x="785" y="17"/>
                  </a:lnTo>
                  <a:lnTo>
                    <a:pt x="784" y="1"/>
                  </a:lnTo>
                  <a:lnTo>
                    <a:pt x="772" y="2"/>
                  </a:lnTo>
                  <a:lnTo>
                    <a:pt x="773" y="18"/>
                  </a:lnTo>
                  <a:close/>
                  <a:moveTo>
                    <a:pt x="797" y="16"/>
                  </a:moveTo>
                  <a:lnTo>
                    <a:pt x="798" y="16"/>
                  </a:lnTo>
                  <a:lnTo>
                    <a:pt x="809" y="16"/>
                  </a:lnTo>
                  <a:lnTo>
                    <a:pt x="809" y="0"/>
                  </a:lnTo>
                  <a:lnTo>
                    <a:pt x="797" y="1"/>
                  </a:lnTo>
                  <a:lnTo>
                    <a:pt x="796" y="1"/>
                  </a:lnTo>
                  <a:lnTo>
                    <a:pt x="797" y="16"/>
                  </a:lnTo>
                  <a:close/>
                  <a:moveTo>
                    <a:pt x="821" y="16"/>
                  </a:moveTo>
                  <a:lnTo>
                    <a:pt x="824" y="16"/>
                  </a:lnTo>
                  <a:lnTo>
                    <a:pt x="833" y="16"/>
                  </a:lnTo>
                  <a:lnTo>
                    <a:pt x="833" y="0"/>
                  </a:lnTo>
                  <a:lnTo>
                    <a:pt x="823" y="0"/>
                  </a:lnTo>
                  <a:lnTo>
                    <a:pt x="821" y="0"/>
                  </a:lnTo>
                  <a:lnTo>
                    <a:pt x="821" y="16"/>
                  </a:lnTo>
                  <a:close/>
                  <a:moveTo>
                    <a:pt x="845" y="16"/>
                  </a:moveTo>
                  <a:lnTo>
                    <a:pt x="849" y="16"/>
                  </a:lnTo>
                  <a:lnTo>
                    <a:pt x="857" y="16"/>
                  </a:lnTo>
                  <a:lnTo>
                    <a:pt x="857" y="0"/>
                  </a:lnTo>
                  <a:lnTo>
                    <a:pt x="849" y="0"/>
                  </a:lnTo>
                  <a:lnTo>
                    <a:pt x="845" y="0"/>
                  </a:lnTo>
                  <a:lnTo>
                    <a:pt x="845" y="16"/>
                  </a:lnTo>
                  <a:close/>
                  <a:moveTo>
                    <a:pt x="869" y="16"/>
                  </a:moveTo>
                  <a:lnTo>
                    <a:pt x="875" y="16"/>
                  </a:lnTo>
                  <a:lnTo>
                    <a:pt x="881" y="16"/>
                  </a:lnTo>
                  <a:lnTo>
                    <a:pt x="881" y="1"/>
                  </a:lnTo>
                  <a:lnTo>
                    <a:pt x="875" y="0"/>
                  </a:lnTo>
                  <a:lnTo>
                    <a:pt x="869" y="0"/>
                  </a:lnTo>
                  <a:lnTo>
                    <a:pt x="869" y="16"/>
                  </a:lnTo>
                  <a:close/>
                  <a:moveTo>
                    <a:pt x="893" y="17"/>
                  </a:moveTo>
                  <a:lnTo>
                    <a:pt x="900" y="17"/>
                  </a:lnTo>
                  <a:lnTo>
                    <a:pt x="905" y="17"/>
                  </a:lnTo>
                  <a:lnTo>
                    <a:pt x="905" y="1"/>
                  </a:lnTo>
                  <a:lnTo>
                    <a:pt x="901" y="1"/>
                  </a:lnTo>
                  <a:lnTo>
                    <a:pt x="893" y="1"/>
                  </a:lnTo>
                  <a:lnTo>
                    <a:pt x="893" y="17"/>
                  </a:lnTo>
                  <a:close/>
                  <a:moveTo>
                    <a:pt x="917" y="18"/>
                  </a:moveTo>
                  <a:lnTo>
                    <a:pt x="926" y="18"/>
                  </a:lnTo>
                  <a:lnTo>
                    <a:pt x="928" y="18"/>
                  </a:lnTo>
                  <a:lnTo>
                    <a:pt x="929" y="2"/>
                  </a:lnTo>
                  <a:lnTo>
                    <a:pt x="926" y="2"/>
                  </a:lnTo>
                  <a:lnTo>
                    <a:pt x="917" y="2"/>
                  </a:lnTo>
                  <a:lnTo>
                    <a:pt x="917" y="18"/>
                  </a:lnTo>
                  <a:close/>
                  <a:moveTo>
                    <a:pt x="940" y="19"/>
                  </a:moveTo>
                  <a:lnTo>
                    <a:pt x="952" y="19"/>
                  </a:lnTo>
                  <a:lnTo>
                    <a:pt x="952" y="19"/>
                  </a:lnTo>
                  <a:lnTo>
                    <a:pt x="953" y="3"/>
                  </a:lnTo>
                  <a:lnTo>
                    <a:pt x="952" y="3"/>
                  </a:lnTo>
                  <a:lnTo>
                    <a:pt x="941" y="3"/>
                  </a:lnTo>
                  <a:lnTo>
                    <a:pt x="940" y="19"/>
                  </a:lnTo>
                  <a:close/>
                  <a:moveTo>
                    <a:pt x="964" y="20"/>
                  </a:moveTo>
                  <a:lnTo>
                    <a:pt x="976" y="20"/>
                  </a:lnTo>
                  <a:lnTo>
                    <a:pt x="977" y="4"/>
                  </a:lnTo>
                  <a:lnTo>
                    <a:pt x="965" y="4"/>
                  </a:lnTo>
                  <a:lnTo>
                    <a:pt x="964" y="20"/>
                  </a:lnTo>
                  <a:close/>
                  <a:moveTo>
                    <a:pt x="988" y="21"/>
                  </a:moveTo>
                  <a:lnTo>
                    <a:pt x="1000" y="21"/>
                  </a:lnTo>
                  <a:lnTo>
                    <a:pt x="1001" y="5"/>
                  </a:lnTo>
                  <a:lnTo>
                    <a:pt x="989" y="5"/>
                  </a:lnTo>
                  <a:lnTo>
                    <a:pt x="988" y="21"/>
                  </a:lnTo>
                  <a:close/>
                  <a:moveTo>
                    <a:pt x="1012" y="22"/>
                  </a:moveTo>
                  <a:lnTo>
                    <a:pt x="1024" y="22"/>
                  </a:lnTo>
                  <a:lnTo>
                    <a:pt x="1025" y="6"/>
                  </a:lnTo>
                  <a:lnTo>
                    <a:pt x="1013" y="6"/>
                  </a:lnTo>
                  <a:lnTo>
                    <a:pt x="1012" y="22"/>
                  </a:lnTo>
                  <a:close/>
                  <a:moveTo>
                    <a:pt x="1037" y="22"/>
                  </a:moveTo>
                  <a:lnTo>
                    <a:pt x="1049" y="23"/>
                  </a:lnTo>
                  <a:lnTo>
                    <a:pt x="1049" y="7"/>
                  </a:lnTo>
                  <a:lnTo>
                    <a:pt x="1037" y="7"/>
                  </a:lnTo>
                  <a:lnTo>
                    <a:pt x="1037" y="22"/>
                  </a:lnTo>
                  <a:close/>
                  <a:moveTo>
                    <a:pt x="1061" y="23"/>
                  </a:moveTo>
                  <a:lnTo>
                    <a:pt x="1073" y="23"/>
                  </a:lnTo>
                  <a:lnTo>
                    <a:pt x="1073" y="7"/>
                  </a:lnTo>
                  <a:lnTo>
                    <a:pt x="1061" y="7"/>
                  </a:lnTo>
                  <a:lnTo>
                    <a:pt x="1061" y="23"/>
                  </a:lnTo>
                  <a:close/>
                  <a:moveTo>
                    <a:pt x="1085" y="23"/>
                  </a:moveTo>
                  <a:lnTo>
                    <a:pt x="1097" y="24"/>
                  </a:lnTo>
                  <a:lnTo>
                    <a:pt x="1097" y="8"/>
                  </a:lnTo>
                  <a:lnTo>
                    <a:pt x="1085" y="8"/>
                  </a:lnTo>
                  <a:lnTo>
                    <a:pt x="1085" y="23"/>
                  </a:lnTo>
                  <a:close/>
                  <a:moveTo>
                    <a:pt x="1109" y="24"/>
                  </a:moveTo>
                  <a:lnTo>
                    <a:pt x="1121" y="24"/>
                  </a:lnTo>
                  <a:lnTo>
                    <a:pt x="1121" y="8"/>
                  </a:lnTo>
                  <a:lnTo>
                    <a:pt x="1109" y="8"/>
                  </a:lnTo>
                  <a:lnTo>
                    <a:pt x="1109" y="24"/>
                  </a:lnTo>
                  <a:close/>
                  <a:moveTo>
                    <a:pt x="1133" y="24"/>
                  </a:moveTo>
                  <a:lnTo>
                    <a:pt x="1145" y="24"/>
                  </a:lnTo>
                  <a:lnTo>
                    <a:pt x="1145" y="8"/>
                  </a:lnTo>
                  <a:lnTo>
                    <a:pt x="1133" y="8"/>
                  </a:lnTo>
                  <a:lnTo>
                    <a:pt x="1133" y="24"/>
                  </a:lnTo>
                  <a:close/>
                  <a:moveTo>
                    <a:pt x="1157" y="24"/>
                  </a:moveTo>
                  <a:lnTo>
                    <a:pt x="1158" y="24"/>
                  </a:lnTo>
                  <a:lnTo>
                    <a:pt x="1169" y="24"/>
                  </a:lnTo>
                  <a:lnTo>
                    <a:pt x="1169" y="8"/>
                  </a:lnTo>
                  <a:lnTo>
                    <a:pt x="1158" y="8"/>
                  </a:lnTo>
                  <a:lnTo>
                    <a:pt x="1157" y="8"/>
                  </a:lnTo>
                  <a:lnTo>
                    <a:pt x="1157" y="24"/>
                  </a:lnTo>
                  <a:close/>
                  <a:moveTo>
                    <a:pt x="1181" y="24"/>
                  </a:moveTo>
                  <a:lnTo>
                    <a:pt x="1183" y="24"/>
                  </a:lnTo>
                  <a:lnTo>
                    <a:pt x="1193" y="24"/>
                  </a:lnTo>
                  <a:lnTo>
                    <a:pt x="1193" y="8"/>
                  </a:lnTo>
                  <a:lnTo>
                    <a:pt x="1183" y="8"/>
                  </a:lnTo>
                  <a:lnTo>
                    <a:pt x="1181" y="8"/>
                  </a:lnTo>
                  <a:lnTo>
                    <a:pt x="1181" y="24"/>
                  </a:lnTo>
                  <a:close/>
                  <a:moveTo>
                    <a:pt x="1205" y="24"/>
                  </a:moveTo>
                  <a:lnTo>
                    <a:pt x="1209" y="24"/>
                  </a:lnTo>
                  <a:lnTo>
                    <a:pt x="1217" y="24"/>
                  </a:lnTo>
                  <a:lnTo>
                    <a:pt x="1217" y="8"/>
                  </a:lnTo>
                  <a:lnTo>
                    <a:pt x="1209" y="8"/>
                  </a:lnTo>
                  <a:lnTo>
                    <a:pt x="1205" y="8"/>
                  </a:lnTo>
                  <a:lnTo>
                    <a:pt x="1205" y="24"/>
                  </a:lnTo>
                  <a:close/>
                  <a:moveTo>
                    <a:pt x="1229" y="24"/>
                  </a:moveTo>
                  <a:lnTo>
                    <a:pt x="1235" y="24"/>
                  </a:lnTo>
                  <a:lnTo>
                    <a:pt x="1241" y="24"/>
                  </a:lnTo>
                  <a:lnTo>
                    <a:pt x="1241" y="8"/>
                  </a:lnTo>
                  <a:lnTo>
                    <a:pt x="1235" y="8"/>
                  </a:lnTo>
                  <a:lnTo>
                    <a:pt x="1229" y="8"/>
                  </a:lnTo>
                  <a:lnTo>
                    <a:pt x="1229" y="24"/>
                  </a:lnTo>
                  <a:close/>
                  <a:moveTo>
                    <a:pt x="1253" y="23"/>
                  </a:moveTo>
                  <a:lnTo>
                    <a:pt x="1261" y="23"/>
                  </a:lnTo>
                  <a:lnTo>
                    <a:pt x="1261" y="23"/>
                  </a:lnTo>
                  <a:lnTo>
                    <a:pt x="1261" y="8"/>
                  </a:lnTo>
                  <a:lnTo>
                    <a:pt x="1260" y="8"/>
                  </a:lnTo>
                  <a:lnTo>
                    <a:pt x="1253" y="8"/>
                  </a:lnTo>
                  <a:lnTo>
                    <a:pt x="1253" y="23"/>
                  </a:lnTo>
                  <a:close/>
                  <a:moveTo>
                    <a:pt x="0" y="22"/>
                  </a:moveTo>
                  <a:lnTo>
                    <a:pt x="12" y="22"/>
                  </a:lnTo>
                  <a:lnTo>
                    <a:pt x="12" y="7"/>
                  </a:lnTo>
                  <a:lnTo>
                    <a:pt x="0" y="7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29" name="Freeform 125">
              <a:extLst>
                <a:ext uri="{FF2B5EF4-FFF2-40B4-BE49-F238E27FC236}">
                  <a16:creationId xmlns:a16="http://schemas.microsoft.com/office/drawing/2014/main" id="{2C23A237-89F3-4553-B094-94A6621CE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88191" y="14002028"/>
              <a:ext cx="1430395" cy="260897"/>
            </a:xfrm>
            <a:custGeom>
              <a:avLst/>
              <a:gdLst>
                <a:gd name="T0" fmla="*/ 0 w 1261"/>
                <a:gd name="T1" fmla="*/ 22 h 230"/>
                <a:gd name="T2" fmla="*/ 26 w 1261"/>
                <a:gd name="T3" fmla="*/ 22 h 230"/>
                <a:gd name="T4" fmla="*/ 52 w 1261"/>
                <a:gd name="T5" fmla="*/ 23 h 230"/>
                <a:gd name="T6" fmla="*/ 77 w 1261"/>
                <a:gd name="T7" fmla="*/ 27 h 230"/>
                <a:gd name="T8" fmla="*/ 103 w 1261"/>
                <a:gd name="T9" fmla="*/ 36 h 230"/>
                <a:gd name="T10" fmla="*/ 129 w 1261"/>
                <a:gd name="T11" fmla="*/ 51 h 230"/>
                <a:gd name="T12" fmla="*/ 155 w 1261"/>
                <a:gd name="T13" fmla="*/ 74 h 230"/>
                <a:gd name="T14" fmla="*/ 180 w 1261"/>
                <a:gd name="T15" fmla="*/ 102 h 230"/>
                <a:gd name="T16" fmla="*/ 206 w 1261"/>
                <a:gd name="T17" fmla="*/ 133 h 230"/>
                <a:gd name="T18" fmla="*/ 232 w 1261"/>
                <a:gd name="T19" fmla="*/ 164 h 230"/>
                <a:gd name="T20" fmla="*/ 258 w 1261"/>
                <a:gd name="T21" fmla="*/ 191 h 230"/>
                <a:gd name="T22" fmla="*/ 283 w 1261"/>
                <a:gd name="T23" fmla="*/ 213 h 230"/>
                <a:gd name="T24" fmla="*/ 309 w 1261"/>
                <a:gd name="T25" fmla="*/ 226 h 230"/>
                <a:gd name="T26" fmla="*/ 335 w 1261"/>
                <a:gd name="T27" fmla="*/ 230 h 230"/>
                <a:gd name="T28" fmla="*/ 361 w 1261"/>
                <a:gd name="T29" fmla="*/ 225 h 230"/>
                <a:gd name="T30" fmla="*/ 386 w 1261"/>
                <a:gd name="T31" fmla="*/ 212 h 230"/>
                <a:gd name="T32" fmla="*/ 412 w 1261"/>
                <a:gd name="T33" fmla="*/ 191 h 230"/>
                <a:gd name="T34" fmla="*/ 438 w 1261"/>
                <a:gd name="T35" fmla="*/ 167 h 230"/>
                <a:gd name="T36" fmla="*/ 463 w 1261"/>
                <a:gd name="T37" fmla="*/ 139 h 230"/>
                <a:gd name="T38" fmla="*/ 489 w 1261"/>
                <a:gd name="T39" fmla="*/ 111 h 230"/>
                <a:gd name="T40" fmla="*/ 515 w 1261"/>
                <a:gd name="T41" fmla="*/ 84 h 230"/>
                <a:gd name="T42" fmla="*/ 540 w 1261"/>
                <a:gd name="T43" fmla="*/ 60 h 230"/>
                <a:gd name="T44" fmla="*/ 566 w 1261"/>
                <a:gd name="T45" fmla="*/ 40 h 230"/>
                <a:gd name="T46" fmla="*/ 592 w 1261"/>
                <a:gd name="T47" fmla="*/ 24 h 230"/>
                <a:gd name="T48" fmla="*/ 617 w 1261"/>
                <a:gd name="T49" fmla="*/ 12 h 230"/>
                <a:gd name="T50" fmla="*/ 643 w 1261"/>
                <a:gd name="T51" fmla="*/ 5 h 230"/>
                <a:gd name="T52" fmla="*/ 669 w 1261"/>
                <a:gd name="T53" fmla="*/ 1 h 230"/>
                <a:gd name="T54" fmla="*/ 695 w 1261"/>
                <a:gd name="T55" fmla="*/ 0 h 230"/>
                <a:gd name="T56" fmla="*/ 720 w 1261"/>
                <a:gd name="T57" fmla="*/ 2 h 230"/>
                <a:gd name="T58" fmla="*/ 746 w 1261"/>
                <a:gd name="T59" fmla="*/ 5 h 230"/>
                <a:gd name="T60" fmla="*/ 772 w 1261"/>
                <a:gd name="T61" fmla="*/ 9 h 230"/>
                <a:gd name="T62" fmla="*/ 798 w 1261"/>
                <a:gd name="T63" fmla="*/ 14 h 230"/>
                <a:gd name="T64" fmla="*/ 823 w 1261"/>
                <a:gd name="T65" fmla="*/ 18 h 230"/>
                <a:gd name="T66" fmla="*/ 849 w 1261"/>
                <a:gd name="T67" fmla="*/ 22 h 230"/>
                <a:gd name="T68" fmla="*/ 875 w 1261"/>
                <a:gd name="T69" fmla="*/ 25 h 230"/>
                <a:gd name="T70" fmla="*/ 901 w 1261"/>
                <a:gd name="T71" fmla="*/ 27 h 230"/>
                <a:gd name="T72" fmla="*/ 926 w 1261"/>
                <a:gd name="T73" fmla="*/ 28 h 230"/>
                <a:gd name="T74" fmla="*/ 952 w 1261"/>
                <a:gd name="T75" fmla="*/ 29 h 230"/>
                <a:gd name="T76" fmla="*/ 978 w 1261"/>
                <a:gd name="T77" fmla="*/ 29 h 230"/>
                <a:gd name="T78" fmla="*/ 1003 w 1261"/>
                <a:gd name="T79" fmla="*/ 28 h 230"/>
                <a:gd name="T80" fmla="*/ 1029 w 1261"/>
                <a:gd name="T81" fmla="*/ 28 h 230"/>
                <a:gd name="T82" fmla="*/ 1055 w 1261"/>
                <a:gd name="T83" fmla="*/ 27 h 230"/>
                <a:gd name="T84" fmla="*/ 1080 w 1261"/>
                <a:gd name="T85" fmla="*/ 26 h 230"/>
                <a:gd name="T86" fmla="*/ 1106 w 1261"/>
                <a:gd name="T87" fmla="*/ 25 h 230"/>
                <a:gd name="T88" fmla="*/ 1132 w 1261"/>
                <a:gd name="T89" fmla="*/ 24 h 230"/>
                <a:gd name="T90" fmla="*/ 1158 w 1261"/>
                <a:gd name="T91" fmla="*/ 23 h 230"/>
                <a:gd name="T92" fmla="*/ 1183 w 1261"/>
                <a:gd name="T93" fmla="*/ 23 h 230"/>
                <a:gd name="T94" fmla="*/ 1209 w 1261"/>
                <a:gd name="T95" fmla="*/ 22 h 230"/>
                <a:gd name="T96" fmla="*/ 1235 w 1261"/>
                <a:gd name="T97" fmla="*/ 22 h 230"/>
                <a:gd name="T98" fmla="*/ 1260 w 1261"/>
                <a:gd name="T99" fmla="*/ 22 h 230"/>
                <a:gd name="T100" fmla="*/ 1261 w 1261"/>
                <a:gd name="T101" fmla="*/ 22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61" h="230">
                  <a:moveTo>
                    <a:pt x="0" y="22"/>
                  </a:moveTo>
                  <a:lnTo>
                    <a:pt x="26" y="22"/>
                  </a:lnTo>
                  <a:lnTo>
                    <a:pt x="52" y="23"/>
                  </a:lnTo>
                  <a:lnTo>
                    <a:pt x="77" y="27"/>
                  </a:lnTo>
                  <a:lnTo>
                    <a:pt x="103" y="36"/>
                  </a:lnTo>
                  <a:lnTo>
                    <a:pt x="129" y="51"/>
                  </a:lnTo>
                  <a:lnTo>
                    <a:pt x="155" y="74"/>
                  </a:lnTo>
                  <a:lnTo>
                    <a:pt x="180" y="102"/>
                  </a:lnTo>
                  <a:lnTo>
                    <a:pt x="206" y="133"/>
                  </a:lnTo>
                  <a:lnTo>
                    <a:pt x="232" y="164"/>
                  </a:lnTo>
                  <a:lnTo>
                    <a:pt x="258" y="191"/>
                  </a:lnTo>
                  <a:lnTo>
                    <a:pt x="283" y="213"/>
                  </a:lnTo>
                  <a:lnTo>
                    <a:pt x="309" y="226"/>
                  </a:lnTo>
                  <a:lnTo>
                    <a:pt x="335" y="230"/>
                  </a:lnTo>
                  <a:lnTo>
                    <a:pt x="361" y="225"/>
                  </a:lnTo>
                  <a:lnTo>
                    <a:pt x="386" y="212"/>
                  </a:lnTo>
                  <a:lnTo>
                    <a:pt x="412" y="191"/>
                  </a:lnTo>
                  <a:lnTo>
                    <a:pt x="438" y="167"/>
                  </a:lnTo>
                  <a:lnTo>
                    <a:pt x="463" y="139"/>
                  </a:lnTo>
                  <a:lnTo>
                    <a:pt x="489" y="111"/>
                  </a:lnTo>
                  <a:lnTo>
                    <a:pt x="515" y="84"/>
                  </a:lnTo>
                  <a:lnTo>
                    <a:pt x="540" y="60"/>
                  </a:lnTo>
                  <a:lnTo>
                    <a:pt x="566" y="40"/>
                  </a:lnTo>
                  <a:lnTo>
                    <a:pt x="592" y="24"/>
                  </a:lnTo>
                  <a:lnTo>
                    <a:pt x="617" y="12"/>
                  </a:lnTo>
                  <a:lnTo>
                    <a:pt x="643" y="5"/>
                  </a:lnTo>
                  <a:lnTo>
                    <a:pt x="669" y="1"/>
                  </a:lnTo>
                  <a:lnTo>
                    <a:pt x="695" y="0"/>
                  </a:lnTo>
                  <a:lnTo>
                    <a:pt x="720" y="2"/>
                  </a:lnTo>
                  <a:lnTo>
                    <a:pt x="746" y="5"/>
                  </a:lnTo>
                  <a:lnTo>
                    <a:pt x="772" y="9"/>
                  </a:lnTo>
                  <a:lnTo>
                    <a:pt x="798" y="14"/>
                  </a:lnTo>
                  <a:lnTo>
                    <a:pt x="823" y="18"/>
                  </a:lnTo>
                  <a:lnTo>
                    <a:pt x="849" y="22"/>
                  </a:lnTo>
                  <a:lnTo>
                    <a:pt x="875" y="25"/>
                  </a:lnTo>
                  <a:lnTo>
                    <a:pt x="901" y="27"/>
                  </a:lnTo>
                  <a:lnTo>
                    <a:pt x="926" y="28"/>
                  </a:lnTo>
                  <a:lnTo>
                    <a:pt x="952" y="29"/>
                  </a:lnTo>
                  <a:lnTo>
                    <a:pt x="978" y="29"/>
                  </a:lnTo>
                  <a:lnTo>
                    <a:pt x="1003" y="28"/>
                  </a:lnTo>
                  <a:lnTo>
                    <a:pt x="1029" y="28"/>
                  </a:lnTo>
                  <a:lnTo>
                    <a:pt x="1055" y="27"/>
                  </a:lnTo>
                  <a:lnTo>
                    <a:pt x="1080" y="26"/>
                  </a:lnTo>
                  <a:lnTo>
                    <a:pt x="1106" y="25"/>
                  </a:lnTo>
                  <a:lnTo>
                    <a:pt x="1132" y="24"/>
                  </a:lnTo>
                  <a:lnTo>
                    <a:pt x="1158" y="23"/>
                  </a:lnTo>
                  <a:lnTo>
                    <a:pt x="1183" y="23"/>
                  </a:lnTo>
                  <a:lnTo>
                    <a:pt x="1209" y="22"/>
                  </a:lnTo>
                  <a:lnTo>
                    <a:pt x="1235" y="22"/>
                  </a:lnTo>
                  <a:lnTo>
                    <a:pt x="1260" y="22"/>
                  </a:lnTo>
                  <a:lnTo>
                    <a:pt x="1261" y="22"/>
                  </a:lnTo>
                </a:path>
              </a:pathLst>
            </a:custGeom>
            <a:noFill/>
            <a:ln w="25400" cap="flat">
              <a:solidFill>
                <a:srgbClr val="0055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30" name="Freeform 126">
              <a:extLst>
                <a:ext uri="{FF2B5EF4-FFF2-40B4-BE49-F238E27FC236}">
                  <a16:creationId xmlns:a16="http://schemas.microsoft.com/office/drawing/2014/main" id="{C4F052F5-8A8E-4B08-A756-B8CBED4805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88191" y="14011103"/>
              <a:ext cx="1430395" cy="112299"/>
            </a:xfrm>
            <a:custGeom>
              <a:avLst/>
              <a:gdLst>
                <a:gd name="T0" fmla="*/ 24 w 1261"/>
                <a:gd name="T1" fmla="*/ 7 h 99"/>
                <a:gd name="T2" fmla="*/ 52 w 1261"/>
                <a:gd name="T3" fmla="*/ 7 h 99"/>
                <a:gd name="T4" fmla="*/ 85 w 1261"/>
                <a:gd name="T5" fmla="*/ 7 h 99"/>
                <a:gd name="T6" fmla="*/ 107 w 1261"/>
                <a:gd name="T7" fmla="*/ 25 h 99"/>
                <a:gd name="T8" fmla="*/ 128 w 1261"/>
                <a:gd name="T9" fmla="*/ 27 h 99"/>
                <a:gd name="T10" fmla="*/ 143 w 1261"/>
                <a:gd name="T11" fmla="*/ 30 h 99"/>
                <a:gd name="T12" fmla="*/ 143 w 1261"/>
                <a:gd name="T13" fmla="*/ 30 h 99"/>
                <a:gd name="T14" fmla="*/ 189 w 1261"/>
                <a:gd name="T15" fmla="*/ 41 h 99"/>
                <a:gd name="T16" fmla="*/ 222 w 1261"/>
                <a:gd name="T17" fmla="*/ 52 h 99"/>
                <a:gd name="T18" fmla="*/ 250 w 1261"/>
                <a:gd name="T19" fmla="*/ 45 h 99"/>
                <a:gd name="T20" fmla="*/ 262 w 1261"/>
                <a:gd name="T21" fmla="*/ 49 h 99"/>
                <a:gd name="T22" fmla="*/ 286 w 1261"/>
                <a:gd name="T23" fmla="*/ 58 h 99"/>
                <a:gd name="T24" fmla="*/ 318 w 1261"/>
                <a:gd name="T25" fmla="*/ 68 h 99"/>
                <a:gd name="T26" fmla="*/ 337 w 1261"/>
                <a:gd name="T27" fmla="*/ 90 h 99"/>
                <a:gd name="T28" fmla="*/ 359 w 1261"/>
                <a:gd name="T29" fmla="*/ 95 h 99"/>
                <a:gd name="T30" fmla="*/ 362 w 1261"/>
                <a:gd name="T31" fmla="*/ 79 h 99"/>
                <a:gd name="T32" fmla="*/ 386 w 1261"/>
                <a:gd name="T33" fmla="*/ 98 h 99"/>
                <a:gd name="T34" fmla="*/ 374 w 1261"/>
                <a:gd name="T35" fmla="*/ 96 h 99"/>
                <a:gd name="T36" fmla="*/ 423 w 1261"/>
                <a:gd name="T37" fmla="*/ 98 h 99"/>
                <a:gd name="T38" fmla="*/ 459 w 1261"/>
                <a:gd name="T39" fmla="*/ 94 h 99"/>
                <a:gd name="T40" fmla="*/ 480 w 1261"/>
                <a:gd name="T41" fmla="*/ 74 h 99"/>
                <a:gd name="T42" fmla="*/ 492 w 1261"/>
                <a:gd name="T43" fmla="*/ 71 h 99"/>
                <a:gd name="T44" fmla="*/ 519 w 1261"/>
                <a:gd name="T45" fmla="*/ 80 h 99"/>
                <a:gd name="T46" fmla="*/ 537 w 1261"/>
                <a:gd name="T47" fmla="*/ 58 h 99"/>
                <a:gd name="T48" fmla="*/ 564 w 1261"/>
                <a:gd name="T49" fmla="*/ 49 h 99"/>
                <a:gd name="T50" fmla="*/ 594 w 1261"/>
                <a:gd name="T51" fmla="*/ 39 h 99"/>
                <a:gd name="T52" fmla="*/ 622 w 1261"/>
                <a:gd name="T53" fmla="*/ 47 h 99"/>
                <a:gd name="T54" fmla="*/ 645 w 1261"/>
                <a:gd name="T55" fmla="*/ 41 h 99"/>
                <a:gd name="T56" fmla="*/ 664 w 1261"/>
                <a:gd name="T57" fmla="*/ 19 h 99"/>
                <a:gd name="T58" fmla="*/ 676 w 1261"/>
                <a:gd name="T59" fmla="*/ 16 h 99"/>
                <a:gd name="T60" fmla="*/ 703 w 1261"/>
                <a:gd name="T61" fmla="*/ 27 h 99"/>
                <a:gd name="T62" fmla="*/ 750 w 1261"/>
                <a:gd name="T63" fmla="*/ 20 h 99"/>
                <a:gd name="T64" fmla="*/ 785 w 1261"/>
                <a:gd name="T65" fmla="*/ 17 h 99"/>
                <a:gd name="T66" fmla="*/ 809 w 1261"/>
                <a:gd name="T67" fmla="*/ 16 h 99"/>
                <a:gd name="T68" fmla="*/ 824 w 1261"/>
                <a:gd name="T69" fmla="*/ 16 h 99"/>
                <a:gd name="T70" fmla="*/ 845 w 1261"/>
                <a:gd name="T71" fmla="*/ 16 h 99"/>
                <a:gd name="T72" fmla="*/ 845 w 1261"/>
                <a:gd name="T73" fmla="*/ 16 h 99"/>
                <a:gd name="T74" fmla="*/ 869 w 1261"/>
                <a:gd name="T75" fmla="*/ 0 h 99"/>
                <a:gd name="T76" fmla="*/ 901 w 1261"/>
                <a:gd name="T77" fmla="*/ 1 h 99"/>
                <a:gd name="T78" fmla="*/ 929 w 1261"/>
                <a:gd name="T79" fmla="*/ 2 h 99"/>
                <a:gd name="T80" fmla="*/ 952 w 1261"/>
                <a:gd name="T81" fmla="*/ 19 h 99"/>
                <a:gd name="T82" fmla="*/ 976 w 1261"/>
                <a:gd name="T83" fmla="*/ 20 h 99"/>
                <a:gd name="T84" fmla="*/ 1001 w 1261"/>
                <a:gd name="T85" fmla="*/ 5 h 99"/>
                <a:gd name="T86" fmla="*/ 1013 w 1261"/>
                <a:gd name="T87" fmla="*/ 6 h 99"/>
                <a:gd name="T88" fmla="*/ 1037 w 1261"/>
                <a:gd name="T89" fmla="*/ 22 h 99"/>
                <a:gd name="T90" fmla="*/ 1085 w 1261"/>
                <a:gd name="T91" fmla="*/ 23 h 99"/>
                <a:gd name="T92" fmla="*/ 1121 w 1261"/>
                <a:gd name="T93" fmla="*/ 24 h 99"/>
                <a:gd name="T94" fmla="*/ 1145 w 1261"/>
                <a:gd name="T95" fmla="*/ 8 h 99"/>
                <a:gd name="T96" fmla="*/ 1169 w 1261"/>
                <a:gd name="T97" fmla="*/ 8 h 99"/>
                <a:gd name="T98" fmla="*/ 1193 w 1261"/>
                <a:gd name="T99" fmla="*/ 24 h 99"/>
                <a:gd name="T100" fmla="*/ 1209 w 1261"/>
                <a:gd name="T101" fmla="*/ 24 h 99"/>
                <a:gd name="T102" fmla="*/ 1229 w 1261"/>
                <a:gd name="T103" fmla="*/ 24 h 99"/>
                <a:gd name="T104" fmla="*/ 1229 w 1261"/>
                <a:gd name="T105" fmla="*/ 24 h 99"/>
                <a:gd name="T106" fmla="*/ 1253 w 1261"/>
                <a:gd name="T107" fmla="*/ 8 h 99"/>
                <a:gd name="T108" fmla="*/ 0 w 1261"/>
                <a:gd name="T109" fmla="*/ 2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61" h="99">
                  <a:moveTo>
                    <a:pt x="24" y="22"/>
                  </a:moveTo>
                  <a:lnTo>
                    <a:pt x="26" y="22"/>
                  </a:lnTo>
                  <a:lnTo>
                    <a:pt x="36" y="22"/>
                  </a:lnTo>
                  <a:lnTo>
                    <a:pt x="36" y="7"/>
                  </a:lnTo>
                  <a:lnTo>
                    <a:pt x="26" y="7"/>
                  </a:lnTo>
                  <a:lnTo>
                    <a:pt x="24" y="7"/>
                  </a:lnTo>
                  <a:lnTo>
                    <a:pt x="24" y="22"/>
                  </a:lnTo>
                  <a:close/>
                  <a:moveTo>
                    <a:pt x="48" y="23"/>
                  </a:moveTo>
                  <a:lnTo>
                    <a:pt x="52" y="23"/>
                  </a:lnTo>
                  <a:lnTo>
                    <a:pt x="60" y="23"/>
                  </a:lnTo>
                  <a:lnTo>
                    <a:pt x="60" y="7"/>
                  </a:lnTo>
                  <a:lnTo>
                    <a:pt x="52" y="7"/>
                  </a:lnTo>
                  <a:lnTo>
                    <a:pt x="48" y="7"/>
                  </a:lnTo>
                  <a:lnTo>
                    <a:pt x="48" y="23"/>
                  </a:lnTo>
                  <a:close/>
                  <a:moveTo>
                    <a:pt x="72" y="23"/>
                  </a:moveTo>
                  <a:lnTo>
                    <a:pt x="77" y="23"/>
                  </a:lnTo>
                  <a:lnTo>
                    <a:pt x="84" y="23"/>
                  </a:lnTo>
                  <a:lnTo>
                    <a:pt x="85" y="7"/>
                  </a:lnTo>
                  <a:lnTo>
                    <a:pt x="78" y="7"/>
                  </a:lnTo>
                  <a:lnTo>
                    <a:pt x="72" y="7"/>
                  </a:lnTo>
                  <a:lnTo>
                    <a:pt x="72" y="23"/>
                  </a:lnTo>
                  <a:close/>
                  <a:moveTo>
                    <a:pt x="96" y="24"/>
                  </a:moveTo>
                  <a:lnTo>
                    <a:pt x="103" y="25"/>
                  </a:lnTo>
                  <a:lnTo>
                    <a:pt x="107" y="25"/>
                  </a:lnTo>
                  <a:lnTo>
                    <a:pt x="109" y="9"/>
                  </a:lnTo>
                  <a:lnTo>
                    <a:pt x="104" y="8"/>
                  </a:lnTo>
                  <a:lnTo>
                    <a:pt x="97" y="8"/>
                  </a:lnTo>
                  <a:lnTo>
                    <a:pt x="96" y="24"/>
                  </a:lnTo>
                  <a:close/>
                  <a:moveTo>
                    <a:pt x="119" y="26"/>
                  </a:moveTo>
                  <a:lnTo>
                    <a:pt x="128" y="27"/>
                  </a:lnTo>
                  <a:lnTo>
                    <a:pt x="131" y="28"/>
                  </a:lnTo>
                  <a:lnTo>
                    <a:pt x="134" y="12"/>
                  </a:lnTo>
                  <a:lnTo>
                    <a:pt x="130" y="11"/>
                  </a:lnTo>
                  <a:lnTo>
                    <a:pt x="121" y="10"/>
                  </a:lnTo>
                  <a:lnTo>
                    <a:pt x="119" y="26"/>
                  </a:lnTo>
                  <a:close/>
                  <a:moveTo>
                    <a:pt x="143" y="30"/>
                  </a:moveTo>
                  <a:lnTo>
                    <a:pt x="153" y="32"/>
                  </a:lnTo>
                  <a:lnTo>
                    <a:pt x="154" y="32"/>
                  </a:lnTo>
                  <a:lnTo>
                    <a:pt x="158" y="16"/>
                  </a:lnTo>
                  <a:lnTo>
                    <a:pt x="157" y="16"/>
                  </a:lnTo>
                  <a:lnTo>
                    <a:pt x="145" y="14"/>
                  </a:lnTo>
                  <a:lnTo>
                    <a:pt x="143" y="30"/>
                  </a:lnTo>
                  <a:close/>
                  <a:moveTo>
                    <a:pt x="166" y="35"/>
                  </a:moveTo>
                  <a:lnTo>
                    <a:pt x="178" y="37"/>
                  </a:lnTo>
                  <a:lnTo>
                    <a:pt x="181" y="22"/>
                  </a:lnTo>
                  <a:lnTo>
                    <a:pt x="169" y="19"/>
                  </a:lnTo>
                  <a:lnTo>
                    <a:pt x="166" y="35"/>
                  </a:lnTo>
                  <a:close/>
                  <a:moveTo>
                    <a:pt x="189" y="41"/>
                  </a:moveTo>
                  <a:lnTo>
                    <a:pt x="200" y="44"/>
                  </a:lnTo>
                  <a:lnTo>
                    <a:pt x="205" y="29"/>
                  </a:lnTo>
                  <a:lnTo>
                    <a:pt x="193" y="25"/>
                  </a:lnTo>
                  <a:lnTo>
                    <a:pt x="189" y="41"/>
                  </a:lnTo>
                  <a:close/>
                  <a:moveTo>
                    <a:pt x="211" y="48"/>
                  </a:moveTo>
                  <a:lnTo>
                    <a:pt x="222" y="52"/>
                  </a:lnTo>
                  <a:lnTo>
                    <a:pt x="228" y="37"/>
                  </a:lnTo>
                  <a:lnTo>
                    <a:pt x="216" y="33"/>
                  </a:lnTo>
                  <a:lnTo>
                    <a:pt x="211" y="48"/>
                  </a:lnTo>
                  <a:close/>
                  <a:moveTo>
                    <a:pt x="234" y="56"/>
                  </a:moveTo>
                  <a:lnTo>
                    <a:pt x="245" y="60"/>
                  </a:lnTo>
                  <a:lnTo>
                    <a:pt x="250" y="45"/>
                  </a:lnTo>
                  <a:lnTo>
                    <a:pt x="239" y="41"/>
                  </a:lnTo>
                  <a:lnTo>
                    <a:pt x="234" y="56"/>
                  </a:lnTo>
                  <a:close/>
                  <a:moveTo>
                    <a:pt x="256" y="64"/>
                  </a:moveTo>
                  <a:lnTo>
                    <a:pt x="267" y="68"/>
                  </a:lnTo>
                  <a:lnTo>
                    <a:pt x="273" y="53"/>
                  </a:lnTo>
                  <a:lnTo>
                    <a:pt x="262" y="49"/>
                  </a:lnTo>
                  <a:lnTo>
                    <a:pt x="256" y="64"/>
                  </a:lnTo>
                  <a:close/>
                  <a:moveTo>
                    <a:pt x="279" y="72"/>
                  </a:moveTo>
                  <a:lnTo>
                    <a:pt x="281" y="73"/>
                  </a:lnTo>
                  <a:lnTo>
                    <a:pt x="290" y="76"/>
                  </a:lnTo>
                  <a:lnTo>
                    <a:pt x="296" y="61"/>
                  </a:lnTo>
                  <a:lnTo>
                    <a:pt x="286" y="58"/>
                  </a:lnTo>
                  <a:lnTo>
                    <a:pt x="284" y="57"/>
                  </a:lnTo>
                  <a:lnTo>
                    <a:pt x="279" y="72"/>
                  </a:lnTo>
                  <a:close/>
                  <a:moveTo>
                    <a:pt x="302" y="80"/>
                  </a:moveTo>
                  <a:lnTo>
                    <a:pt x="306" y="82"/>
                  </a:lnTo>
                  <a:lnTo>
                    <a:pt x="314" y="84"/>
                  </a:lnTo>
                  <a:lnTo>
                    <a:pt x="318" y="68"/>
                  </a:lnTo>
                  <a:lnTo>
                    <a:pt x="311" y="66"/>
                  </a:lnTo>
                  <a:lnTo>
                    <a:pt x="307" y="65"/>
                  </a:lnTo>
                  <a:lnTo>
                    <a:pt x="302" y="80"/>
                  </a:lnTo>
                  <a:close/>
                  <a:moveTo>
                    <a:pt x="325" y="87"/>
                  </a:moveTo>
                  <a:lnTo>
                    <a:pt x="332" y="89"/>
                  </a:lnTo>
                  <a:lnTo>
                    <a:pt x="337" y="90"/>
                  </a:lnTo>
                  <a:lnTo>
                    <a:pt x="341" y="74"/>
                  </a:lnTo>
                  <a:lnTo>
                    <a:pt x="336" y="73"/>
                  </a:lnTo>
                  <a:lnTo>
                    <a:pt x="330" y="71"/>
                  </a:lnTo>
                  <a:lnTo>
                    <a:pt x="325" y="87"/>
                  </a:lnTo>
                  <a:close/>
                  <a:moveTo>
                    <a:pt x="349" y="93"/>
                  </a:moveTo>
                  <a:lnTo>
                    <a:pt x="359" y="95"/>
                  </a:lnTo>
                  <a:lnTo>
                    <a:pt x="359" y="95"/>
                  </a:lnTo>
                  <a:lnTo>
                    <a:pt x="362" y="95"/>
                  </a:lnTo>
                  <a:lnTo>
                    <a:pt x="364" y="79"/>
                  </a:lnTo>
                  <a:lnTo>
                    <a:pt x="361" y="79"/>
                  </a:lnTo>
                  <a:lnTo>
                    <a:pt x="361" y="87"/>
                  </a:lnTo>
                  <a:lnTo>
                    <a:pt x="362" y="79"/>
                  </a:lnTo>
                  <a:lnTo>
                    <a:pt x="352" y="77"/>
                  </a:lnTo>
                  <a:lnTo>
                    <a:pt x="349" y="93"/>
                  </a:lnTo>
                  <a:close/>
                  <a:moveTo>
                    <a:pt x="374" y="96"/>
                  </a:moveTo>
                  <a:lnTo>
                    <a:pt x="385" y="98"/>
                  </a:lnTo>
                  <a:lnTo>
                    <a:pt x="386" y="98"/>
                  </a:lnTo>
                  <a:lnTo>
                    <a:pt x="386" y="98"/>
                  </a:lnTo>
                  <a:lnTo>
                    <a:pt x="387" y="82"/>
                  </a:lnTo>
                  <a:lnTo>
                    <a:pt x="386" y="82"/>
                  </a:lnTo>
                  <a:lnTo>
                    <a:pt x="386" y="90"/>
                  </a:lnTo>
                  <a:lnTo>
                    <a:pt x="387" y="82"/>
                  </a:lnTo>
                  <a:lnTo>
                    <a:pt x="376" y="80"/>
                  </a:lnTo>
                  <a:lnTo>
                    <a:pt x="374" y="96"/>
                  </a:lnTo>
                  <a:close/>
                  <a:moveTo>
                    <a:pt x="398" y="99"/>
                  </a:moveTo>
                  <a:lnTo>
                    <a:pt x="410" y="99"/>
                  </a:lnTo>
                  <a:lnTo>
                    <a:pt x="411" y="83"/>
                  </a:lnTo>
                  <a:lnTo>
                    <a:pt x="399" y="82"/>
                  </a:lnTo>
                  <a:lnTo>
                    <a:pt x="398" y="99"/>
                  </a:lnTo>
                  <a:close/>
                  <a:moveTo>
                    <a:pt x="423" y="98"/>
                  </a:moveTo>
                  <a:lnTo>
                    <a:pt x="435" y="97"/>
                  </a:lnTo>
                  <a:lnTo>
                    <a:pt x="434" y="82"/>
                  </a:lnTo>
                  <a:lnTo>
                    <a:pt x="422" y="82"/>
                  </a:lnTo>
                  <a:lnTo>
                    <a:pt x="423" y="98"/>
                  </a:lnTo>
                  <a:close/>
                  <a:moveTo>
                    <a:pt x="448" y="96"/>
                  </a:moveTo>
                  <a:lnTo>
                    <a:pt x="459" y="94"/>
                  </a:lnTo>
                  <a:lnTo>
                    <a:pt x="457" y="79"/>
                  </a:lnTo>
                  <a:lnTo>
                    <a:pt x="445" y="80"/>
                  </a:lnTo>
                  <a:lnTo>
                    <a:pt x="448" y="96"/>
                  </a:lnTo>
                  <a:close/>
                  <a:moveTo>
                    <a:pt x="472" y="92"/>
                  </a:moveTo>
                  <a:lnTo>
                    <a:pt x="484" y="90"/>
                  </a:lnTo>
                  <a:lnTo>
                    <a:pt x="480" y="74"/>
                  </a:lnTo>
                  <a:lnTo>
                    <a:pt x="468" y="76"/>
                  </a:lnTo>
                  <a:lnTo>
                    <a:pt x="472" y="92"/>
                  </a:lnTo>
                  <a:close/>
                  <a:moveTo>
                    <a:pt x="496" y="87"/>
                  </a:moveTo>
                  <a:lnTo>
                    <a:pt x="507" y="84"/>
                  </a:lnTo>
                  <a:lnTo>
                    <a:pt x="503" y="68"/>
                  </a:lnTo>
                  <a:lnTo>
                    <a:pt x="492" y="71"/>
                  </a:lnTo>
                  <a:lnTo>
                    <a:pt x="496" y="87"/>
                  </a:lnTo>
                  <a:close/>
                  <a:moveTo>
                    <a:pt x="519" y="80"/>
                  </a:moveTo>
                  <a:lnTo>
                    <a:pt x="531" y="77"/>
                  </a:lnTo>
                  <a:lnTo>
                    <a:pt x="526" y="62"/>
                  </a:lnTo>
                  <a:lnTo>
                    <a:pt x="515" y="65"/>
                  </a:lnTo>
                  <a:lnTo>
                    <a:pt x="519" y="80"/>
                  </a:lnTo>
                  <a:close/>
                  <a:moveTo>
                    <a:pt x="542" y="73"/>
                  </a:moveTo>
                  <a:lnTo>
                    <a:pt x="543" y="73"/>
                  </a:lnTo>
                  <a:lnTo>
                    <a:pt x="554" y="70"/>
                  </a:lnTo>
                  <a:lnTo>
                    <a:pt x="549" y="54"/>
                  </a:lnTo>
                  <a:lnTo>
                    <a:pt x="538" y="58"/>
                  </a:lnTo>
                  <a:lnTo>
                    <a:pt x="537" y="58"/>
                  </a:lnTo>
                  <a:lnTo>
                    <a:pt x="542" y="73"/>
                  </a:lnTo>
                  <a:close/>
                  <a:moveTo>
                    <a:pt x="565" y="66"/>
                  </a:moveTo>
                  <a:lnTo>
                    <a:pt x="569" y="65"/>
                  </a:lnTo>
                  <a:lnTo>
                    <a:pt x="576" y="62"/>
                  </a:lnTo>
                  <a:lnTo>
                    <a:pt x="572" y="47"/>
                  </a:lnTo>
                  <a:lnTo>
                    <a:pt x="564" y="49"/>
                  </a:lnTo>
                  <a:lnTo>
                    <a:pt x="560" y="50"/>
                  </a:lnTo>
                  <a:lnTo>
                    <a:pt x="565" y="66"/>
                  </a:lnTo>
                  <a:close/>
                  <a:moveTo>
                    <a:pt x="588" y="58"/>
                  </a:moveTo>
                  <a:lnTo>
                    <a:pt x="594" y="56"/>
                  </a:lnTo>
                  <a:lnTo>
                    <a:pt x="599" y="55"/>
                  </a:lnTo>
                  <a:lnTo>
                    <a:pt x="594" y="39"/>
                  </a:lnTo>
                  <a:lnTo>
                    <a:pt x="590" y="41"/>
                  </a:lnTo>
                  <a:lnTo>
                    <a:pt x="583" y="43"/>
                  </a:lnTo>
                  <a:lnTo>
                    <a:pt x="588" y="58"/>
                  </a:lnTo>
                  <a:close/>
                  <a:moveTo>
                    <a:pt x="611" y="51"/>
                  </a:moveTo>
                  <a:lnTo>
                    <a:pt x="620" y="48"/>
                  </a:lnTo>
                  <a:lnTo>
                    <a:pt x="622" y="47"/>
                  </a:lnTo>
                  <a:lnTo>
                    <a:pt x="617" y="32"/>
                  </a:lnTo>
                  <a:lnTo>
                    <a:pt x="615" y="33"/>
                  </a:lnTo>
                  <a:lnTo>
                    <a:pt x="606" y="36"/>
                  </a:lnTo>
                  <a:lnTo>
                    <a:pt x="611" y="51"/>
                  </a:lnTo>
                  <a:close/>
                  <a:moveTo>
                    <a:pt x="634" y="44"/>
                  </a:moveTo>
                  <a:lnTo>
                    <a:pt x="645" y="41"/>
                  </a:lnTo>
                  <a:lnTo>
                    <a:pt x="641" y="25"/>
                  </a:lnTo>
                  <a:lnTo>
                    <a:pt x="629" y="29"/>
                  </a:lnTo>
                  <a:lnTo>
                    <a:pt x="634" y="44"/>
                  </a:lnTo>
                  <a:close/>
                  <a:moveTo>
                    <a:pt x="656" y="38"/>
                  </a:moveTo>
                  <a:lnTo>
                    <a:pt x="668" y="35"/>
                  </a:lnTo>
                  <a:lnTo>
                    <a:pt x="664" y="19"/>
                  </a:lnTo>
                  <a:lnTo>
                    <a:pt x="652" y="22"/>
                  </a:lnTo>
                  <a:lnTo>
                    <a:pt x="656" y="38"/>
                  </a:lnTo>
                  <a:close/>
                  <a:moveTo>
                    <a:pt x="679" y="32"/>
                  </a:moveTo>
                  <a:lnTo>
                    <a:pt x="691" y="29"/>
                  </a:lnTo>
                  <a:lnTo>
                    <a:pt x="688" y="14"/>
                  </a:lnTo>
                  <a:lnTo>
                    <a:pt x="676" y="16"/>
                  </a:lnTo>
                  <a:lnTo>
                    <a:pt x="679" y="32"/>
                  </a:lnTo>
                  <a:close/>
                  <a:moveTo>
                    <a:pt x="703" y="27"/>
                  </a:moveTo>
                  <a:lnTo>
                    <a:pt x="715" y="25"/>
                  </a:lnTo>
                  <a:lnTo>
                    <a:pt x="712" y="9"/>
                  </a:lnTo>
                  <a:lnTo>
                    <a:pt x="700" y="11"/>
                  </a:lnTo>
                  <a:lnTo>
                    <a:pt x="703" y="27"/>
                  </a:lnTo>
                  <a:close/>
                  <a:moveTo>
                    <a:pt x="726" y="23"/>
                  </a:moveTo>
                  <a:lnTo>
                    <a:pt x="738" y="22"/>
                  </a:lnTo>
                  <a:lnTo>
                    <a:pt x="736" y="6"/>
                  </a:lnTo>
                  <a:lnTo>
                    <a:pt x="724" y="7"/>
                  </a:lnTo>
                  <a:lnTo>
                    <a:pt x="726" y="23"/>
                  </a:lnTo>
                  <a:close/>
                  <a:moveTo>
                    <a:pt x="750" y="20"/>
                  </a:moveTo>
                  <a:lnTo>
                    <a:pt x="762" y="19"/>
                  </a:lnTo>
                  <a:lnTo>
                    <a:pt x="760" y="3"/>
                  </a:lnTo>
                  <a:lnTo>
                    <a:pt x="748" y="4"/>
                  </a:lnTo>
                  <a:lnTo>
                    <a:pt x="750" y="20"/>
                  </a:lnTo>
                  <a:close/>
                  <a:moveTo>
                    <a:pt x="773" y="18"/>
                  </a:moveTo>
                  <a:lnTo>
                    <a:pt x="785" y="17"/>
                  </a:lnTo>
                  <a:lnTo>
                    <a:pt x="784" y="1"/>
                  </a:lnTo>
                  <a:lnTo>
                    <a:pt x="772" y="2"/>
                  </a:lnTo>
                  <a:lnTo>
                    <a:pt x="773" y="18"/>
                  </a:lnTo>
                  <a:close/>
                  <a:moveTo>
                    <a:pt x="797" y="16"/>
                  </a:moveTo>
                  <a:lnTo>
                    <a:pt x="798" y="16"/>
                  </a:lnTo>
                  <a:lnTo>
                    <a:pt x="809" y="16"/>
                  </a:lnTo>
                  <a:lnTo>
                    <a:pt x="809" y="0"/>
                  </a:lnTo>
                  <a:lnTo>
                    <a:pt x="797" y="1"/>
                  </a:lnTo>
                  <a:lnTo>
                    <a:pt x="796" y="1"/>
                  </a:lnTo>
                  <a:lnTo>
                    <a:pt x="797" y="16"/>
                  </a:lnTo>
                  <a:close/>
                  <a:moveTo>
                    <a:pt x="821" y="16"/>
                  </a:moveTo>
                  <a:lnTo>
                    <a:pt x="824" y="16"/>
                  </a:lnTo>
                  <a:lnTo>
                    <a:pt x="833" y="16"/>
                  </a:lnTo>
                  <a:lnTo>
                    <a:pt x="833" y="0"/>
                  </a:lnTo>
                  <a:lnTo>
                    <a:pt x="823" y="0"/>
                  </a:lnTo>
                  <a:lnTo>
                    <a:pt x="821" y="0"/>
                  </a:lnTo>
                  <a:lnTo>
                    <a:pt x="821" y="16"/>
                  </a:lnTo>
                  <a:close/>
                  <a:moveTo>
                    <a:pt x="845" y="16"/>
                  </a:moveTo>
                  <a:lnTo>
                    <a:pt x="849" y="16"/>
                  </a:lnTo>
                  <a:lnTo>
                    <a:pt x="857" y="16"/>
                  </a:lnTo>
                  <a:lnTo>
                    <a:pt x="857" y="0"/>
                  </a:lnTo>
                  <a:lnTo>
                    <a:pt x="849" y="0"/>
                  </a:lnTo>
                  <a:lnTo>
                    <a:pt x="845" y="0"/>
                  </a:lnTo>
                  <a:lnTo>
                    <a:pt x="845" y="16"/>
                  </a:lnTo>
                  <a:close/>
                  <a:moveTo>
                    <a:pt x="869" y="16"/>
                  </a:moveTo>
                  <a:lnTo>
                    <a:pt x="875" y="16"/>
                  </a:lnTo>
                  <a:lnTo>
                    <a:pt x="881" y="16"/>
                  </a:lnTo>
                  <a:lnTo>
                    <a:pt x="881" y="1"/>
                  </a:lnTo>
                  <a:lnTo>
                    <a:pt x="875" y="0"/>
                  </a:lnTo>
                  <a:lnTo>
                    <a:pt x="869" y="0"/>
                  </a:lnTo>
                  <a:lnTo>
                    <a:pt x="869" y="16"/>
                  </a:lnTo>
                  <a:close/>
                  <a:moveTo>
                    <a:pt x="893" y="17"/>
                  </a:moveTo>
                  <a:lnTo>
                    <a:pt x="900" y="17"/>
                  </a:lnTo>
                  <a:lnTo>
                    <a:pt x="905" y="17"/>
                  </a:lnTo>
                  <a:lnTo>
                    <a:pt x="905" y="1"/>
                  </a:lnTo>
                  <a:lnTo>
                    <a:pt x="901" y="1"/>
                  </a:lnTo>
                  <a:lnTo>
                    <a:pt x="893" y="1"/>
                  </a:lnTo>
                  <a:lnTo>
                    <a:pt x="893" y="17"/>
                  </a:lnTo>
                  <a:close/>
                  <a:moveTo>
                    <a:pt x="917" y="18"/>
                  </a:moveTo>
                  <a:lnTo>
                    <a:pt x="926" y="18"/>
                  </a:lnTo>
                  <a:lnTo>
                    <a:pt x="928" y="18"/>
                  </a:lnTo>
                  <a:lnTo>
                    <a:pt x="929" y="2"/>
                  </a:lnTo>
                  <a:lnTo>
                    <a:pt x="926" y="2"/>
                  </a:lnTo>
                  <a:lnTo>
                    <a:pt x="917" y="2"/>
                  </a:lnTo>
                  <a:lnTo>
                    <a:pt x="917" y="18"/>
                  </a:lnTo>
                  <a:close/>
                  <a:moveTo>
                    <a:pt x="940" y="19"/>
                  </a:moveTo>
                  <a:lnTo>
                    <a:pt x="952" y="19"/>
                  </a:lnTo>
                  <a:lnTo>
                    <a:pt x="952" y="19"/>
                  </a:lnTo>
                  <a:lnTo>
                    <a:pt x="953" y="3"/>
                  </a:lnTo>
                  <a:lnTo>
                    <a:pt x="952" y="3"/>
                  </a:lnTo>
                  <a:lnTo>
                    <a:pt x="941" y="3"/>
                  </a:lnTo>
                  <a:lnTo>
                    <a:pt x="940" y="19"/>
                  </a:lnTo>
                  <a:close/>
                  <a:moveTo>
                    <a:pt x="964" y="20"/>
                  </a:moveTo>
                  <a:lnTo>
                    <a:pt x="976" y="20"/>
                  </a:lnTo>
                  <a:lnTo>
                    <a:pt x="977" y="4"/>
                  </a:lnTo>
                  <a:lnTo>
                    <a:pt x="965" y="4"/>
                  </a:lnTo>
                  <a:lnTo>
                    <a:pt x="964" y="20"/>
                  </a:lnTo>
                  <a:close/>
                  <a:moveTo>
                    <a:pt x="988" y="21"/>
                  </a:moveTo>
                  <a:lnTo>
                    <a:pt x="1000" y="21"/>
                  </a:lnTo>
                  <a:lnTo>
                    <a:pt x="1001" y="5"/>
                  </a:lnTo>
                  <a:lnTo>
                    <a:pt x="989" y="5"/>
                  </a:lnTo>
                  <a:lnTo>
                    <a:pt x="988" y="21"/>
                  </a:lnTo>
                  <a:close/>
                  <a:moveTo>
                    <a:pt x="1012" y="22"/>
                  </a:moveTo>
                  <a:lnTo>
                    <a:pt x="1024" y="22"/>
                  </a:lnTo>
                  <a:lnTo>
                    <a:pt x="1025" y="6"/>
                  </a:lnTo>
                  <a:lnTo>
                    <a:pt x="1013" y="6"/>
                  </a:lnTo>
                  <a:lnTo>
                    <a:pt x="1012" y="22"/>
                  </a:lnTo>
                  <a:close/>
                  <a:moveTo>
                    <a:pt x="1037" y="22"/>
                  </a:moveTo>
                  <a:lnTo>
                    <a:pt x="1049" y="23"/>
                  </a:lnTo>
                  <a:lnTo>
                    <a:pt x="1049" y="7"/>
                  </a:lnTo>
                  <a:lnTo>
                    <a:pt x="1037" y="7"/>
                  </a:lnTo>
                  <a:lnTo>
                    <a:pt x="1037" y="22"/>
                  </a:lnTo>
                  <a:close/>
                  <a:moveTo>
                    <a:pt x="1061" y="23"/>
                  </a:moveTo>
                  <a:lnTo>
                    <a:pt x="1073" y="23"/>
                  </a:lnTo>
                  <a:lnTo>
                    <a:pt x="1073" y="7"/>
                  </a:lnTo>
                  <a:lnTo>
                    <a:pt x="1061" y="7"/>
                  </a:lnTo>
                  <a:lnTo>
                    <a:pt x="1061" y="23"/>
                  </a:lnTo>
                  <a:close/>
                  <a:moveTo>
                    <a:pt x="1085" y="23"/>
                  </a:moveTo>
                  <a:lnTo>
                    <a:pt x="1097" y="24"/>
                  </a:lnTo>
                  <a:lnTo>
                    <a:pt x="1097" y="8"/>
                  </a:lnTo>
                  <a:lnTo>
                    <a:pt x="1085" y="8"/>
                  </a:lnTo>
                  <a:lnTo>
                    <a:pt x="1085" y="23"/>
                  </a:lnTo>
                  <a:close/>
                  <a:moveTo>
                    <a:pt x="1109" y="24"/>
                  </a:moveTo>
                  <a:lnTo>
                    <a:pt x="1121" y="24"/>
                  </a:lnTo>
                  <a:lnTo>
                    <a:pt x="1121" y="8"/>
                  </a:lnTo>
                  <a:lnTo>
                    <a:pt x="1109" y="8"/>
                  </a:lnTo>
                  <a:lnTo>
                    <a:pt x="1109" y="24"/>
                  </a:lnTo>
                  <a:close/>
                  <a:moveTo>
                    <a:pt x="1133" y="24"/>
                  </a:moveTo>
                  <a:lnTo>
                    <a:pt x="1145" y="24"/>
                  </a:lnTo>
                  <a:lnTo>
                    <a:pt x="1145" y="8"/>
                  </a:lnTo>
                  <a:lnTo>
                    <a:pt x="1133" y="8"/>
                  </a:lnTo>
                  <a:lnTo>
                    <a:pt x="1133" y="24"/>
                  </a:lnTo>
                  <a:close/>
                  <a:moveTo>
                    <a:pt x="1157" y="24"/>
                  </a:moveTo>
                  <a:lnTo>
                    <a:pt x="1158" y="24"/>
                  </a:lnTo>
                  <a:lnTo>
                    <a:pt x="1169" y="24"/>
                  </a:lnTo>
                  <a:lnTo>
                    <a:pt x="1169" y="8"/>
                  </a:lnTo>
                  <a:lnTo>
                    <a:pt x="1158" y="8"/>
                  </a:lnTo>
                  <a:lnTo>
                    <a:pt x="1157" y="8"/>
                  </a:lnTo>
                  <a:lnTo>
                    <a:pt x="1157" y="24"/>
                  </a:lnTo>
                  <a:close/>
                  <a:moveTo>
                    <a:pt x="1181" y="24"/>
                  </a:moveTo>
                  <a:lnTo>
                    <a:pt x="1183" y="24"/>
                  </a:lnTo>
                  <a:lnTo>
                    <a:pt x="1193" y="24"/>
                  </a:lnTo>
                  <a:lnTo>
                    <a:pt x="1193" y="8"/>
                  </a:lnTo>
                  <a:lnTo>
                    <a:pt x="1183" y="8"/>
                  </a:lnTo>
                  <a:lnTo>
                    <a:pt x="1181" y="8"/>
                  </a:lnTo>
                  <a:lnTo>
                    <a:pt x="1181" y="24"/>
                  </a:lnTo>
                  <a:close/>
                  <a:moveTo>
                    <a:pt x="1205" y="24"/>
                  </a:moveTo>
                  <a:lnTo>
                    <a:pt x="1209" y="24"/>
                  </a:lnTo>
                  <a:lnTo>
                    <a:pt x="1217" y="24"/>
                  </a:lnTo>
                  <a:lnTo>
                    <a:pt x="1217" y="8"/>
                  </a:lnTo>
                  <a:lnTo>
                    <a:pt x="1209" y="8"/>
                  </a:lnTo>
                  <a:lnTo>
                    <a:pt x="1205" y="8"/>
                  </a:lnTo>
                  <a:lnTo>
                    <a:pt x="1205" y="24"/>
                  </a:lnTo>
                  <a:close/>
                  <a:moveTo>
                    <a:pt x="1229" y="24"/>
                  </a:moveTo>
                  <a:lnTo>
                    <a:pt x="1235" y="24"/>
                  </a:lnTo>
                  <a:lnTo>
                    <a:pt x="1241" y="24"/>
                  </a:lnTo>
                  <a:lnTo>
                    <a:pt x="1241" y="8"/>
                  </a:lnTo>
                  <a:lnTo>
                    <a:pt x="1235" y="8"/>
                  </a:lnTo>
                  <a:lnTo>
                    <a:pt x="1229" y="8"/>
                  </a:lnTo>
                  <a:lnTo>
                    <a:pt x="1229" y="24"/>
                  </a:lnTo>
                  <a:close/>
                  <a:moveTo>
                    <a:pt x="1253" y="23"/>
                  </a:moveTo>
                  <a:lnTo>
                    <a:pt x="1261" y="23"/>
                  </a:lnTo>
                  <a:lnTo>
                    <a:pt x="1261" y="23"/>
                  </a:lnTo>
                  <a:lnTo>
                    <a:pt x="1261" y="8"/>
                  </a:lnTo>
                  <a:lnTo>
                    <a:pt x="1260" y="8"/>
                  </a:lnTo>
                  <a:lnTo>
                    <a:pt x="1253" y="8"/>
                  </a:lnTo>
                  <a:lnTo>
                    <a:pt x="1253" y="23"/>
                  </a:lnTo>
                  <a:close/>
                  <a:moveTo>
                    <a:pt x="0" y="22"/>
                  </a:moveTo>
                  <a:lnTo>
                    <a:pt x="12" y="22"/>
                  </a:lnTo>
                  <a:lnTo>
                    <a:pt x="12" y="7"/>
                  </a:lnTo>
                  <a:lnTo>
                    <a:pt x="0" y="7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31" name="Freeform 127">
              <a:extLst>
                <a:ext uri="{FF2B5EF4-FFF2-40B4-BE49-F238E27FC236}">
                  <a16:creationId xmlns:a16="http://schemas.microsoft.com/office/drawing/2014/main" id="{00309B9F-B180-4CF3-80DE-0E5DEAF20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88191" y="14008835"/>
              <a:ext cx="1430395" cy="199642"/>
            </a:xfrm>
            <a:custGeom>
              <a:avLst/>
              <a:gdLst>
                <a:gd name="T0" fmla="*/ 0 w 1261"/>
                <a:gd name="T1" fmla="*/ 16 h 176"/>
                <a:gd name="T2" fmla="*/ 26 w 1261"/>
                <a:gd name="T3" fmla="*/ 16 h 176"/>
                <a:gd name="T4" fmla="*/ 52 w 1261"/>
                <a:gd name="T5" fmla="*/ 17 h 176"/>
                <a:gd name="T6" fmla="*/ 77 w 1261"/>
                <a:gd name="T7" fmla="*/ 19 h 176"/>
                <a:gd name="T8" fmla="*/ 103 w 1261"/>
                <a:gd name="T9" fmla="*/ 25 h 176"/>
                <a:gd name="T10" fmla="*/ 129 w 1261"/>
                <a:gd name="T11" fmla="*/ 36 h 176"/>
                <a:gd name="T12" fmla="*/ 155 w 1261"/>
                <a:gd name="T13" fmla="*/ 51 h 176"/>
                <a:gd name="T14" fmla="*/ 180 w 1261"/>
                <a:gd name="T15" fmla="*/ 71 h 176"/>
                <a:gd name="T16" fmla="*/ 206 w 1261"/>
                <a:gd name="T17" fmla="*/ 94 h 176"/>
                <a:gd name="T18" fmla="*/ 232 w 1261"/>
                <a:gd name="T19" fmla="*/ 117 h 176"/>
                <a:gd name="T20" fmla="*/ 258 w 1261"/>
                <a:gd name="T21" fmla="*/ 138 h 176"/>
                <a:gd name="T22" fmla="*/ 283 w 1261"/>
                <a:gd name="T23" fmla="*/ 156 h 176"/>
                <a:gd name="T24" fmla="*/ 309 w 1261"/>
                <a:gd name="T25" fmla="*/ 169 h 176"/>
                <a:gd name="T26" fmla="*/ 335 w 1261"/>
                <a:gd name="T27" fmla="*/ 176 h 176"/>
                <a:gd name="T28" fmla="*/ 361 w 1261"/>
                <a:gd name="T29" fmla="*/ 176 h 176"/>
                <a:gd name="T30" fmla="*/ 386 w 1261"/>
                <a:gd name="T31" fmla="*/ 170 h 176"/>
                <a:gd name="T32" fmla="*/ 412 w 1261"/>
                <a:gd name="T33" fmla="*/ 159 h 176"/>
                <a:gd name="T34" fmla="*/ 438 w 1261"/>
                <a:gd name="T35" fmla="*/ 143 h 176"/>
                <a:gd name="T36" fmla="*/ 463 w 1261"/>
                <a:gd name="T37" fmla="*/ 125 h 176"/>
                <a:gd name="T38" fmla="*/ 489 w 1261"/>
                <a:gd name="T39" fmla="*/ 104 h 176"/>
                <a:gd name="T40" fmla="*/ 515 w 1261"/>
                <a:gd name="T41" fmla="*/ 84 h 176"/>
                <a:gd name="T42" fmla="*/ 540 w 1261"/>
                <a:gd name="T43" fmla="*/ 64 h 176"/>
                <a:gd name="T44" fmla="*/ 566 w 1261"/>
                <a:gd name="T45" fmla="*/ 46 h 176"/>
                <a:gd name="T46" fmla="*/ 592 w 1261"/>
                <a:gd name="T47" fmla="*/ 31 h 176"/>
                <a:gd name="T48" fmla="*/ 617 w 1261"/>
                <a:gd name="T49" fmla="*/ 19 h 176"/>
                <a:gd name="T50" fmla="*/ 643 w 1261"/>
                <a:gd name="T51" fmla="*/ 10 h 176"/>
                <a:gd name="T52" fmla="*/ 669 w 1261"/>
                <a:gd name="T53" fmla="*/ 4 h 176"/>
                <a:gd name="T54" fmla="*/ 695 w 1261"/>
                <a:gd name="T55" fmla="*/ 1 h 176"/>
                <a:gd name="T56" fmla="*/ 720 w 1261"/>
                <a:gd name="T57" fmla="*/ 0 h 176"/>
                <a:gd name="T58" fmla="*/ 746 w 1261"/>
                <a:gd name="T59" fmla="*/ 0 h 176"/>
                <a:gd name="T60" fmla="*/ 772 w 1261"/>
                <a:gd name="T61" fmla="*/ 2 h 176"/>
                <a:gd name="T62" fmla="*/ 798 w 1261"/>
                <a:gd name="T63" fmla="*/ 5 h 176"/>
                <a:gd name="T64" fmla="*/ 823 w 1261"/>
                <a:gd name="T65" fmla="*/ 8 h 176"/>
                <a:gd name="T66" fmla="*/ 849 w 1261"/>
                <a:gd name="T67" fmla="*/ 11 h 176"/>
                <a:gd name="T68" fmla="*/ 875 w 1261"/>
                <a:gd name="T69" fmla="*/ 14 h 176"/>
                <a:gd name="T70" fmla="*/ 901 w 1261"/>
                <a:gd name="T71" fmla="*/ 17 h 176"/>
                <a:gd name="T72" fmla="*/ 926 w 1261"/>
                <a:gd name="T73" fmla="*/ 19 h 176"/>
                <a:gd name="T74" fmla="*/ 952 w 1261"/>
                <a:gd name="T75" fmla="*/ 20 h 176"/>
                <a:gd name="T76" fmla="*/ 978 w 1261"/>
                <a:gd name="T77" fmla="*/ 21 h 176"/>
                <a:gd name="T78" fmla="*/ 1003 w 1261"/>
                <a:gd name="T79" fmla="*/ 21 h 176"/>
                <a:gd name="T80" fmla="*/ 1029 w 1261"/>
                <a:gd name="T81" fmla="*/ 21 h 176"/>
                <a:gd name="T82" fmla="*/ 1055 w 1261"/>
                <a:gd name="T83" fmla="*/ 21 h 176"/>
                <a:gd name="T84" fmla="*/ 1080 w 1261"/>
                <a:gd name="T85" fmla="*/ 20 h 176"/>
                <a:gd name="T86" fmla="*/ 1106 w 1261"/>
                <a:gd name="T87" fmla="*/ 20 h 176"/>
                <a:gd name="T88" fmla="*/ 1132 w 1261"/>
                <a:gd name="T89" fmla="*/ 19 h 176"/>
                <a:gd name="T90" fmla="*/ 1158 w 1261"/>
                <a:gd name="T91" fmla="*/ 18 h 176"/>
                <a:gd name="T92" fmla="*/ 1183 w 1261"/>
                <a:gd name="T93" fmla="*/ 18 h 176"/>
                <a:gd name="T94" fmla="*/ 1209 w 1261"/>
                <a:gd name="T95" fmla="*/ 17 h 176"/>
                <a:gd name="T96" fmla="*/ 1235 w 1261"/>
                <a:gd name="T97" fmla="*/ 16 h 176"/>
                <a:gd name="T98" fmla="*/ 1260 w 1261"/>
                <a:gd name="T99" fmla="*/ 16 h 176"/>
                <a:gd name="T100" fmla="*/ 1261 w 1261"/>
                <a:gd name="T101" fmla="*/ 1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61" h="176">
                  <a:moveTo>
                    <a:pt x="0" y="16"/>
                  </a:moveTo>
                  <a:lnTo>
                    <a:pt x="26" y="16"/>
                  </a:lnTo>
                  <a:lnTo>
                    <a:pt x="52" y="17"/>
                  </a:lnTo>
                  <a:lnTo>
                    <a:pt x="77" y="19"/>
                  </a:lnTo>
                  <a:lnTo>
                    <a:pt x="103" y="25"/>
                  </a:lnTo>
                  <a:lnTo>
                    <a:pt x="129" y="36"/>
                  </a:lnTo>
                  <a:lnTo>
                    <a:pt x="155" y="51"/>
                  </a:lnTo>
                  <a:lnTo>
                    <a:pt x="180" y="71"/>
                  </a:lnTo>
                  <a:lnTo>
                    <a:pt x="206" y="94"/>
                  </a:lnTo>
                  <a:lnTo>
                    <a:pt x="232" y="117"/>
                  </a:lnTo>
                  <a:lnTo>
                    <a:pt x="258" y="138"/>
                  </a:lnTo>
                  <a:lnTo>
                    <a:pt x="283" y="156"/>
                  </a:lnTo>
                  <a:lnTo>
                    <a:pt x="309" y="169"/>
                  </a:lnTo>
                  <a:lnTo>
                    <a:pt x="335" y="176"/>
                  </a:lnTo>
                  <a:lnTo>
                    <a:pt x="361" y="176"/>
                  </a:lnTo>
                  <a:lnTo>
                    <a:pt x="386" y="170"/>
                  </a:lnTo>
                  <a:lnTo>
                    <a:pt x="412" y="159"/>
                  </a:lnTo>
                  <a:lnTo>
                    <a:pt x="438" y="143"/>
                  </a:lnTo>
                  <a:lnTo>
                    <a:pt x="463" y="125"/>
                  </a:lnTo>
                  <a:lnTo>
                    <a:pt x="489" y="104"/>
                  </a:lnTo>
                  <a:lnTo>
                    <a:pt x="515" y="84"/>
                  </a:lnTo>
                  <a:lnTo>
                    <a:pt x="540" y="64"/>
                  </a:lnTo>
                  <a:lnTo>
                    <a:pt x="566" y="46"/>
                  </a:lnTo>
                  <a:lnTo>
                    <a:pt x="592" y="31"/>
                  </a:lnTo>
                  <a:lnTo>
                    <a:pt x="617" y="19"/>
                  </a:lnTo>
                  <a:lnTo>
                    <a:pt x="643" y="10"/>
                  </a:lnTo>
                  <a:lnTo>
                    <a:pt x="669" y="4"/>
                  </a:lnTo>
                  <a:lnTo>
                    <a:pt x="695" y="1"/>
                  </a:lnTo>
                  <a:lnTo>
                    <a:pt x="720" y="0"/>
                  </a:lnTo>
                  <a:lnTo>
                    <a:pt x="746" y="0"/>
                  </a:lnTo>
                  <a:lnTo>
                    <a:pt x="772" y="2"/>
                  </a:lnTo>
                  <a:lnTo>
                    <a:pt x="798" y="5"/>
                  </a:lnTo>
                  <a:lnTo>
                    <a:pt x="823" y="8"/>
                  </a:lnTo>
                  <a:lnTo>
                    <a:pt x="849" y="11"/>
                  </a:lnTo>
                  <a:lnTo>
                    <a:pt x="875" y="14"/>
                  </a:lnTo>
                  <a:lnTo>
                    <a:pt x="901" y="17"/>
                  </a:lnTo>
                  <a:lnTo>
                    <a:pt x="926" y="19"/>
                  </a:lnTo>
                  <a:lnTo>
                    <a:pt x="952" y="20"/>
                  </a:lnTo>
                  <a:lnTo>
                    <a:pt x="978" y="21"/>
                  </a:lnTo>
                  <a:lnTo>
                    <a:pt x="1003" y="21"/>
                  </a:lnTo>
                  <a:lnTo>
                    <a:pt x="1029" y="21"/>
                  </a:lnTo>
                  <a:lnTo>
                    <a:pt x="1055" y="21"/>
                  </a:lnTo>
                  <a:lnTo>
                    <a:pt x="1080" y="20"/>
                  </a:lnTo>
                  <a:lnTo>
                    <a:pt x="1106" y="20"/>
                  </a:lnTo>
                  <a:lnTo>
                    <a:pt x="1132" y="19"/>
                  </a:lnTo>
                  <a:lnTo>
                    <a:pt x="1158" y="18"/>
                  </a:lnTo>
                  <a:lnTo>
                    <a:pt x="1183" y="18"/>
                  </a:lnTo>
                  <a:lnTo>
                    <a:pt x="1209" y="17"/>
                  </a:lnTo>
                  <a:lnTo>
                    <a:pt x="1235" y="16"/>
                  </a:lnTo>
                  <a:lnTo>
                    <a:pt x="1260" y="16"/>
                  </a:lnTo>
                  <a:lnTo>
                    <a:pt x="1261" y="16"/>
                  </a:lnTo>
                </a:path>
              </a:pathLst>
            </a:custGeom>
            <a:noFill/>
            <a:ln w="25400" cap="flat">
              <a:solidFill>
                <a:srgbClr val="00AA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32" name="Freeform 128">
              <a:extLst>
                <a:ext uri="{FF2B5EF4-FFF2-40B4-BE49-F238E27FC236}">
                  <a16:creationId xmlns:a16="http://schemas.microsoft.com/office/drawing/2014/main" id="{B9E1E6D1-329B-4A66-9536-4C910BFD88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88191" y="14011103"/>
              <a:ext cx="1430395" cy="112299"/>
            </a:xfrm>
            <a:custGeom>
              <a:avLst/>
              <a:gdLst>
                <a:gd name="T0" fmla="*/ 24 w 1261"/>
                <a:gd name="T1" fmla="*/ 7 h 99"/>
                <a:gd name="T2" fmla="*/ 52 w 1261"/>
                <a:gd name="T3" fmla="*/ 7 h 99"/>
                <a:gd name="T4" fmla="*/ 85 w 1261"/>
                <a:gd name="T5" fmla="*/ 7 h 99"/>
                <a:gd name="T6" fmla="*/ 107 w 1261"/>
                <a:gd name="T7" fmla="*/ 25 h 99"/>
                <a:gd name="T8" fmla="*/ 128 w 1261"/>
                <a:gd name="T9" fmla="*/ 27 h 99"/>
                <a:gd name="T10" fmla="*/ 143 w 1261"/>
                <a:gd name="T11" fmla="*/ 30 h 99"/>
                <a:gd name="T12" fmla="*/ 143 w 1261"/>
                <a:gd name="T13" fmla="*/ 30 h 99"/>
                <a:gd name="T14" fmla="*/ 189 w 1261"/>
                <a:gd name="T15" fmla="*/ 41 h 99"/>
                <a:gd name="T16" fmla="*/ 222 w 1261"/>
                <a:gd name="T17" fmla="*/ 52 h 99"/>
                <a:gd name="T18" fmla="*/ 250 w 1261"/>
                <a:gd name="T19" fmla="*/ 45 h 99"/>
                <a:gd name="T20" fmla="*/ 262 w 1261"/>
                <a:gd name="T21" fmla="*/ 49 h 99"/>
                <a:gd name="T22" fmla="*/ 286 w 1261"/>
                <a:gd name="T23" fmla="*/ 58 h 99"/>
                <a:gd name="T24" fmla="*/ 318 w 1261"/>
                <a:gd name="T25" fmla="*/ 68 h 99"/>
                <a:gd name="T26" fmla="*/ 337 w 1261"/>
                <a:gd name="T27" fmla="*/ 90 h 99"/>
                <a:gd name="T28" fmla="*/ 359 w 1261"/>
                <a:gd name="T29" fmla="*/ 95 h 99"/>
                <a:gd name="T30" fmla="*/ 362 w 1261"/>
                <a:gd name="T31" fmla="*/ 79 h 99"/>
                <a:gd name="T32" fmla="*/ 386 w 1261"/>
                <a:gd name="T33" fmla="*/ 98 h 99"/>
                <a:gd name="T34" fmla="*/ 374 w 1261"/>
                <a:gd name="T35" fmla="*/ 96 h 99"/>
                <a:gd name="T36" fmla="*/ 423 w 1261"/>
                <a:gd name="T37" fmla="*/ 98 h 99"/>
                <a:gd name="T38" fmla="*/ 459 w 1261"/>
                <a:gd name="T39" fmla="*/ 94 h 99"/>
                <a:gd name="T40" fmla="*/ 480 w 1261"/>
                <a:gd name="T41" fmla="*/ 74 h 99"/>
                <a:gd name="T42" fmla="*/ 492 w 1261"/>
                <a:gd name="T43" fmla="*/ 71 h 99"/>
                <a:gd name="T44" fmla="*/ 519 w 1261"/>
                <a:gd name="T45" fmla="*/ 80 h 99"/>
                <a:gd name="T46" fmla="*/ 537 w 1261"/>
                <a:gd name="T47" fmla="*/ 58 h 99"/>
                <a:gd name="T48" fmla="*/ 564 w 1261"/>
                <a:gd name="T49" fmla="*/ 49 h 99"/>
                <a:gd name="T50" fmla="*/ 594 w 1261"/>
                <a:gd name="T51" fmla="*/ 39 h 99"/>
                <a:gd name="T52" fmla="*/ 622 w 1261"/>
                <a:gd name="T53" fmla="*/ 47 h 99"/>
                <a:gd name="T54" fmla="*/ 645 w 1261"/>
                <a:gd name="T55" fmla="*/ 41 h 99"/>
                <a:gd name="T56" fmla="*/ 664 w 1261"/>
                <a:gd name="T57" fmla="*/ 19 h 99"/>
                <a:gd name="T58" fmla="*/ 676 w 1261"/>
                <a:gd name="T59" fmla="*/ 16 h 99"/>
                <a:gd name="T60" fmla="*/ 703 w 1261"/>
                <a:gd name="T61" fmla="*/ 27 h 99"/>
                <a:gd name="T62" fmla="*/ 750 w 1261"/>
                <a:gd name="T63" fmla="*/ 20 h 99"/>
                <a:gd name="T64" fmla="*/ 785 w 1261"/>
                <a:gd name="T65" fmla="*/ 17 h 99"/>
                <a:gd name="T66" fmla="*/ 809 w 1261"/>
                <a:gd name="T67" fmla="*/ 16 h 99"/>
                <a:gd name="T68" fmla="*/ 824 w 1261"/>
                <a:gd name="T69" fmla="*/ 16 h 99"/>
                <a:gd name="T70" fmla="*/ 845 w 1261"/>
                <a:gd name="T71" fmla="*/ 16 h 99"/>
                <a:gd name="T72" fmla="*/ 845 w 1261"/>
                <a:gd name="T73" fmla="*/ 16 h 99"/>
                <a:gd name="T74" fmla="*/ 869 w 1261"/>
                <a:gd name="T75" fmla="*/ 0 h 99"/>
                <a:gd name="T76" fmla="*/ 901 w 1261"/>
                <a:gd name="T77" fmla="*/ 1 h 99"/>
                <a:gd name="T78" fmla="*/ 929 w 1261"/>
                <a:gd name="T79" fmla="*/ 2 h 99"/>
                <a:gd name="T80" fmla="*/ 952 w 1261"/>
                <a:gd name="T81" fmla="*/ 19 h 99"/>
                <a:gd name="T82" fmla="*/ 976 w 1261"/>
                <a:gd name="T83" fmla="*/ 20 h 99"/>
                <a:gd name="T84" fmla="*/ 1001 w 1261"/>
                <a:gd name="T85" fmla="*/ 5 h 99"/>
                <a:gd name="T86" fmla="*/ 1013 w 1261"/>
                <a:gd name="T87" fmla="*/ 6 h 99"/>
                <a:gd name="T88" fmla="*/ 1037 w 1261"/>
                <a:gd name="T89" fmla="*/ 22 h 99"/>
                <a:gd name="T90" fmla="*/ 1085 w 1261"/>
                <a:gd name="T91" fmla="*/ 23 h 99"/>
                <a:gd name="T92" fmla="*/ 1121 w 1261"/>
                <a:gd name="T93" fmla="*/ 24 h 99"/>
                <a:gd name="T94" fmla="*/ 1145 w 1261"/>
                <a:gd name="T95" fmla="*/ 8 h 99"/>
                <a:gd name="T96" fmla="*/ 1169 w 1261"/>
                <a:gd name="T97" fmla="*/ 8 h 99"/>
                <a:gd name="T98" fmla="*/ 1193 w 1261"/>
                <a:gd name="T99" fmla="*/ 24 h 99"/>
                <a:gd name="T100" fmla="*/ 1209 w 1261"/>
                <a:gd name="T101" fmla="*/ 24 h 99"/>
                <a:gd name="T102" fmla="*/ 1229 w 1261"/>
                <a:gd name="T103" fmla="*/ 24 h 99"/>
                <a:gd name="T104" fmla="*/ 1229 w 1261"/>
                <a:gd name="T105" fmla="*/ 24 h 99"/>
                <a:gd name="T106" fmla="*/ 1253 w 1261"/>
                <a:gd name="T107" fmla="*/ 8 h 99"/>
                <a:gd name="T108" fmla="*/ 0 w 1261"/>
                <a:gd name="T109" fmla="*/ 2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61" h="99">
                  <a:moveTo>
                    <a:pt x="24" y="22"/>
                  </a:moveTo>
                  <a:lnTo>
                    <a:pt x="26" y="22"/>
                  </a:lnTo>
                  <a:lnTo>
                    <a:pt x="36" y="22"/>
                  </a:lnTo>
                  <a:lnTo>
                    <a:pt x="36" y="7"/>
                  </a:lnTo>
                  <a:lnTo>
                    <a:pt x="26" y="7"/>
                  </a:lnTo>
                  <a:lnTo>
                    <a:pt x="24" y="7"/>
                  </a:lnTo>
                  <a:lnTo>
                    <a:pt x="24" y="22"/>
                  </a:lnTo>
                  <a:close/>
                  <a:moveTo>
                    <a:pt x="48" y="23"/>
                  </a:moveTo>
                  <a:lnTo>
                    <a:pt x="52" y="23"/>
                  </a:lnTo>
                  <a:lnTo>
                    <a:pt x="60" y="23"/>
                  </a:lnTo>
                  <a:lnTo>
                    <a:pt x="60" y="7"/>
                  </a:lnTo>
                  <a:lnTo>
                    <a:pt x="52" y="7"/>
                  </a:lnTo>
                  <a:lnTo>
                    <a:pt x="48" y="7"/>
                  </a:lnTo>
                  <a:lnTo>
                    <a:pt x="48" y="23"/>
                  </a:lnTo>
                  <a:close/>
                  <a:moveTo>
                    <a:pt x="72" y="23"/>
                  </a:moveTo>
                  <a:lnTo>
                    <a:pt x="77" y="23"/>
                  </a:lnTo>
                  <a:lnTo>
                    <a:pt x="84" y="23"/>
                  </a:lnTo>
                  <a:lnTo>
                    <a:pt x="85" y="7"/>
                  </a:lnTo>
                  <a:lnTo>
                    <a:pt x="78" y="7"/>
                  </a:lnTo>
                  <a:lnTo>
                    <a:pt x="72" y="7"/>
                  </a:lnTo>
                  <a:lnTo>
                    <a:pt x="72" y="23"/>
                  </a:lnTo>
                  <a:close/>
                  <a:moveTo>
                    <a:pt x="96" y="24"/>
                  </a:moveTo>
                  <a:lnTo>
                    <a:pt x="103" y="25"/>
                  </a:lnTo>
                  <a:lnTo>
                    <a:pt x="107" y="25"/>
                  </a:lnTo>
                  <a:lnTo>
                    <a:pt x="109" y="9"/>
                  </a:lnTo>
                  <a:lnTo>
                    <a:pt x="104" y="8"/>
                  </a:lnTo>
                  <a:lnTo>
                    <a:pt x="97" y="8"/>
                  </a:lnTo>
                  <a:lnTo>
                    <a:pt x="96" y="24"/>
                  </a:lnTo>
                  <a:close/>
                  <a:moveTo>
                    <a:pt x="119" y="26"/>
                  </a:moveTo>
                  <a:lnTo>
                    <a:pt x="128" y="27"/>
                  </a:lnTo>
                  <a:lnTo>
                    <a:pt x="131" y="28"/>
                  </a:lnTo>
                  <a:lnTo>
                    <a:pt x="134" y="12"/>
                  </a:lnTo>
                  <a:lnTo>
                    <a:pt x="130" y="11"/>
                  </a:lnTo>
                  <a:lnTo>
                    <a:pt x="121" y="10"/>
                  </a:lnTo>
                  <a:lnTo>
                    <a:pt x="119" y="26"/>
                  </a:lnTo>
                  <a:close/>
                  <a:moveTo>
                    <a:pt x="143" y="30"/>
                  </a:moveTo>
                  <a:lnTo>
                    <a:pt x="153" y="32"/>
                  </a:lnTo>
                  <a:lnTo>
                    <a:pt x="154" y="32"/>
                  </a:lnTo>
                  <a:lnTo>
                    <a:pt x="158" y="16"/>
                  </a:lnTo>
                  <a:lnTo>
                    <a:pt x="157" y="16"/>
                  </a:lnTo>
                  <a:lnTo>
                    <a:pt x="145" y="14"/>
                  </a:lnTo>
                  <a:lnTo>
                    <a:pt x="143" y="30"/>
                  </a:lnTo>
                  <a:close/>
                  <a:moveTo>
                    <a:pt x="166" y="35"/>
                  </a:moveTo>
                  <a:lnTo>
                    <a:pt x="178" y="37"/>
                  </a:lnTo>
                  <a:lnTo>
                    <a:pt x="181" y="22"/>
                  </a:lnTo>
                  <a:lnTo>
                    <a:pt x="169" y="19"/>
                  </a:lnTo>
                  <a:lnTo>
                    <a:pt x="166" y="35"/>
                  </a:lnTo>
                  <a:close/>
                  <a:moveTo>
                    <a:pt x="189" y="41"/>
                  </a:moveTo>
                  <a:lnTo>
                    <a:pt x="200" y="44"/>
                  </a:lnTo>
                  <a:lnTo>
                    <a:pt x="205" y="29"/>
                  </a:lnTo>
                  <a:lnTo>
                    <a:pt x="193" y="25"/>
                  </a:lnTo>
                  <a:lnTo>
                    <a:pt x="189" y="41"/>
                  </a:lnTo>
                  <a:close/>
                  <a:moveTo>
                    <a:pt x="211" y="48"/>
                  </a:moveTo>
                  <a:lnTo>
                    <a:pt x="222" y="52"/>
                  </a:lnTo>
                  <a:lnTo>
                    <a:pt x="228" y="37"/>
                  </a:lnTo>
                  <a:lnTo>
                    <a:pt x="216" y="33"/>
                  </a:lnTo>
                  <a:lnTo>
                    <a:pt x="211" y="48"/>
                  </a:lnTo>
                  <a:close/>
                  <a:moveTo>
                    <a:pt x="234" y="56"/>
                  </a:moveTo>
                  <a:lnTo>
                    <a:pt x="245" y="60"/>
                  </a:lnTo>
                  <a:lnTo>
                    <a:pt x="250" y="45"/>
                  </a:lnTo>
                  <a:lnTo>
                    <a:pt x="239" y="41"/>
                  </a:lnTo>
                  <a:lnTo>
                    <a:pt x="234" y="56"/>
                  </a:lnTo>
                  <a:close/>
                  <a:moveTo>
                    <a:pt x="256" y="64"/>
                  </a:moveTo>
                  <a:lnTo>
                    <a:pt x="267" y="68"/>
                  </a:lnTo>
                  <a:lnTo>
                    <a:pt x="273" y="53"/>
                  </a:lnTo>
                  <a:lnTo>
                    <a:pt x="262" y="49"/>
                  </a:lnTo>
                  <a:lnTo>
                    <a:pt x="256" y="64"/>
                  </a:lnTo>
                  <a:close/>
                  <a:moveTo>
                    <a:pt x="279" y="72"/>
                  </a:moveTo>
                  <a:lnTo>
                    <a:pt x="281" y="73"/>
                  </a:lnTo>
                  <a:lnTo>
                    <a:pt x="290" y="76"/>
                  </a:lnTo>
                  <a:lnTo>
                    <a:pt x="296" y="61"/>
                  </a:lnTo>
                  <a:lnTo>
                    <a:pt x="286" y="58"/>
                  </a:lnTo>
                  <a:lnTo>
                    <a:pt x="284" y="57"/>
                  </a:lnTo>
                  <a:lnTo>
                    <a:pt x="279" y="72"/>
                  </a:lnTo>
                  <a:close/>
                  <a:moveTo>
                    <a:pt x="302" y="80"/>
                  </a:moveTo>
                  <a:lnTo>
                    <a:pt x="306" y="82"/>
                  </a:lnTo>
                  <a:lnTo>
                    <a:pt x="314" y="84"/>
                  </a:lnTo>
                  <a:lnTo>
                    <a:pt x="318" y="68"/>
                  </a:lnTo>
                  <a:lnTo>
                    <a:pt x="311" y="66"/>
                  </a:lnTo>
                  <a:lnTo>
                    <a:pt x="307" y="65"/>
                  </a:lnTo>
                  <a:lnTo>
                    <a:pt x="302" y="80"/>
                  </a:lnTo>
                  <a:close/>
                  <a:moveTo>
                    <a:pt x="325" y="87"/>
                  </a:moveTo>
                  <a:lnTo>
                    <a:pt x="332" y="89"/>
                  </a:lnTo>
                  <a:lnTo>
                    <a:pt x="337" y="90"/>
                  </a:lnTo>
                  <a:lnTo>
                    <a:pt x="341" y="74"/>
                  </a:lnTo>
                  <a:lnTo>
                    <a:pt x="336" y="73"/>
                  </a:lnTo>
                  <a:lnTo>
                    <a:pt x="330" y="71"/>
                  </a:lnTo>
                  <a:lnTo>
                    <a:pt x="325" y="87"/>
                  </a:lnTo>
                  <a:close/>
                  <a:moveTo>
                    <a:pt x="349" y="93"/>
                  </a:moveTo>
                  <a:lnTo>
                    <a:pt x="359" y="95"/>
                  </a:lnTo>
                  <a:lnTo>
                    <a:pt x="359" y="95"/>
                  </a:lnTo>
                  <a:lnTo>
                    <a:pt x="362" y="95"/>
                  </a:lnTo>
                  <a:lnTo>
                    <a:pt x="364" y="79"/>
                  </a:lnTo>
                  <a:lnTo>
                    <a:pt x="361" y="79"/>
                  </a:lnTo>
                  <a:lnTo>
                    <a:pt x="361" y="87"/>
                  </a:lnTo>
                  <a:lnTo>
                    <a:pt x="362" y="79"/>
                  </a:lnTo>
                  <a:lnTo>
                    <a:pt x="352" y="77"/>
                  </a:lnTo>
                  <a:lnTo>
                    <a:pt x="349" y="93"/>
                  </a:lnTo>
                  <a:close/>
                  <a:moveTo>
                    <a:pt x="374" y="96"/>
                  </a:moveTo>
                  <a:lnTo>
                    <a:pt x="385" y="98"/>
                  </a:lnTo>
                  <a:lnTo>
                    <a:pt x="386" y="98"/>
                  </a:lnTo>
                  <a:lnTo>
                    <a:pt x="386" y="98"/>
                  </a:lnTo>
                  <a:lnTo>
                    <a:pt x="387" y="82"/>
                  </a:lnTo>
                  <a:lnTo>
                    <a:pt x="386" y="82"/>
                  </a:lnTo>
                  <a:lnTo>
                    <a:pt x="386" y="90"/>
                  </a:lnTo>
                  <a:lnTo>
                    <a:pt x="387" y="82"/>
                  </a:lnTo>
                  <a:lnTo>
                    <a:pt x="376" y="80"/>
                  </a:lnTo>
                  <a:lnTo>
                    <a:pt x="374" y="96"/>
                  </a:lnTo>
                  <a:close/>
                  <a:moveTo>
                    <a:pt x="398" y="99"/>
                  </a:moveTo>
                  <a:lnTo>
                    <a:pt x="410" y="99"/>
                  </a:lnTo>
                  <a:lnTo>
                    <a:pt x="411" y="83"/>
                  </a:lnTo>
                  <a:lnTo>
                    <a:pt x="399" y="82"/>
                  </a:lnTo>
                  <a:lnTo>
                    <a:pt x="398" y="99"/>
                  </a:lnTo>
                  <a:close/>
                  <a:moveTo>
                    <a:pt x="423" y="98"/>
                  </a:moveTo>
                  <a:lnTo>
                    <a:pt x="435" y="97"/>
                  </a:lnTo>
                  <a:lnTo>
                    <a:pt x="434" y="82"/>
                  </a:lnTo>
                  <a:lnTo>
                    <a:pt x="422" y="82"/>
                  </a:lnTo>
                  <a:lnTo>
                    <a:pt x="423" y="98"/>
                  </a:lnTo>
                  <a:close/>
                  <a:moveTo>
                    <a:pt x="448" y="96"/>
                  </a:moveTo>
                  <a:lnTo>
                    <a:pt x="459" y="94"/>
                  </a:lnTo>
                  <a:lnTo>
                    <a:pt x="457" y="79"/>
                  </a:lnTo>
                  <a:lnTo>
                    <a:pt x="445" y="80"/>
                  </a:lnTo>
                  <a:lnTo>
                    <a:pt x="448" y="96"/>
                  </a:lnTo>
                  <a:close/>
                  <a:moveTo>
                    <a:pt x="472" y="92"/>
                  </a:moveTo>
                  <a:lnTo>
                    <a:pt x="484" y="90"/>
                  </a:lnTo>
                  <a:lnTo>
                    <a:pt x="480" y="74"/>
                  </a:lnTo>
                  <a:lnTo>
                    <a:pt x="468" y="76"/>
                  </a:lnTo>
                  <a:lnTo>
                    <a:pt x="472" y="92"/>
                  </a:lnTo>
                  <a:close/>
                  <a:moveTo>
                    <a:pt x="496" y="87"/>
                  </a:moveTo>
                  <a:lnTo>
                    <a:pt x="507" y="84"/>
                  </a:lnTo>
                  <a:lnTo>
                    <a:pt x="503" y="68"/>
                  </a:lnTo>
                  <a:lnTo>
                    <a:pt x="492" y="71"/>
                  </a:lnTo>
                  <a:lnTo>
                    <a:pt x="496" y="87"/>
                  </a:lnTo>
                  <a:close/>
                  <a:moveTo>
                    <a:pt x="519" y="80"/>
                  </a:moveTo>
                  <a:lnTo>
                    <a:pt x="531" y="77"/>
                  </a:lnTo>
                  <a:lnTo>
                    <a:pt x="526" y="62"/>
                  </a:lnTo>
                  <a:lnTo>
                    <a:pt x="515" y="65"/>
                  </a:lnTo>
                  <a:lnTo>
                    <a:pt x="519" y="80"/>
                  </a:lnTo>
                  <a:close/>
                  <a:moveTo>
                    <a:pt x="542" y="73"/>
                  </a:moveTo>
                  <a:lnTo>
                    <a:pt x="543" y="73"/>
                  </a:lnTo>
                  <a:lnTo>
                    <a:pt x="554" y="70"/>
                  </a:lnTo>
                  <a:lnTo>
                    <a:pt x="549" y="54"/>
                  </a:lnTo>
                  <a:lnTo>
                    <a:pt x="538" y="58"/>
                  </a:lnTo>
                  <a:lnTo>
                    <a:pt x="537" y="58"/>
                  </a:lnTo>
                  <a:lnTo>
                    <a:pt x="542" y="73"/>
                  </a:lnTo>
                  <a:close/>
                  <a:moveTo>
                    <a:pt x="565" y="66"/>
                  </a:moveTo>
                  <a:lnTo>
                    <a:pt x="569" y="65"/>
                  </a:lnTo>
                  <a:lnTo>
                    <a:pt x="576" y="62"/>
                  </a:lnTo>
                  <a:lnTo>
                    <a:pt x="572" y="47"/>
                  </a:lnTo>
                  <a:lnTo>
                    <a:pt x="564" y="49"/>
                  </a:lnTo>
                  <a:lnTo>
                    <a:pt x="560" y="50"/>
                  </a:lnTo>
                  <a:lnTo>
                    <a:pt x="565" y="66"/>
                  </a:lnTo>
                  <a:close/>
                  <a:moveTo>
                    <a:pt x="588" y="58"/>
                  </a:moveTo>
                  <a:lnTo>
                    <a:pt x="594" y="56"/>
                  </a:lnTo>
                  <a:lnTo>
                    <a:pt x="599" y="55"/>
                  </a:lnTo>
                  <a:lnTo>
                    <a:pt x="594" y="39"/>
                  </a:lnTo>
                  <a:lnTo>
                    <a:pt x="590" y="41"/>
                  </a:lnTo>
                  <a:lnTo>
                    <a:pt x="583" y="43"/>
                  </a:lnTo>
                  <a:lnTo>
                    <a:pt x="588" y="58"/>
                  </a:lnTo>
                  <a:close/>
                  <a:moveTo>
                    <a:pt x="611" y="51"/>
                  </a:moveTo>
                  <a:lnTo>
                    <a:pt x="620" y="48"/>
                  </a:lnTo>
                  <a:lnTo>
                    <a:pt x="622" y="47"/>
                  </a:lnTo>
                  <a:lnTo>
                    <a:pt x="617" y="32"/>
                  </a:lnTo>
                  <a:lnTo>
                    <a:pt x="615" y="33"/>
                  </a:lnTo>
                  <a:lnTo>
                    <a:pt x="606" y="36"/>
                  </a:lnTo>
                  <a:lnTo>
                    <a:pt x="611" y="51"/>
                  </a:lnTo>
                  <a:close/>
                  <a:moveTo>
                    <a:pt x="634" y="44"/>
                  </a:moveTo>
                  <a:lnTo>
                    <a:pt x="645" y="41"/>
                  </a:lnTo>
                  <a:lnTo>
                    <a:pt x="641" y="25"/>
                  </a:lnTo>
                  <a:lnTo>
                    <a:pt x="629" y="29"/>
                  </a:lnTo>
                  <a:lnTo>
                    <a:pt x="634" y="44"/>
                  </a:lnTo>
                  <a:close/>
                  <a:moveTo>
                    <a:pt x="656" y="38"/>
                  </a:moveTo>
                  <a:lnTo>
                    <a:pt x="668" y="35"/>
                  </a:lnTo>
                  <a:lnTo>
                    <a:pt x="664" y="19"/>
                  </a:lnTo>
                  <a:lnTo>
                    <a:pt x="652" y="22"/>
                  </a:lnTo>
                  <a:lnTo>
                    <a:pt x="656" y="38"/>
                  </a:lnTo>
                  <a:close/>
                  <a:moveTo>
                    <a:pt x="679" y="32"/>
                  </a:moveTo>
                  <a:lnTo>
                    <a:pt x="691" y="29"/>
                  </a:lnTo>
                  <a:lnTo>
                    <a:pt x="688" y="14"/>
                  </a:lnTo>
                  <a:lnTo>
                    <a:pt x="676" y="16"/>
                  </a:lnTo>
                  <a:lnTo>
                    <a:pt x="679" y="32"/>
                  </a:lnTo>
                  <a:close/>
                  <a:moveTo>
                    <a:pt x="703" y="27"/>
                  </a:moveTo>
                  <a:lnTo>
                    <a:pt x="715" y="25"/>
                  </a:lnTo>
                  <a:lnTo>
                    <a:pt x="712" y="9"/>
                  </a:lnTo>
                  <a:lnTo>
                    <a:pt x="700" y="11"/>
                  </a:lnTo>
                  <a:lnTo>
                    <a:pt x="703" y="27"/>
                  </a:lnTo>
                  <a:close/>
                  <a:moveTo>
                    <a:pt x="726" y="23"/>
                  </a:moveTo>
                  <a:lnTo>
                    <a:pt x="738" y="22"/>
                  </a:lnTo>
                  <a:lnTo>
                    <a:pt x="736" y="6"/>
                  </a:lnTo>
                  <a:lnTo>
                    <a:pt x="724" y="7"/>
                  </a:lnTo>
                  <a:lnTo>
                    <a:pt x="726" y="23"/>
                  </a:lnTo>
                  <a:close/>
                  <a:moveTo>
                    <a:pt x="750" y="20"/>
                  </a:moveTo>
                  <a:lnTo>
                    <a:pt x="762" y="19"/>
                  </a:lnTo>
                  <a:lnTo>
                    <a:pt x="760" y="3"/>
                  </a:lnTo>
                  <a:lnTo>
                    <a:pt x="748" y="4"/>
                  </a:lnTo>
                  <a:lnTo>
                    <a:pt x="750" y="20"/>
                  </a:lnTo>
                  <a:close/>
                  <a:moveTo>
                    <a:pt x="773" y="18"/>
                  </a:moveTo>
                  <a:lnTo>
                    <a:pt x="785" y="17"/>
                  </a:lnTo>
                  <a:lnTo>
                    <a:pt x="784" y="1"/>
                  </a:lnTo>
                  <a:lnTo>
                    <a:pt x="772" y="2"/>
                  </a:lnTo>
                  <a:lnTo>
                    <a:pt x="773" y="18"/>
                  </a:lnTo>
                  <a:close/>
                  <a:moveTo>
                    <a:pt x="797" y="16"/>
                  </a:moveTo>
                  <a:lnTo>
                    <a:pt x="798" y="16"/>
                  </a:lnTo>
                  <a:lnTo>
                    <a:pt x="809" y="16"/>
                  </a:lnTo>
                  <a:lnTo>
                    <a:pt x="809" y="0"/>
                  </a:lnTo>
                  <a:lnTo>
                    <a:pt x="797" y="1"/>
                  </a:lnTo>
                  <a:lnTo>
                    <a:pt x="796" y="1"/>
                  </a:lnTo>
                  <a:lnTo>
                    <a:pt x="797" y="16"/>
                  </a:lnTo>
                  <a:close/>
                  <a:moveTo>
                    <a:pt x="821" y="16"/>
                  </a:moveTo>
                  <a:lnTo>
                    <a:pt x="824" y="16"/>
                  </a:lnTo>
                  <a:lnTo>
                    <a:pt x="833" y="16"/>
                  </a:lnTo>
                  <a:lnTo>
                    <a:pt x="833" y="0"/>
                  </a:lnTo>
                  <a:lnTo>
                    <a:pt x="823" y="0"/>
                  </a:lnTo>
                  <a:lnTo>
                    <a:pt x="821" y="0"/>
                  </a:lnTo>
                  <a:lnTo>
                    <a:pt x="821" y="16"/>
                  </a:lnTo>
                  <a:close/>
                  <a:moveTo>
                    <a:pt x="845" y="16"/>
                  </a:moveTo>
                  <a:lnTo>
                    <a:pt x="849" y="16"/>
                  </a:lnTo>
                  <a:lnTo>
                    <a:pt x="857" y="16"/>
                  </a:lnTo>
                  <a:lnTo>
                    <a:pt x="857" y="0"/>
                  </a:lnTo>
                  <a:lnTo>
                    <a:pt x="849" y="0"/>
                  </a:lnTo>
                  <a:lnTo>
                    <a:pt x="845" y="0"/>
                  </a:lnTo>
                  <a:lnTo>
                    <a:pt x="845" y="16"/>
                  </a:lnTo>
                  <a:close/>
                  <a:moveTo>
                    <a:pt x="869" y="16"/>
                  </a:moveTo>
                  <a:lnTo>
                    <a:pt x="875" y="16"/>
                  </a:lnTo>
                  <a:lnTo>
                    <a:pt x="881" y="16"/>
                  </a:lnTo>
                  <a:lnTo>
                    <a:pt x="881" y="1"/>
                  </a:lnTo>
                  <a:lnTo>
                    <a:pt x="875" y="0"/>
                  </a:lnTo>
                  <a:lnTo>
                    <a:pt x="869" y="0"/>
                  </a:lnTo>
                  <a:lnTo>
                    <a:pt x="869" y="16"/>
                  </a:lnTo>
                  <a:close/>
                  <a:moveTo>
                    <a:pt x="893" y="17"/>
                  </a:moveTo>
                  <a:lnTo>
                    <a:pt x="900" y="17"/>
                  </a:lnTo>
                  <a:lnTo>
                    <a:pt x="905" y="17"/>
                  </a:lnTo>
                  <a:lnTo>
                    <a:pt x="905" y="1"/>
                  </a:lnTo>
                  <a:lnTo>
                    <a:pt x="901" y="1"/>
                  </a:lnTo>
                  <a:lnTo>
                    <a:pt x="893" y="1"/>
                  </a:lnTo>
                  <a:lnTo>
                    <a:pt x="893" y="17"/>
                  </a:lnTo>
                  <a:close/>
                  <a:moveTo>
                    <a:pt x="917" y="18"/>
                  </a:moveTo>
                  <a:lnTo>
                    <a:pt x="926" y="18"/>
                  </a:lnTo>
                  <a:lnTo>
                    <a:pt x="928" y="18"/>
                  </a:lnTo>
                  <a:lnTo>
                    <a:pt x="929" y="2"/>
                  </a:lnTo>
                  <a:lnTo>
                    <a:pt x="926" y="2"/>
                  </a:lnTo>
                  <a:lnTo>
                    <a:pt x="917" y="2"/>
                  </a:lnTo>
                  <a:lnTo>
                    <a:pt x="917" y="18"/>
                  </a:lnTo>
                  <a:close/>
                  <a:moveTo>
                    <a:pt x="940" y="19"/>
                  </a:moveTo>
                  <a:lnTo>
                    <a:pt x="952" y="19"/>
                  </a:lnTo>
                  <a:lnTo>
                    <a:pt x="952" y="19"/>
                  </a:lnTo>
                  <a:lnTo>
                    <a:pt x="953" y="3"/>
                  </a:lnTo>
                  <a:lnTo>
                    <a:pt x="952" y="3"/>
                  </a:lnTo>
                  <a:lnTo>
                    <a:pt x="941" y="3"/>
                  </a:lnTo>
                  <a:lnTo>
                    <a:pt x="940" y="19"/>
                  </a:lnTo>
                  <a:close/>
                  <a:moveTo>
                    <a:pt x="964" y="20"/>
                  </a:moveTo>
                  <a:lnTo>
                    <a:pt x="976" y="20"/>
                  </a:lnTo>
                  <a:lnTo>
                    <a:pt x="977" y="4"/>
                  </a:lnTo>
                  <a:lnTo>
                    <a:pt x="965" y="4"/>
                  </a:lnTo>
                  <a:lnTo>
                    <a:pt x="964" y="20"/>
                  </a:lnTo>
                  <a:close/>
                  <a:moveTo>
                    <a:pt x="988" y="21"/>
                  </a:moveTo>
                  <a:lnTo>
                    <a:pt x="1000" y="21"/>
                  </a:lnTo>
                  <a:lnTo>
                    <a:pt x="1001" y="5"/>
                  </a:lnTo>
                  <a:lnTo>
                    <a:pt x="989" y="5"/>
                  </a:lnTo>
                  <a:lnTo>
                    <a:pt x="988" y="21"/>
                  </a:lnTo>
                  <a:close/>
                  <a:moveTo>
                    <a:pt x="1012" y="22"/>
                  </a:moveTo>
                  <a:lnTo>
                    <a:pt x="1024" y="22"/>
                  </a:lnTo>
                  <a:lnTo>
                    <a:pt x="1025" y="6"/>
                  </a:lnTo>
                  <a:lnTo>
                    <a:pt x="1013" y="6"/>
                  </a:lnTo>
                  <a:lnTo>
                    <a:pt x="1012" y="22"/>
                  </a:lnTo>
                  <a:close/>
                  <a:moveTo>
                    <a:pt x="1037" y="22"/>
                  </a:moveTo>
                  <a:lnTo>
                    <a:pt x="1049" y="23"/>
                  </a:lnTo>
                  <a:lnTo>
                    <a:pt x="1049" y="7"/>
                  </a:lnTo>
                  <a:lnTo>
                    <a:pt x="1037" y="7"/>
                  </a:lnTo>
                  <a:lnTo>
                    <a:pt x="1037" y="22"/>
                  </a:lnTo>
                  <a:close/>
                  <a:moveTo>
                    <a:pt x="1061" y="23"/>
                  </a:moveTo>
                  <a:lnTo>
                    <a:pt x="1073" y="23"/>
                  </a:lnTo>
                  <a:lnTo>
                    <a:pt x="1073" y="7"/>
                  </a:lnTo>
                  <a:lnTo>
                    <a:pt x="1061" y="7"/>
                  </a:lnTo>
                  <a:lnTo>
                    <a:pt x="1061" y="23"/>
                  </a:lnTo>
                  <a:close/>
                  <a:moveTo>
                    <a:pt x="1085" y="23"/>
                  </a:moveTo>
                  <a:lnTo>
                    <a:pt x="1097" y="24"/>
                  </a:lnTo>
                  <a:lnTo>
                    <a:pt x="1097" y="8"/>
                  </a:lnTo>
                  <a:lnTo>
                    <a:pt x="1085" y="8"/>
                  </a:lnTo>
                  <a:lnTo>
                    <a:pt x="1085" y="23"/>
                  </a:lnTo>
                  <a:close/>
                  <a:moveTo>
                    <a:pt x="1109" y="24"/>
                  </a:moveTo>
                  <a:lnTo>
                    <a:pt x="1121" y="24"/>
                  </a:lnTo>
                  <a:lnTo>
                    <a:pt x="1121" y="8"/>
                  </a:lnTo>
                  <a:lnTo>
                    <a:pt x="1109" y="8"/>
                  </a:lnTo>
                  <a:lnTo>
                    <a:pt x="1109" y="24"/>
                  </a:lnTo>
                  <a:close/>
                  <a:moveTo>
                    <a:pt x="1133" y="24"/>
                  </a:moveTo>
                  <a:lnTo>
                    <a:pt x="1145" y="24"/>
                  </a:lnTo>
                  <a:lnTo>
                    <a:pt x="1145" y="8"/>
                  </a:lnTo>
                  <a:lnTo>
                    <a:pt x="1133" y="8"/>
                  </a:lnTo>
                  <a:lnTo>
                    <a:pt x="1133" y="24"/>
                  </a:lnTo>
                  <a:close/>
                  <a:moveTo>
                    <a:pt x="1157" y="24"/>
                  </a:moveTo>
                  <a:lnTo>
                    <a:pt x="1158" y="24"/>
                  </a:lnTo>
                  <a:lnTo>
                    <a:pt x="1169" y="24"/>
                  </a:lnTo>
                  <a:lnTo>
                    <a:pt x="1169" y="8"/>
                  </a:lnTo>
                  <a:lnTo>
                    <a:pt x="1158" y="8"/>
                  </a:lnTo>
                  <a:lnTo>
                    <a:pt x="1157" y="8"/>
                  </a:lnTo>
                  <a:lnTo>
                    <a:pt x="1157" y="24"/>
                  </a:lnTo>
                  <a:close/>
                  <a:moveTo>
                    <a:pt x="1181" y="24"/>
                  </a:moveTo>
                  <a:lnTo>
                    <a:pt x="1183" y="24"/>
                  </a:lnTo>
                  <a:lnTo>
                    <a:pt x="1193" y="24"/>
                  </a:lnTo>
                  <a:lnTo>
                    <a:pt x="1193" y="8"/>
                  </a:lnTo>
                  <a:lnTo>
                    <a:pt x="1183" y="8"/>
                  </a:lnTo>
                  <a:lnTo>
                    <a:pt x="1181" y="8"/>
                  </a:lnTo>
                  <a:lnTo>
                    <a:pt x="1181" y="24"/>
                  </a:lnTo>
                  <a:close/>
                  <a:moveTo>
                    <a:pt x="1205" y="24"/>
                  </a:moveTo>
                  <a:lnTo>
                    <a:pt x="1209" y="24"/>
                  </a:lnTo>
                  <a:lnTo>
                    <a:pt x="1217" y="24"/>
                  </a:lnTo>
                  <a:lnTo>
                    <a:pt x="1217" y="8"/>
                  </a:lnTo>
                  <a:lnTo>
                    <a:pt x="1209" y="8"/>
                  </a:lnTo>
                  <a:lnTo>
                    <a:pt x="1205" y="8"/>
                  </a:lnTo>
                  <a:lnTo>
                    <a:pt x="1205" y="24"/>
                  </a:lnTo>
                  <a:close/>
                  <a:moveTo>
                    <a:pt x="1229" y="24"/>
                  </a:moveTo>
                  <a:lnTo>
                    <a:pt x="1235" y="24"/>
                  </a:lnTo>
                  <a:lnTo>
                    <a:pt x="1241" y="24"/>
                  </a:lnTo>
                  <a:lnTo>
                    <a:pt x="1241" y="8"/>
                  </a:lnTo>
                  <a:lnTo>
                    <a:pt x="1235" y="8"/>
                  </a:lnTo>
                  <a:lnTo>
                    <a:pt x="1229" y="8"/>
                  </a:lnTo>
                  <a:lnTo>
                    <a:pt x="1229" y="24"/>
                  </a:lnTo>
                  <a:close/>
                  <a:moveTo>
                    <a:pt x="1253" y="23"/>
                  </a:moveTo>
                  <a:lnTo>
                    <a:pt x="1261" y="23"/>
                  </a:lnTo>
                  <a:lnTo>
                    <a:pt x="1261" y="23"/>
                  </a:lnTo>
                  <a:lnTo>
                    <a:pt x="1261" y="8"/>
                  </a:lnTo>
                  <a:lnTo>
                    <a:pt x="1260" y="8"/>
                  </a:lnTo>
                  <a:lnTo>
                    <a:pt x="1253" y="8"/>
                  </a:lnTo>
                  <a:lnTo>
                    <a:pt x="1253" y="23"/>
                  </a:lnTo>
                  <a:close/>
                  <a:moveTo>
                    <a:pt x="0" y="22"/>
                  </a:moveTo>
                  <a:lnTo>
                    <a:pt x="12" y="22"/>
                  </a:lnTo>
                  <a:lnTo>
                    <a:pt x="12" y="7"/>
                  </a:lnTo>
                  <a:lnTo>
                    <a:pt x="0" y="7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33" name="Freeform 129">
              <a:extLst>
                <a:ext uri="{FF2B5EF4-FFF2-40B4-BE49-F238E27FC236}">
                  <a16:creationId xmlns:a16="http://schemas.microsoft.com/office/drawing/2014/main" id="{51B7F166-FA8E-4B7E-B5C5-EEA37F35A0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88191" y="14016774"/>
              <a:ext cx="1430395" cy="130449"/>
            </a:xfrm>
            <a:custGeom>
              <a:avLst/>
              <a:gdLst>
                <a:gd name="T0" fmla="*/ 0 w 1261"/>
                <a:gd name="T1" fmla="*/ 9 h 115"/>
                <a:gd name="T2" fmla="*/ 26 w 1261"/>
                <a:gd name="T3" fmla="*/ 9 h 115"/>
                <a:gd name="T4" fmla="*/ 52 w 1261"/>
                <a:gd name="T5" fmla="*/ 9 h 115"/>
                <a:gd name="T6" fmla="*/ 77 w 1261"/>
                <a:gd name="T7" fmla="*/ 11 h 115"/>
                <a:gd name="T8" fmla="*/ 103 w 1261"/>
                <a:gd name="T9" fmla="*/ 14 h 115"/>
                <a:gd name="T10" fmla="*/ 129 w 1261"/>
                <a:gd name="T11" fmla="*/ 19 h 115"/>
                <a:gd name="T12" fmla="*/ 155 w 1261"/>
                <a:gd name="T13" fmla="*/ 27 h 115"/>
                <a:gd name="T14" fmla="*/ 180 w 1261"/>
                <a:gd name="T15" fmla="*/ 38 h 115"/>
                <a:gd name="T16" fmla="*/ 206 w 1261"/>
                <a:gd name="T17" fmla="*/ 51 h 115"/>
                <a:gd name="T18" fmla="*/ 232 w 1261"/>
                <a:gd name="T19" fmla="*/ 65 h 115"/>
                <a:gd name="T20" fmla="*/ 258 w 1261"/>
                <a:gd name="T21" fmla="*/ 79 h 115"/>
                <a:gd name="T22" fmla="*/ 283 w 1261"/>
                <a:gd name="T23" fmla="*/ 92 h 115"/>
                <a:gd name="T24" fmla="*/ 309 w 1261"/>
                <a:gd name="T25" fmla="*/ 103 h 115"/>
                <a:gd name="T26" fmla="*/ 335 w 1261"/>
                <a:gd name="T27" fmla="*/ 110 h 115"/>
                <a:gd name="T28" fmla="*/ 361 w 1261"/>
                <a:gd name="T29" fmla="*/ 115 h 115"/>
                <a:gd name="T30" fmla="*/ 386 w 1261"/>
                <a:gd name="T31" fmla="*/ 115 h 115"/>
                <a:gd name="T32" fmla="*/ 412 w 1261"/>
                <a:gd name="T33" fmla="*/ 112 h 115"/>
                <a:gd name="T34" fmla="*/ 438 w 1261"/>
                <a:gd name="T35" fmla="*/ 106 h 115"/>
                <a:gd name="T36" fmla="*/ 463 w 1261"/>
                <a:gd name="T37" fmla="*/ 97 h 115"/>
                <a:gd name="T38" fmla="*/ 489 w 1261"/>
                <a:gd name="T39" fmla="*/ 86 h 115"/>
                <a:gd name="T40" fmla="*/ 515 w 1261"/>
                <a:gd name="T41" fmla="*/ 74 h 115"/>
                <a:gd name="T42" fmla="*/ 540 w 1261"/>
                <a:gd name="T43" fmla="*/ 62 h 115"/>
                <a:gd name="T44" fmla="*/ 566 w 1261"/>
                <a:gd name="T45" fmla="*/ 50 h 115"/>
                <a:gd name="T46" fmla="*/ 592 w 1261"/>
                <a:gd name="T47" fmla="*/ 38 h 115"/>
                <a:gd name="T48" fmla="*/ 617 w 1261"/>
                <a:gd name="T49" fmla="*/ 28 h 115"/>
                <a:gd name="T50" fmla="*/ 643 w 1261"/>
                <a:gd name="T51" fmla="*/ 19 h 115"/>
                <a:gd name="T52" fmla="*/ 669 w 1261"/>
                <a:gd name="T53" fmla="*/ 12 h 115"/>
                <a:gd name="T54" fmla="*/ 695 w 1261"/>
                <a:gd name="T55" fmla="*/ 7 h 115"/>
                <a:gd name="T56" fmla="*/ 720 w 1261"/>
                <a:gd name="T57" fmla="*/ 3 h 115"/>
                <a:gd name="T58" fmla="*/ 746 w 1261"/>
                <a:gd name="T59" fmla="*/ 1 h 115"/>
                <a:gd name="T60" fmla="*/ 772 w 1261"/>
                <a:gd name="T61" fmla="*/ 0 h 115"/>
                <a:gd name="T62" fmla="*/ 798 w 1261"/>
                <a:gd name="T63" fmla="*/ 0 h 115"/>
                <a:gd name="T64" fmla="*/ 823 w 1261"/>
                <a:gd name="T65" fmla="*/ 0 h 115"/>
                <a:gd name="T66" fmla="*/ 849 w 1261"/>
                <a:gd name="T67" fmla="*/ 2 h 115"/>
                <a:gd name="T68" fmla="*/ 875 w 1261"/>
                <a:gd name="T69" fmla="*/ 3 h 115"/>
                <a:gd name="T70" fmla="*/ 901 w 1261"/>
                <a:gd name="T71" fmla="*/ 5 h 115"/>
                <a:gd name="T72" fmla="*/ 926 w 1261"/>
                <a:gd name="T73" fmla="*/ 7 h 115"/>
                <a:gd name="T74" fmla="*/ 952 w 1261"/>
                <a:gd name="T75" fmla="*/ 8 h 115"/>
                <a:gd name="T76" fmla="*/ 978 w 1261"/>
                <a:gd name="T77" fmla="*/ 10 h 115"/>
                <a:gd name="T78" fmla="*/ 1003 w 1261"/>
                <a:gd name="T79" fmla="*/ 11 h 115"/>
                <a:gd name="T80" fmla="*/ 1029 w 1261"/>
                <a:gd name="T81" fmla="*/ 11 h 115"/>
                <a:gd name="T82" fmla="*/ 1055 w 1261"/>
                <a:gd name="T83" fmla="*/ 12 h 115"/>
                <a:gd name="T84" fmla="*/ 1080 w 1261"/>
                <a:gd name="T85" fmla="*/ 12 h 115"/>
                <a:gd name="T86" fmla="*/ 1106 w 1261"/>
                <a:gd name="T87" fmla="*/ 12 h 115"/>
                <a:gd name="T88" fmla="*/ 1132 w 1261"/>
                <a:gd name="T89" fmla="*/ 12 h 115"/>
                <a:gd name="T90" fmla="*/ 1158 w 1261"/>
                <a:gd name="T91" fmla="*/ 12 h 115"/>
                <a:gd name="T92" fmla="*/ 1183 w 1261"/>
                <a:gd name="T93" fmla="*/ 11 h 115"/>
                <a:gd name="T94" fmla="*/ 1209 w 1261"/>
                <a:gd name="T95" fmla="*/ 11 h 115"/>
                <a:gd name="T96" fmla="*/ 1235 w 1261"/>
                <a:gd name="T97" fmla="*/ 11 h 115"/>
                <a:gd name="T98" fmla="*/ 1260 w 1261"/>
                <a:gd name="T99" fmla="*/ 10 h 115"/>
                <a:gd name="T100" fmla="*/ 1261 w 1261"/>
                <a:gd name="T101" fmla="*/ 1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61" h="115">
                  <a:moveTo>
                    <a:pt x="0" y="9"/>
                  </a:moveTo>
                  <a:lnTo>
                    <a:pt x="26" y="9"/>
                  </a:lnTo>
                  <a:lnTo>
                    <a:pt x="52" y="9"/>
                  </a:lnTo>
                  <a:lnTo>
                    <a:pt x="77" y="11"/>
                  </a:lnTo>
                  <a:lnTo>
                    <a:pt x="103" y="14"/>
                  </a:lnTo>
                  <a:lnTo>
                    <a:pt x="129" y="19"/>
                  </a:lnTo>
                  <a:lnTo>
                    <a:pt x="155" y="27"/>
                  </a:lnTo>
                  <a:lnTo>
                    <a:pt x="180" y="38"/>
                  </a:lnTo>
                  <a:lnTo>
                    <a:pt x="206" y="51"/>
                  </a:lnTo>
                  <a:lnTo>
                    <a:pt x="232" y="65"/>
                  </a:lnTo>
                  <a:lnTo>
                    <a:pt x="258" y="79"/>
                  </a:lnTo>
                  <a:lnTo>
                    <a:pt x="283" y="92"/>
                  </a:lnTo>
                  <a:lnTo>
                    <a:pt x="309" y="103"/>
                  </a:lnTo>
                  <a:lnTo>
                    <a:pt x="335" y="110"/>
                  </a:lnTo>
                  <a:lnTo>
                    <a:pt x="361" y="115"/>
                  </a:lnTo>
                  <a:lnTo>
                    <a:pt x="386" y="115"/>
                  </a:lnTo>
                  <a:lnTo>
                    <a:pt x="412" y="112"/>
                  </a:lnTo>
                  <a:lnTo>
                    <a:pt x="438" y="106"/>
                  </a:lnTo>
                  <a:lnTo>
                    <a:pt x="463" y="97"/>
                  </a:lnTo>
                  <a:lnTo>
                    <a:pt x="489" y="86"/>
                  </a:lnTo>
                  <a:lnTo>
                    <a:pt x="515" y="74"/>
                  </a:lnTo>
                  <a:lnTo>
                    <a:pt x="540" y="62"/>
                  </a:lnTo>
                  <a:lnTo>
                    <a:pt x="566" y="50"/>
                  </a:lnTo>
                  <a:lnTo>
                    <a:pt x="592" y="38"/>
                  </a:lnTo>
                  <a:lnTo>
                    <a:pt x="617" y="28"/>
                  </a:lnTo>
                  <a:lnTo>
                    <a:pt x="643" y="19"/>
                  </a:lnTo>
                  <a:lnTo>
                    <a:pt x="669" y="12"/>
                  </a:lnTo>
                  <a:lnTo>
                    <a:pt x="695" y="7"/>
                  </a:lnTo>
                  <a:lnTo>
                    <a:pt x="720" y="3"/>
                  </a:lnTo>
                  <a:lnTo>
                    <a:pt x="746" y="1"/>
                  </a:lnTo>
                  <a:lnTo>
                    <a:pt x="772" y="0"/>
                  </a:lnTo>
                  <a:lnTo>
                    <a:pt x="798" y="0"/>
                  </a:lnTo>
                  <a:lnTo>
                    <a:pt x="823" y="0"/>
                  </a:lnTo>
                  <a:lnTo>
                    <a:pt x="849" y="2"/>
                  </a:lnTo>
                  <a:lnTo>
                    <a:pt x="875" y="3"/>
                  </a:lnTo>
                  <a:lnTo>
                    <a:pt x="901" y="5"/>
                  </a:lnTo>
                  <a:lnTo>
                    <a:pt x="926" y="7"/>
                  </a:lnTo>
                  <a:lnTo>
                    <a:pt x="952" y="8"/>
                  </a:lnTo>
                  <a:lnTo>
                    <a:pt x="978" y="10"/>
                  </a:lnTo>
                  <a:lnTo>
                    <a:pt x="1003" y="11"/>
                  </a:lnTo>
                  <a:lnTo>
                    <a:pt x="1029" y="11"/>
                  </a:lnTo>
                  <a:lnTo>
                    <a:pt x="1055" y="12"/>
                  </a:lnTo>
                  <a:lnTo>
                    <a:pt x="1080" y="12"/>
                  </a:lnTo>
                  <a:lnTo>
                    <a:pt x="1106" y="12"/>
                  </a:lnTo>
                  <a:lnTo>
                    <a:pt x="1132" y="12"/>
                  </a:lnTo>
                  <a:lnTo>
                    <a:pt x="1158" y="12"/>
                  </a:lnTo>
                  <a:lnTo>
                    <a:pt x="1183" y="11"/>
                  </a:lnTo>
                  <a:lnTo>
                    <a:pt x="1209" y="11"/>
                  </a:lnTo>
                  <a:lnTo>
                    <a:pt x="1235" y="11"/>
                  </a:lnTo>
                  <a:lnTo>
                    <a:pt x="1260" y="10"/>
                  </a:lnTo>
                  <a:lnTo>
                    <a:pt x="1261" y="10"/>
                  </a:lnTo>
                </a:path>
              </a:pathLst>
            </a:custGeom>
            <a:noFill/>
            <a:ln w="25400" cap="flat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34" name="Freeform 130">
              <a:extLst>
                <a:ext uri="{FF2B5EF4-FFF2-40B4-BE49-F238E27FC236}">
                  <a16:creationId xmlns:a16="http://schemas.microsoft.com/office/drawing/2014/main" id="{4277C8DB-81F4-436C-9F92-49558E6FDE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88191" y="14011103"/>
              <a:ext cx="1430395" cy="112299"/>
            </a:xfrm>
            <a:custGeom>
              <a:avLst/>
              <a:gdLst>
                <a:gd name="T0" fmla="*/ 24 w 1261"/>
                <a:gd name="T1" fmla="*/ 7 h 99"/>
                <a:gd name="T2" fmla="*/ 52 w 1261"/>
                <a:gd name="T3" fmla="*/ 7 h 99"/>
                <a:gd name="T4" fmla="*/ 85 w 1261"/>
                <a:gd name="T5" fmla="*/ 7 h 99"/>
                <a:gd name="T6" fmla="*/ 107 w 1261"/>
                <a:gd name="T7" fmla="*/ 25 h 99"/>
                <a:gd name="T8" fmla="*/ 128 w 1261"/>
                <a:gd name="T9" fmla="*/ 27 h 99"/>
                <a:gd name="T10" fmla="*/ 143 w 1261"/>
                <a:gd name="T11" fmla="*/ 30 h 99"/>
                <a:gd name="T12" fmla="*/ 143 w 1261"/>
                <a:gd name="T13" fmla="*/ 30 h 99"/>
                <a:gd name="T14" fmla="*/ 189 w 1261"/>
                <a:gd name="T15" fmla="*/ 41 h 99"/>
                <a:gd name="T16" fmla="*/ 222 w 1261"/>
                <a:gd name="T17" fmla="*/ 52 h 99"/>
                <a:gd name="T18" fmla="*/ 250 w 1261"/>
                <a:gd name="T19" fmla="*/ 45 h 99"/>
                <a:gd name="T20" fmla="*/ 262 w 1261"/>
                <a:gd name="T21" fmla="*/ 49 h 99"/>
                <a:gd name="T22" fmla="*/ 286 w 1261"/>
                <a:gd name="T23" fmla="*/ 58 h 99"/>
                <a:gd name="T24" fmla="*/ 318 w 1261"/>
                <a:gd name="T25" fmla="*/ 68 h 99"/>
                <a:gd name="T26" fmla="*/ 337 w 1261"/>
                <a:gd name="T27" fmla="*/ 90 h 99"/>
                <a:gd name="T28" fmla="*/ 359 w 1261"/>
                <a:gd name="T29" fmla="*/ 95 h 99"/>
                <a:gd name="T30" fmla="*/ 362 w 1261"/>
                <a:gd name="T31" fmla="*/ 79 h 99"/>
                <a:gd name="T32" fmla="*/ 386 w 1261"/>
                <a:gd name="T33" fmla="*/ 98 h 99"/>
                <a:gd name="T34" fmla="*/ 374 w 1261"/>
                <a:gd name="T35" fmla="*/ 96 h 99"/>
                <a:gd name="T36" fmla="*/ 423 w 1261"/>
                <a:gd name="T37" fmla="*/ 98 h 99"/>
                <a:gd name="T38" fmla="*/ 459 w 1261"/>
                <a:gd name="T39" fmla="*/ 94 h 99"/>
                <a:gd name="T40" fmla="*/ 480 w 1261"/>
                <a:gd name="T41" fmla="*/ 74 h 99"/>
                <a:gd name="T42" fmla="*/ 492 w 1261"/>
                <a:gd name="T43" fmla="*/ 71 h 99"/>
                <a:gd name="T44" fmla="*/ 519 w 1261"/>
                <a:gd name="T45" fmla="*/ 80 h 99"/>
                <a:gd name="T46" fmla="*/ 537 w 1261"/>
                <a:gd name="T47" fmla="*/ 58 h 99"/>
                <a:gd name="T48" fmla="*/ 564 w 1261"/>
                <a:gd name="T49" fmla="*/ 49 h 99"/>
                <a:gd name="T50" fmla="*/ 594 w 1261"/>
                <a:gd name="T51" fmla="*/ 39 h 99"/>
                <a:gd name="T52" fmla="*/ 622 w 1261"/>
                <a:gd name="T53" fmla="*/ 47 h 99"/>
                <a:gd name="T54" fmla="*/ 645 w 1261"/>
                <a:gd name="T55" fmla="*/ 41 h 99"/>
                <a:gd name="T56" fmla="*/ 664 w 1261"/>
                <a:gd name="T57" fmla="*/ 19 h 99"/>
                <a:gd name="T58" fmla="*/ 676 w 1261"/>
                <a:gd name="T59" fmla="*/ 16 h 99"/>
                <a:gd name="T60" fmla="*/ 703 w 1261"/>
                <a:gd name="T61" fmla="*/ 27 h 99"/>
                <a:gd name="T62" fmla="*/ 750 w 1261"/>
                <a:gd name="T63" fmla="*/ 20 h 99"/>
                <a:gd name="T64" fmla="*/ 785 w 1261"/>
                <a:gd name="T65" fmla="*/ 17 h 99"/>
                <a:gd name="T66" fmla="*/ 809 w 1261"/>
                <a:gd name="T67" fmla="*/ 16 h 99"/>
                <a:gd name="T68" fmla="*/ 824 w 1261"/>
                <a:gd name="T69" fmla="*/ 16 h 99"/>
                <a:gd name="T70" fmla="*/ 845 w 1261"/>
                <a:gd name="T71" fmla="*/ 16 h 99"/>
                <a:gd name="T72" fmla="*/ 845 w 1261"/>
                <a:gd name="T73" fmla="*/ 16 h 99"/>
                <a:gd name="T74" fmla="*/ 869 w 1261"/>
                <a:gd name="T75" fmla="*/ 0 h 99"/>
                <a:gd name="T76" fmla="*/ 901 w 1261"/>
                <a:gd name="T77" fmla="*/ 1 h 99"/>
                <a:gd name="T78" fmla="*/ 929 w 1261"/>
                <a:gd name="T79" fmla="*/ 2 h 99"/>
                <a:gd name="T80" fmla="*/ 952 w 1261"/>
                <a:gd name="T81" fmla="*/ 19 h 99"/>
                <a:gd name="T82" fmla="*/ 976 w 1261"/>
                <a:gd name="T83" fmla="*/ 20 h 99"/>
                <a:gd name="T84" fmla="*/ 1001 w 1261"/>
                <a:gd name="T85" fmla="*/ 5 h 99"/>
                <a:gd name="T86" fmla="*/ 1013 w 1261"/>
                <a:gd name="T87" fmla="*/ 6 h 99"/>
                <a:gd name="T88" fmla="*/ 1037 w 1261"/>
                <a:gd name="T89" fmla="*/ 22 h 99"/>
                <a:gd name="T90" fmla="*/ 1085 w 1261"/>
                <a:gd name="T91" fmla="*/ 23 h 99"/>
                <a:gd name="T92" fmla="*/ 1121 w 1261"/>
                <a:gd name="T93" fmla="*/ 24 h 99"/>
                <a:gd name="T94" fmla="*/ 1145 w 1261"/>
                <a:gd name="T95" fmla="*/ 8 h 99"/>
                <a:gd name="T96" fmla="*/ 1169 w 1261"/>
                <a:gd name="T97" fmla="*/ 8 h 99"/>
                <a:gd name="T98" fmla="*/ 1193 w 1261"/>
                <a:gd name="T99" fmla="*/ 24 h 99"/>
                <a:gd name="T100" fmla="*/ 1209 w 1261"/>
                <a:gd name="T101" fmla="*/ 24 h 99"/>
                <a:gd name="T102" fmla="*/ 1229 w 1261"/>
                <a:gd name="T103" fmla="*/ 24 h 99"/>
                <a:gd name="T104" fmla="*/ 1229 w 1261"/>
                <a:gd name="T105" fmla="*/ 24 h 99"/>
                <a:gd name="T106" fmla="*/ 1253 w 1261"/>
                <a:gd name="T107" fmla="*/ 8 h 99"/>
                <a:gd name="T108" fmla="*/ 0 w 1261"/>
                <a:gd name="T109" fmla="*/ 2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61" h="99">
                  <a:moveTo>
                    <a:pt x="24" y="22"/>
                  </a:moveTo>
                  <a:lnTo>
                    <a:pt x="26" y="22"/>
                  </a:lnTo>
                  <a:lnTo>
                    <a:pt x="36" y="22"/>
                  </a:lnTo>
                  <a:lnTo>
                    <a:pt x="36" y="7"/>
                  </a:lnTo>
                  <a:lnTo>
                    <a:pt x="26" y="7"/>
                  </a:lnTo>
                  <a:lnTo>
                    <a:pt x="24" y="7"/>
                  </a:lnTo>
                  <a:lnTo>
                    <a:pt x="24" y="22"/>
                  </a:lnTo>
                  <a:close/>
                  <a:moveTo>
                    <a:pt x="48" y="23"/>
                  </a:moveTo>
                  <a:lnTo>
                    <a:pt x="52" y="23"/>
                  </a:lnTo>
                  <a:lnTo>
                    <a:pt x="60" y="23"/>
                  </a:lnTo>
                  <a:lnTo>
                    <a:pt x="60" y="7"/>
                  </a:lnTo>
                  <a:lnTo>
                    <a:pt x="52" y="7"/>
                  </a:lnTo>
                  <a:lnTo>
                    <a:pt x="48" y="7"/>
                  </a:lnTo>
                  <a:lnTo>
                    <a:pt x="48" y="23"/>
                  </a:lnTo>
                  <a:close/>
                  <a:moveTo>
                    <a:pt x="72" y="23"/>
                  </a:moveTo>
                  <a:lnTo>
                    <a:pt x="77" y="23"/>
                  </a:lnTo>
                  <a:lnTo>
                    <a:pt x="84" y="23"/>
                  </a:lnTo>
                  <a:lnTo>
                    <a:pt x="85" y="7"/>
                  </a:lnTo>
                  <a:lnTo>
                    <a:pt x="78" y="7"/>
                  </a:lnTo>
                  <a:lnTo>
                    <a:pt x="72" y="7"/>
                  </a:lnTo>
                  <a:lnTo>
                    <a:pt x="72" y="23"/>
                  </a:lnTo>
                  <a:close/>
                  <a:moveTo>
                    <a:pt x="96" y="24"/>
                  </a:moveTo>
                  <a:lnTo>
                    <a:pt x="103" y="25"/>
                  </a:lnTo>
                  <a:lnTo>
                    <a:pt x="107" y="25"/>
                  </a:lnTo>
                  <a:lnTo>
                    <a:pt x="109" y="9"/>
                  </a:lnTo>
                  <a:lnTo>
                    <a:pt x="104" y="8"/>
                  </a:lnTo>
                  <a:lnTo>
                    <a:pt x="97" y="8"/>
                  </a:lnTo>
                  <a:lnTo>
                    <a:pt x="96" y="24"/>
                  </a:lnTo>
                  <a:close/>
                  <a:moveTo>
                    <a:pt x="119" y="26"/>
                  </a:moveTo>
                  <a:lnTo>
                    <a:pt x="128" y="27"/>
                  </a:lnTo>
                  <a:lnTo>
                    <a:pt x="131" y="28"/>
                  </a:lnTo>
                  <a:lnTo>
                    <a:pt x="134" y="12"/>
                  </a:lnTo>
                  <a:lnTo>
                    <a:pt x="130" y="11"/>
                  </a:lnTo>
                  <a:lnTo>
                    <a:pt x="121" y="10"/>
                  </a:lnTo>
                  <a:lnTo>
                    <a:pt x="119" y="26"/>
                  </a:lnTo>
                  <a:close/>
                  <a:moveTo>
                    <a:pt x="143" y="30"/>
                  </a:moveTo>
                  <a:lnTo>
                    <a:pt x="153" y="32"/>
                  </a:lnTo>
                  <a:lnTo>
                    <a:pt x="154" y="32"/>
                  </a:lnTo>
                  <a:lnTo>
                    <a:pt x="158" y="16"/>
                  </a:lnTo>
                  <a:lnTo>
                    <a:pt x="157" y="16"/>
                  </a:lnTo>
                  <a:lnTo>
                    <a:pt x="145" y="14"/>
                  </a:lnTo>
                  <a:lnTo>
                    <a:pt x="143" y="30"/>
                  </a:lnTo>
                  <a:close/>
                  <a:moveTo>
                    <a:pt x="166" y="35"/>
                  </a:moveTo>
                  <a:lnTo>
                    <a:pt x="178" y="37"/>
                  </a:lnTo>
                  <a:lnTo>
                    <a:pt x="181" y="22"/>
                  </a:lnTo>
                  <a:lnTo>
                    <a:pt x="169" y="19"/>
                  </a:lnTo>
                  <a:lnTo>
                    <a:pt x="166" y="35"/>
                  </a:lnTo>
                  <a:close/>
                  <a:moveTo>
                    <a:pt x="189" y="41"/>
                  </a:moveTo>
                  <a:lnTo>
                    <a:pt x="200" y="44"/>
                  </a:lnTo>
                  <a:lnTo>
                    <a:pt x="205" y="29"/>
                  </a:lnTo>
                  <a:lnTo>
                    <a:pt x="193" y="25"/>
                  </a:lnTo>
                  <a:lnTo>
                    <a:pt x="189" y="41"/>
                  </a:lnTo>
                  <a:close/>
                  <a:moveTo>
                    <a:pt x="211" y="48"/>
                  </a:moveTo>
                  <a:lnTo>
                    <a:pt x="222" y="52"/>
                  </a:lnTo>
                  <a:lnTo>
                    <a:pt x="228" y="37"/>
                  </a:lnTo>
                  <a:lnTo>
                    <a:pt x="216" y="33"/>
                  </a:lnTo>
                  <a:lnTo>
                    <a:pt x="211" y="48"/>
                  </a:lnTo>
                  <a:close/>
                  <a:moveTo>
                    <a:pt x="234" y="56"/>
                  </a:moveTo>
                  <a:lnTo>
                    <a:pt x="245" y="60"/>
                  </a:lnTo>
                  <a:lnTo>
                    <a:pt x="250" y="45"/>
                  </a:lnTo>
                  <a:lnTo>
                    <a:pt x="239" y="41"/>
                  </a:lnTo>
                  <a:lnTo>
                    <a:pt x="234" y="56"/>
                  </a:lnTo>
                  <a:close/>
                  <a:moveTo>
                    <a:pt x="256" y="64"/>
                  </a:moveTo>
                  <a:lnTo>
                    <a:pt x="267" y="68"/>
                  </a:lnTo>
                  <a:lnTo>
                    <a:pt x="273" y="53"/>
                  </a:lnTo>
                  <a:lnTo>
                    <a:pt x="262" y="49"/>
                  </a:lnTo>
                  <a:lnTo>
                    <a:pt x="256" y="64"/>
                  </a:lnTo>
                  <a:close/>
                  <a:moveTo>
                    <a:pt x="279" y="72"/>
                  </a:moveTo>
                  <a:lnTo>
                    <a:pt x="281" y="73"/>
                  </a:lnTo>
                  <a:lnTo>
                    <a:pt x="290" y="76"/>
                  </a:lnTo>
                  <a:lnTo>
                    <a:pt x="296" y="61"/>
                  </a:lnTo>
                  <a:lnTo>
                    <a:pt x="286" y="58"/>
                  </a:lnTo>
                  <a:lnTo>
                    <a:pt x="284" y="57"/>
                  </a:lnTo>
                  <a:lnTo>
                    <a:pt x="279" y="72"/>
                  </a:lnTo>
                  <a:close/>
                  <a:moveTo>
                    <a:pt x="302" y="80"/>
                  </a:moveTo>
                  <a:lnTo>
                    <a:pt x="306" y="82"/>
                  </a:lnTo>
                  <a:lnTo>
                    <a:pt x="314" y="84"/>
                  </a:lnTo>
                  <a:lnTo>
                    <a:pt x="318" y="68"/>
                  </a:lnTo>
                  <a:lnTo>
                    <a:pt x="311" y="66"/>
                  </a:lnTo>
                  <a:lnTo>
                    <a:pt x="307" y="65"/>
                  </a:lnTo>
                  <a:lnTo>
                    <a:pt x="302" y="80"/>
                  </a:lnTo>
                  <a:close/>
                  <a:moveTo>
                    <a:pt x="325" y="87"/>
                  </a:moveTo>
                  <a:lnTo>
                    <a:pt x="332" y="89"/>
                  </a:lnTo>
                  <a:lnTo>
                    <a:pt x="337" y="90"/>
                  </a:lnTo>
                  <a:lnTo>
                    <a:pt x="341" y="74"/>
                  </a:lnTo>
                  <a:lnTo>
                    <a:pt x="336" y="73"/>
                  </a:lnTo>
                  <a:lnTo>
                    <a:pt x="330" y="71"/>
                  </a:lnTo>
                  <a:lnTo>
                    <a:pt x="325" y="87"/>
                  </a:lnTo>
                  <a:close/>
                  <a:moveTo>
                    <a:pt x="349" y="93"/>
                  </a:moveTo>
                  <a:lnTo>
                    <a:pt x="359" y="95"/>
                  </a:lnTo>
                  <a:lnTo>
                    <a:pt x="359" y="95"/>
                  </a:lnTo>
                  <a:lnTo>
                    <a:pt x="362" y="95"/>
                  </a:lnTo>
                  <a:lnTo>
                    <a:pt x="364" y="79"/>
                  </a:lnTo>
                  <a:lnTo>
                    <a:pt x="361" y="79"/>
                  </a:lnTo>
                  <a:lnTo>
                    <a:pt x="361" y="87"/>
                  </a:lnTo>
                  <a:lnTo>
                    <a:pt x="362" y="79"/>
                  </a:lnTo>
                  <a:lnTo>
                    <a:pt x="352" y="77"/>
                  </a:lnTo>
                  <a:lnTo>
                    <a:pt x="349" y="93"/>
                  </a:lnTo>
                  <a:close/>
                  <a:moveTo>
                    <a:pt x="374" y="96"/>
                  </a:moveTo>
                  <a:lnTo>
                    <a:pt x="385" y="98"/>
                  </a:lnTo>
                  <a:lnTo>
                    <a:pt x="386" y="98"/>
                  </a:lnTo>
                  <a:lnTo>
                    <a:pt x="386" y="98"/>
                  </a:lnTo>
                  <a:lnTo>
                    <a:pt x="387" y="82"/>
                  </a:lnTo>
                  <a:lnTo>
                    <a:pt x="386" y="82"/>
                  </a:lnTo>
                  <a:lnTo>
                    <a:pt x="386" y="90"/>
                  </a:lnTo>
                  <a:lnTo>
                    <a:pt x="387" y="82"/>
                  </a:lnTo>
                  <a:lnTo>
                    <a:pt x="376" y="80"/>
                  </a:lnTo>
                  <a:lnTo>
                    <a:pt x="374" y="96"/>
                  </a:lnTo>
                  <a:close/>
                  <a:moveTo>
                    <a:pt x="398" y="99"/>
                  </a:moveTo>
                  <a:lnTo>
                    <a:pt x="410" y="99"/>
                  </a:lnTo>
                  <a:lnTo>
                    <a:pt x="411" y="83"/>
                  </a:lnTo>
                  <a:lnTo>
                    <a:pt x="399" y="82"/>
                  </a:lnTo>
                  <a:lnTo>
                    <a:pt x="398" y="99"/>
                  </a:lnTo>
                  <a:close/>
                  <a:moveTo>
                    <a:pt x="423" y="98"/>
                  </a:moveTo>
                  <a:lnTo>
                    <a:pt x="435" y="97"/>
                  </a:lnTo>
                  <a:lnTo>
                    <a:pt x="434" y="82"/>
                  </a:lnTo>
                  <a:lnTo>
                    <a:pt x="422" y="82"/>
                  </a:lnTo>
                  <a:lnTo>
                    <a:pt x="423" y="98"/>
                  </a:lnTo>
                  <a:close/>
                  <a:moveTo>
                    <a:pt x="448" y="96"/>
                  </a:moveTo>
                  <a:lnTo>
                    <a:pt x="459" y="94"/>
                  </a:lnTo>
                  <a:lnTo>
                    <a:pt x="457" y="79"/>
                  </a:lnTo>
                  <a:lnTo>
                    <a:pt x="445" y="80"/>
                  </a:lnTo>
                  <a:lnTo>
                    <a:pt x="448" y="96"/>
                  </a:lnTo>
                  <a:close/>
                  <a:moveTo>
                    <a:pt x="472" y="92"/>
                  </a:moveTo>
                  <a:lnTo>
                    <a:pt x="484" y="90"/>
                  </a:lnTo>
                  <a:lnTo>
                    <a:pt x="480" y="74"/>
                  </a:lnTo>
                  <a:lnTo>
                    <a:pt x="468" y="76"/>
                  </a:lnTo>
                  <a:lnTo>
                    <a:pt x="472" y="92"/>
                  </a:lnTo>
                  <a:close/>
                  <a:moveTo>
                    <a:pt x="496" y="87"/>
                  </a:moveTo>
                  <a:lnTo>
                    <a:pt x="507" y="84"/>
                  </a:lnTo>
                  <a:lnTo>
                    <a:pt x="503" y="68"/>
                  </a:lnTo>
                  <a:lnTo>
                    <a:pt x="492" y="71"/>
                  </a:lnTo>
                  <a:lnTo>
                    <a:pt x="496" y="87"/>
                  </a:lnTo>
                  <a:close/>
                  <a:moveTo>
                    <a:pt x="519" y="80"/>
                  </a:moveTo>
                  <a:lnTo>
                    <a:pt x="531" y="77"/>
                  </a:lnTo>
                  <a:lnTo>
                    <a:pt x="526" y="62"/>
                  </a:lnTo>
                  <a:lnTo>
                    <a:pt x="515" y="65"/>
                  </a:lnTo>
                  <a:lnTo>
                    <a:pt x="519" y="80"/>
                  </a:lnTo>
                  <a:close/>
                  <a:moveTo>
                    <a:pt x="542" y="73"/>
                  </a:moveTo>
                  <a:lnTo>
                    <a:pt x="543" y="73"/>
                  </a:lnTo>
                  <a:lnTo>
                    <a:pt x="554" y="70"/>
                  </a:lnTo>
                  <a:lnTo>
                    <a:pt x="549" y="54"/>
                  </a:lnTo>
                  <a:lnTo>
                    <a:pt x="538" y="58"/>
                  </a:lnTo>
                  <a:lnTo>
                    <a:pt x="537" y="58"/>
                  </a:lnTo>
                  <a:lnTo>
                    <a:pt x="542" y="73"/>
                  </a:lnTo>
                  <a:close/>
                  <a:moveTo>
                    <a:pt x="565" y="66"/>
                  </a:moveTo>
                  <a:lnTo>
                    <a:pt x="569" y="65"/>
                  </a:lnTo>
                  <a:lnTo>
                    <a:pt x="576" y="62"/>
                  </a:lnTo>
                  <a:lnTo>
                    <a:pt x="572" y="47"/>
                  </a:lnTo>
                  <a:lnTo>
                    <a:pt x="564" y="49"/>
                  </a:lnTo>
                  <a:lnTo>
                    <a:pt x="560" y="50"/>
                  </a:lnTo>
                  <a:lnTo>
                    <a:pt x="565" y="66"/>
                  </a:lnTo>
                  <a:close/>
                  <a:moveTo>
                    <a:pt x="588" y="58"/>
                  </a:moveTo>
                  <a:lnTo>
                    <a:pt x="594" y="56"/>
                  </a:lnTo>
                  <a:lnTo>
                    <a:pt x="599" y="55"/>
                  </a:lnTo>
                  <a:lnTo>
                    <a:pt x="594" y="39"/>
                  </a:lnTo>
                  <a:lnTo>
                    <a:pt x="590" y="41"/>
                  </a:lnTo>
                  <a:lnTo>
                    <a:pt x="583" y="43"/>
                  </a:lnTo>
                  <a:lnTo>
                    <a:pt x="588" y="58"/>
                  </a:lnTo>
                  <a:close/>
                  <a:moveTo>
                    <a:pt x="611" y="51"/>
                  </a:moveTo>
                  <a:lnTo>
                    <a:pt x="620" y="48"/>
                  </a:lnTo>
                  <a:lnTo>
                    <a:pt x="622" y="47"/>
                  </a:lnTo>
                  <a:lnTo>
                    <a:pt x="617" y="32"/>
                  </a:lnTo>
                  <a:lnTo>
                    <a:pt x="615" y="33"/>
                  </a:lnTo>
                  <a:lnTo>
                    <a:pt x="606" y="36"/>
                  </a:lnTo>
                  <a:lnTo>
                    <a:pt x="611" y="51"/>
                  </a:lnTo>
                  <a:close/>
                  <a:moveTo>
                    <a:pt x="634" y="44"/>
                  </a:moveTo>
                  <a:lnTo>
                    <a:pt x="645" y="41"/>
                  </a:lnTo>
                  <a:lnTo>
                    <a:pt x="641" y="25"/>
                  </a:lnTo>
                  <a:lnTo>
                    <a:pt x="629" y="29"/>
                  </a:lnTo>
                  <a:lnTo>
                    <a:pt x="634" y="44"/>
                  </a:lnTo>
                  <a:close/>
                  <a:moveTo>
                    <a:pt x="656" y="38"/>
                  </a:moveTo>
                  <a:lnTo>
                    <a:pt x="668" y="35"/>
                  </a:lnTo>
                  <a:lnTo>
                    <a:pt x="664" y="19"/>
                  </a:lnTo>
                  <a:lnTo>
                    <a:pt x="652" y="22"/>
                  </a:lnTo>
                  <a:lnTo>
                    <a:pt x="656" y="38"/>
                  </a:lnTo>
                  <a:close/>
                  <a:moveTo>
                    <a:pt x="679" y="32"/>
                  </a:moveTo>
                  <a:lnTo>
                    <a:pt x="691" y="29"/>
                  </a:lnTo>
                  <a:lnTo>
                    <a:pt x="688" y="14"/>
                  </a:lnTo>
                  <a:lnTo>
                    <a:pt x="676" y="16"/>
                  </a:lnTo>
                  <a:lnTo>
                    <a:pt x="679" y="32"/>
                  </a:lnTo>
                  <a:close/>
                  <a:moveTo>
                    <a:pt x="703" y="27"/>
                  </a:moveTo>
                  <a:lnTo>
                    <a:pt x="715" y="25"/>
                  </a:lnTo>
                  <a:lnTo>
                    <a:pt x="712" y="9"/>
                  </a:lnTo>
                  <a:lnTo>
                    <a:pt x="700" y="11"/>
                  </a:lnTo>
                  <a:lnTo>
                    <a:pt x="703" y="27"/>
                  </a:lnTo>
                  <a:close/>
                  <a:moveTo>
                    <a:pt x="726" y="23"/>
                  </a:moveTo>
                  <a:lnTo>
                    <a:pt x="738" y="22"/>
                  </a:lnTo>
                  <a:lnTo>
                    <a:pt x="736" y="6"/>
                  </a:lnTo>
                  <a:lnTo>
                    <a:pt x="724" y="7"/>
                  </a:lnTo>
                  <a:lnTo>
                    <a:pt x="726" y="23"/>
                  </a:lnTo>
                  <a:close/>
                  <a:moveTo>
                    <a:pt x="750" y="20"/>
                  </a:moveTo>
                  <a:lnTo>
                    <a:pt x="762" y="19"/>
                  </a:lnTo>
                  <a:lnTo>
                    <a:pt x="760" y="3"/>
                  </a:lnTo>
                  <a:lnTo>
                    <a:pt x="748" y="4"/>
                  </a:lnTo>
                  <a:lnTo>
                    <a:pt x="750" y="20"/>
                  </a:lnTo>
                  <a:close/>
                  <a:moveTo>
                    <a:pt x="773" y="18"/>
                  </a:moveTo>
                  <a:lnTo>
                    <a:pt x="785" y="17"/>
                  </a:lnTo>
                  <a:lnTo>
                    <a:pt x="784" y="1"/>
                  </a:lnTo>
                  <a:lnTo>
                    <a:pt x="772" y="2"/>
                  </a:lnTo>
                  <a:lnTo>
                    <a:pt x="773" y="18"/>
                  </a:lnTo>
                  <a:close/>
                  <a:moveTo>
                    <a:pt x="797" y="16"/>
                  </a:moveTo>
                  <a:lnTo>
                    <a:pt x="798" y="16"/>
                  </a:lnTo>
                  <a:lnTo>
                    <a:pt x="809" y="16"/>
                  </a:lnTo>
                  <a:lnTo>
                    <a:pt x="809" y="0"/>
                  </a:lnTo>
                  <a:lnTo>
                    <a:pt x="797" y="1"/>
                  </a:lnTo>
                  <a:lnTo>
                    <a:pt x="796" y="1"/>
                  </a:lnTo>
                  <a:lnTo>
                    <a:pt x="797" y="16"/>
                  </a:lnTo>
                  <a:close/>
                  <a:moveTo>
                    <a:pt x="821" y="16"/>
                  </a:moveTo>
                  <a:lnTo>
                    <a:pt x="824" y="16"/>
                  </a:lnTo>
                  <a:lnTo>
                    <a:pt x="833" y="16"/>
                  </a:lnTo>
                  <a:lnTo>
                    <a:pt x="833" y="0"/>
                  </a:lnTo>
                  <a:lnTo>
                    <a:pt x="823" y="0"/>
                  </a:lnTo>
                  <a:lnTo>
                    <a:pt x="821" y="0"/>
                  </a:lnTo>
                  <a:lnTo>
                    <a:pt x="821" y="16"/>
                  </a:lnTo>
                  <a:close/>
                  <a:moveTo>
                    <a:pt x="845" y="16"/>
                  </a:moveTo>
                  <a:lnTo>
                    <a:pt x="849" y="16"/>
                  </a:lnTo>
                  <a:lnTo>
                    <a:pt x="857" y="16"/>
                  </a:lnTo>
                  <a:lnTo>
                    <a:pt x="857" y="0"/>
                  </a:lnTo>
                  <a:lnTo>
                    <a:pt x="849" y="0"/>
                  </a:lnTo>
                  <a:lnTo>
                    <a:pt x="845" y="0"/>
                  </a:lnTo>
                  <a:lnTo>
                    <a:pt x="845" y="16"/>
                  </a:lnTo>
                  <a:close/>
                  <a:moveTo>
                    <a:pt x="869" y="16"/>
                  </a:moveTo>
                  <a:lnTo>
                    <a:pt x="875" y="16"/>
                  </a:lnTo>
                  <a:lnTo>
                    <a:pt x="881" y="16"/>
                  </a:lnTo>
                  <a:lnTo>
                    <a:pt x="881" y="1"/>
                  </a:lnTo>
                  <a:lnTo>
                    <a:pt x="875" y="0"/>
                  </a:lnTo>
                  <a:lnTo>
                    <a:pt x="869" y="0"/>
                  </a:lnTo>
                  <a:lnTo>
                    <a:pt x="869" y="16"/>
                  </a:lnTo>
                  <a:close/>
                  <a:moveTo>
                    <a:pt x="893" y="17"/>
                  </a:moveTo>
                  <a:lnTo>
                    <a:pt x="900" y="17"/>
                  </a:lnTo>
                  <a:lnTo>
                    <a:pt x="905" y="17"/>
                  </a:lnTo>
                  <a:lnTo>
                    <a:pt x="905" y="1"/>
                  </a:lnTo>
                  <a:lnTo>
                    <a:pt x="901" y="1"/>
                  </a:lnTo>
                  <a:lnTo>
                    <a:pt x="893" y="1"/>
                  </a:lnTo>
                  <a:lnTo>
                    <a:pt x="893" y="17"/>
                  </a:lnTo>
                  <a:close/>
                  <a:moveTo>
                    <a:pt x="917" y="18"/>
                  </a:moveTo>
                  <a:lnTo>
                    <a:pt x="926" y="18"/>
                  </a:lnTo>
                  <a:lnTo>
                    <a:pt x="928" y="18"/>
                  </a:lnTo>
                  <a:lnTo>
                    <a:pt x="929" y="2"/>
                  </a:lnTo>
                  <a:lnTo>
                    <a:pt x="926" y="2"/>
                  </a:lnTo>
                  <a:lnTo>
                    <a:pt x="917" y="2"/>
                  </a:lnTo>
                  <a:lnTo>
                    <a:pt x="917" y="18"/>
                  </a:lnTo>
                  <a:close/>
                  <a:moveTo>
                    <a:pt x="940" y="19"/>
                  </a:moveTo>
                  <a:lnTo>
                    <a:pt x="952" y="19"/>
                  </a:lnTo>
                  <a:lnTo>
                    <a:pt x="952" y="19"/>
                  </a:lnTo>
                  <a:lnTo>
                    <a:pt x="953" y="3"/>
                  </a:lnTo>
                  <a:lnTo>
                    <a:pt x="952" y="3"/>
                  </a:lnTo>
                  <a:lnTo>
                    <a:pt x="941" y="3"/>
                  </a:lnTo>
                  <a:lnTo>
                    <a:pt x="940" y="19"/>
                  </a:lnTo>
                  <a:close/>
                  <a:moveTo>
                    <a:pt x="964" y="20"/>
                  </a:moveTo>
                  <a:lnTo>
                    <a:pt x="976" y="20"/>
                  </a:lnTo>
                  <a:lnTo>
                    <a:pt x="977" y="4"/>
                  </a:lnTo>
                  <a:lnTo>
                    <a:pt x="965" y="4"/>
                  </a:lnTo>
                  <a:lnTo>
                    <a:pt x="964" y="20"/>
                  </a:lnTo>
                  <a:close/>
                  <a:moveTo>
                    <a:pt x="988" y="21"/>
                  </a:moveTo>
                  <a:lnTo>
                    <a:pt x="1000" y="21"/>
                  </a:lnTo>
                  <a:lnTo>
                    <a:pt x="1001" y="5"/>
                  </a:lnTo>
                  <a:lnTo>
                    <a:pt x="989" y="5"/>
                  </a:lnTo>
                  <a:lnTo>
                    <a:pt x="988" y="21"/>
                  </a:lnTo>
                  <a:close/>
                  <a:moveTo>
                    <a:pt x="1012" y="22"/>
                  </a:moveTo>
                  <a:lnTo>
                    <a:pt x="1024" y="22"/>
                  </a:lnTo>
                  <a:lnTo>
                    <a:pt x="1025" y="6"/>
                  </a:lnTo>
                  <a:lnTo>
                    <a:pt x="1013" y="6"/>
                  </a:lnTo>
                  <a:lnTo>
                    <a:pt x="1012" y="22"/>
                  </a:lnTo>
                  <a:close/>
                  <a:moveTo>
                    <a:pt x="1037" y="22"/>
                  </a:moveTo>
                  <a:lnTo>
                    <a:pt x="1049" y="23"/>
                  </a:lnTo>
                  <a:lnTo>
                    <a:pt x="1049" y="7"/>
                  </a:lnTo>
                  <a:lnTo>
                    <a:pt x="1037" y="7"/>
                  </a:lnTo>
                  <a:lnTo>
                    <a:pt x="1037" y="22"/>
                  </a:lnTo>
                  <a:close/>
                  <a:moveTo>
                    <a:pt x="1061" y="23"/>
                  </a:moveTo>
                  <a:lnTo>
                    <a:pt x="1073" y="23"/>
                  </a:lnTo>
                  <a:lnTo>
                    <a:pt x="1073" y="7"/>
                  </a:lnTo>
                  <a:lnTo>
                    <a:pt x="1061" y="7"/>
                  </a:lnTo>
                  <a:lnTo>
                    <a:pt x="1061" y="23"/>
                  </a:lnTo>
                  <a:close/>
                  <a:moveTo>
                    <a:pt x="1085" y="23"/>
                  </a:moveTo>
                  <a:lnTo>
                    <a:pt x="1097" y="24"/>
                  </a:lnTo>
                  <a:lnTo>
                    <a:pt x="1097" y="8"/>
                  </a:lnTo>
                  <a:lnTo>
                    <a:pt x="1085" y="8"/>
                  </a:lnTo>
                  <a:lnTo>
                    <a:pt x="1085" y="23"/>
                  </a:lnTo>
                  <a:close/>
                  <a:moveTo>
                    <a:pt x="1109" y="24"/>
                  </a:moveTo>
                  <a:lnTo>
                    <a:pt x="1121" y="24"/>
                  </a:lnTo>
                  <a:lnTo>
                    <a:pt x="1121" y="8"/>
                  </a:lnTo>
                  <a:lnTo>
                    <a:pt x="1109" y="8"/>
                  </a:lnTo>
                  <a:lnTo>
                    <a:pt x="1109" y="24"/>
                  </a:lnTo>
                  <a:close/>
                  <a:moveTo>
                    <a:pt x="1133" y="24"/>
                  </a:moveTo>
                  <a:lnTo>
                    <a:pt x="1145" y="24"/>
                  </a:lnTo>
                  <a:lnTo>
                    <a:pt x="1145" y="8"/>
                  </a:lnTo>
                  <a:lnTo>
                    <a:pt x="1133" y="8"/>
                  </a:lnTo>
                  <a:lnTo>
                    <a:pt x="1133" y="24"/>
                  </a:lnTo>
                  <a:close/>
                  <a:moveTo>
                    <a:pt x="1157" y="24"/>
                  </a:moveTo>
                  <a:lnTo>
                    <a:pt x="1158" y="24"/>
                  </a:lnTo>
                  <a:lnTo>
                    <a:pt x="1169" y="24"/>
                  </a:lnTo>
                  <a:lnTo>
                    <a:pt x="1169" y="8"/>
                  </a:lnTo>
                  <a:lnTo>
                    <a:pt x="1158" y="8"/>
                  </a:lnTo>
                  <a:lnTo>
                    <a:pt x="1157" y="8"/>
                  </a:lnTo>
                  <a:lnTo>
                    <a:pt x="1157" y="24"/>
                  </a:lnTo>
                  <a:close/>
                  <a:moveTo>
                    <a:pt x="1181" y="24"/>
                  </a:moveTo>
                  <a:lnTo>
                    <a:pt x="1183" y="24"/>
                  </a:lnTo>
                  <a:lnTo>
                    <a:pt x="1193" y="24"/>
                  </a:lnTo>
                  <a:lnTo>
                    <a:pt x="1193" y="8"/>
                  </a:lnTo>
                  <a:lnTo>
                    <a:pt x="1183" y="8"/>
                  </a:lnTo>
                  <a:lnTo>
                    <a:pt x="1181" y="8"/>
                  </a:lnTo>
                  <a:lnTo>
                    <a:pt x="1181" y="24"/>
                  </a:lnTo>
                  <a:close/>
                  <a:moveTo>
                    <a:pt x="1205" y="24"/>
                  </a:moveTo>
                  <a:lnTo>
                    <a:pt x="1209" y="24"/>
                  </a:lnTo>
                  <a:lnTo>
                    <a:pt x="1217" y="24"/>
                  </a:lnTo>
                  <a:lnTo>
                    <a:pt x="1217" y="8"/>
                  </a:lnTo>
                  <a:lnTo>
                    <a:pt x="1209" y="8"/>
                  </a:lnTo>
                  <a:lnTo>
                    <a:pt x="1205" y="8"/>
                  </a:lnTo>
                  <a:lnTo>
                    <a:pt x="1205" y="24"/>
                  </a:lnTo>
                  <a:close/>
                  <a:moveTo>
                    <a:pt x="1229" y="24"/>
                  </a:moveTo>
                  <a:lnTo>
                    <a:pt x="1235" y="24"/>
                  </a:lnTo>
                  <a:lnTo>
                    <a:pt x="1241" y="24"/>
                  </a:lnTo>
                  <a:lnTo>
                    <a:pt x="1241" y="8"/>
                  </a:lnTo>
                  <a:lnTo>
                    <a:pt x="1235" y="8"/>
                  </a:lnTo>
                  <a:lnTo>
                    <a:pt x="1229" y="8"/>
                  </a:lnTo>
                  <a:lnTo>
                    <a:pt x="1229" y="24"/>
                  </a:lnTo>
                  <a:close/>
                  <a:moveTo>
                    <a:pt x="1253" y="23"/>
                  </a:moveTo>
                  <a:lnTo>
                    <a:pt x="1261" y="23"/>
                  </a:lnTo>
                  <a:lnTo>
                    <a:pt x="1261" y="23"/>
                  </a:lnTo>
                  <a:lnTo>
                    <a:pt x="1261" y="8"/>
                  </a:lnTo>
                  <a:lnTo>
                    <a:pt x="1260" y="8"/>
                  </a:lnTo>
                  <a:lnTo>
                    <a:pt x="1253" y="8"/>
                  </a:lnTo>
                  <a:lnTo>
                    <a:pt x="1253" y="23"/>
                  </a:lnTo>
                  <a:close/>
                  <a:moveTo>
                    <a:pt x="0" y="22"/>
                  </a:moveTo>
                  <a:lnTo>
                    <a:pt x="12" y="22"/>
                  </a:lnTo>
                  <a:lnTo>
                    <a:pt x="12" y="7"/>
                  </a:lnTo>
                  <a:lnTo>
                    <a:pt x="0" y="7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35" name="Freeform 131">
              <a:extLst>
                <a:ext uri="{FF2B5EF4-FFF2-40B4-BE49-F238E27FC236}">
                  <a16:creationId xmlns:a16="http://schemas.microsoft.com/office/drawing/2014/main" id="{B39F6344-785D-4098-8545-DB8AA9A6C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88191" y="14021312"/>
              <a:ext cx="1430395" cy="62389"/>
            </a:xfrm>
            <a:custGeom>
              <a:avLst/>
              <a:gdLst>
                <a:gd name="T0" fmla="*/ 0 w 1261"/>
                <a:gd name="T1" fmla="*/ 5 h 55"/>
                <a:gd name="T2" fmla="*/ 26 w 1261"/>
                <a:gd name="T3" fmla="*/ 5 h 55"/>
                <a:gd name="T4" fmla="*/ 52 w 1261"/>
                <a:gd name="T5" fmla="*/ 5 h 55"/>
                <a:gd name="T6" fmla="*/ 77 w 1261"/>
                <a:gd name="T7" fmla="*/ 5 h 55"/>
                <a:gd name="T8" fmla="*/ 103 w 1261"/>
                <a:gd name="T9" fmla="*/ 5 h 55"/>
                <a:gd name="T10" fmla="*/ 129 w 1261"/>
                <a:gd name="T11" fmla="*/ 5 h 55"/>
                <a:gd name="T12" fmla="*/ 155 w 1261"/>
                <a:gd name="T13" fmla="*/ 6 h 55"/>
                <a:gd name="T14" fmla="*/ 180 w 1261"/>
                <a:gd name="T15" fmla="*/ 7 h 55"/>
                <a:gd name="T16" fmla="*/ 206 w 1261"/>
                <a:gd name="T17" fmla="*/ 10 h 55"/>
                <a:gd name="T18" fmla="*/ 232 w 1261"/>
                <a:gd name="T19" fmla="*/ 13 h 55"/>
                <a:gd name="T20" fmla="*/ 258 w 1261"/>
                <a:gd name="T21" fmla="*/ 17 h 55"/>
                <a:gd name="T22" fmla="*/ 283 w 1261"/>
                <a:gd name="T23" fmla="*/ 23 h 55"/>
                <a:gd name="T24" fmla="*/ 309 w 1261"/>
                <a:gd name="T25" fmla="*/ 29 h 55"/>
                <a:gd name="T26" fmla="*/ 335 w 1261"/>
                <a:gd name="T27" fmla="*/ 35 h 55"/>
                <a:gd name="T28" fmla="*/ 361 w 1261"/>
                <a:gd name="T29" fmla="*/ 41 h 55"/>
                <a:gd name="T30" fmla="*/ 386 w 1261"/>
                <a:gd name="T31" fmla="*/ 46 h 55"/>
                <a:gd name="T32" fmla="*/ 412 w 1261"/>
                <a:gd name="T33" fmla="*/ 50 h 55"/>
                <a:gd name="T34" fmla="*/ 438 w 1261"/>
                <a:gd name="T35" fmla="*/ 53 h 55"/>
                <a:gd name="T36" fmla="*/ 463 w 1261"/>
                <a:gd name="T37" fmla="*/ 55 h 55"/>
                <a:gd name="T38" fmla="*/ 489 w 1261"/>
                <a:gd name="T39" fmla="*/ 55 h 55"/>
                <a:gd name="T40" fmla="*/ 515 w 1261"/>
                <a:gd name="T41" fmla="*/ 54 h 55"/>
                <a:gd name="T42" fmla="*/ 540 w 1261"/>
                <a:gd name="T43" fmla="*/ 51 h 55"/>
                <a:gd name="T44" fmla="*/ 566 w 1261"/>
                <a:gd name="T45" fmla="*/ 47 h 55"/>
                <a:gd name="T46" fmla="*/ 592 w 1261"/>
                <a:gd name="T47" fmla="*/ 43 h 55"/>
                <a:gd name="T48" fmla="*/ 617 w 1261"/>
                <a:gd name="T49" fmla="*/ 38 h 55"/>
                <a:gd name="T50" fmla="*/ 643 w 1261"/>
                <a:gd name="T51" fmla="*/ 32 h 55"/>
                <a:gd name="T52" fmla="*/ 669 w 1261"/>
                <a:gd name="T53" fmla="*/ 26 h 55"/>
                <a:gd name="T54" fmla="*/ 695 w 1261"/>
                <a:gd name="T55" fmla="*/ 21 h 55"/>
                <a:gd name="T56" fmla="*/ 720 w 1261"/>
                <a:gd name="T57" fmla="*/ 16 h 55"/>
                <a:gd name="T58" fmla="*/ 746 w 1261"/>
                <a:gd name="T59" fmla="*/ 12 h 55"/>
                <a:gd name="T60" fmla="*/ 772 w 1261"/>
                <a:gd name="T61" fmla="*/ 8 h 55"/>
                <a:gd name="T62" fmla="*/ 798 w 1261"/>
                <a:gd name="T63" fmla="*/ 5 h 55"/>
                <a:gd name="T64" fmla="*/ 823 w 1261"/>
                <a:gd name="T65" fmla="*/ 3 h 55"/>
                <a:gd name="T66" fmla="*/ 849 w 1261"/>
                <a:gd name="T67" fmla="*/ 2 h 55"/>
                <a:gd name="T68" fmla="*/ 875 w 1261"/>
                <a:gd name="T69" fmla="*/ 1 h 55"/>
                <a:gd name="T70" fmla="*/ 901 w 1261"/>
                <a:gd name="T71" fmla="*/ 0 h 55"/>
                <a:gd name="T72" fmla="*/ 926 w 1261"/>
                <a:gd name="T73" fmla="*/ 0 h 55"/>
                <a:gd name="T74" fmla="*/ 952 w 1261"/>
                <a:gd name="T75" fmla="*/ 1 h 55"/>
                <a:gd name="T76" fmla="*/ 978 w 1261"/>
                <a:gd name="T77" fmla="*/ 1 h 55"/>
                <a:gd name="T78" fmla="*/ 1003 w 1261"/>
                <a:gd name="T79" fmla="*/ 2 h 55"/>
                <a:gd name="T80" fmla="*/ 1029 w 1261"/>
                <a:gd name="T81" fmla="*/ 3 h 55"/>
                <a:gd name="T82" fmla="*/ 1055 w 1261"/>
                <a:gd name="T83" fmla="*/ 4 h 55"/>
                <a:gd name="T84" fmla="*/ 1080 w 1261"/>
                <a:gd name="T85" fmla="*/ 4 h 55"/>
                <a:gd name="T86" fmla="*/ 1106 w 1261"/>
                <a:gd name="T87" fmla="*/ 5 h 55"/>
                <a:gd name="T88" fmla="*/ 1132 w 1261"/>
                <a:gd name="T89" fmla="*/ 5 h 55"/>
                <a:gd name="T90" fmla="*/ 1158 w 1261"/>
                <a:gd name="T91" fmla="*/ 6 h 55"/>
                <a:gd name="T92" fmla="*/ 1183 w 1261"/>
                <a:gd name="T93" fmla="*/ 6 h 55"/>
                <a:gd name="T94" fmla="*/ 1209 w 1261"/>
                <a:gd name="T95" fmla="*/ 7 h 55"/>
                <a:gd name="T96" fmla="*/ 1235 w 1261"/>
                <a:gd name="T97" fmla="*/ 7 h 55"/>
                <a:gd name="T98" fmla="*/ 1260 w 1261"/>
                <a:gd name="T99" fmla="*/ 7 h 55"/>
                <a:gd name="T100" fmla="*/ 1261 w 1261"/>
                <a:gd name="T101" fmla="*/ 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61" h="55">
                  <a:moveTo>
                    <a:pt x="0" y="5"/>
                  </a:moveTo>
                  <a:lnTo>
                    <a:pt x="26" y="5"/>
                  </a:lnTo>
                  <a:lnTo>
                    <a:pt x="52" y="5"/>
                  </a:lnTo>
                  <a:lnTo>
                    <a:pt x="77" y="5"/>
                  </a:lnTo>
                  <a:lnTo>
                    <a:pt x="103" y="5"/>
                  </a:lnTo>
                  <a:lnTo>
                    <a:pt x="129" y="5"/>
                  </a:lnTo>
                  <a:lnTo>
                    <a:pt x="155" y="6"/>
                  </a:lnTo>
                  <a:lnTo>
                    <a:pt x="180" y="7"/>
                  </a:lnTo>
                  <a:lnTo>
                    <a:pt x="206" y="10"/>
                  </a:lnTo>
                  <a:lnTo>
                    <a:pt x="232" y="13"/>
                  </a:lnTo>
                  <a:lnTo>
                    <a:pt x="258" y="17"/>
                  </a:lnTo>
                  <a:lnTo>
                    <a:pt x="283" y="23"/>
                  </a:lnTo>
                  <a:lnTo>
                    <a:pt x="309" y="29"/>
                  </a:lnTo>
                  <a:lnTo>
                    <a:pt x="335" y="35"/>
                  </a:lnTo>
                  <a:lnTo>
                    <a:pt x="361" y="41"/>
                  </a:lnTo>
                  <a:lnTo>
                    <a:pt x="386" y="46"/>
                  </a:lnTo>
                  <a:lnTo>
                    <a:pt x="412" y="50"/>
                  </a:lnTo>
                  <a:lnTo>
                    <a:pt x="438" y="53"/>
                  </a:lnTo>
                  <a:lnTo>
                    <a:pt x="463" y="55"/>
                  </a:lnTo>
                  <a:lnTo>
                    <a:pt x="489" y="55"/>
                  </a:lnTo>
                  <a:lnTo>
                    <a:pt x="515" y="54"/>
                  </a:lnTo>
                  <a:lnTo>
                    <a:pt x="540" y="51"/>
                  </a:lnTo>
                  <a:lnTo>
                    <a:pt x="566" y="47"/>
                  </a:lnTo>
                  <a:lnTo>
                    <a:pt x="592" y="43"/>
                  </a:lnTo>
                  <a:lnTo>
                    <a:pt x="617" y="38"/>
                  </a:lnTo>
                  <a:lnTo>
                    <a:pt x="643" y="32"/>
                  </a:lnTo>
                  <a:lnTo>
                    <a:pt x="669" y="26"/>
                  </a:lnTo>
                  <a:lnTo>
                    <a:pt x="695" y="21"/>
                  </a:lnTo>
                  <a:lnTo>
                    <a:pt x="720" y="16"/>
                  </a:lnTo>
                  <a:lnTo>
                    <a:pt x="746" y="12"/>
                  </a:lnTo>
                  <a:lnTo>
                    <a:pt x="772" y="8"/>
                  </a:lnTo>
                  <a:lnTo>
                    <a:pt x="798" y="5"/>
                  </a:lnTo>
                  <a:lnTo>
                    <a:pt x="823" y="3"/>
                  </a:lnTo>
                  <a:lnTo>
                    <a:pt x="849" y="2"/>
                  </a:lnTo>
                  <a:lnTo>
                    <a:pt x="875" y="1"/>
                  </a:lnTo>
                  <a:lnTo>
                    <a:pt x="901" y="0"/>
                  </a:lnTo>
                  <a:lnTo>
                    <a:pt x="926" y="0"/>
                  </a:lnTo>
                  <a:lnTo>
                    <a:pt x="952" y="1"/>
                  </a:lnTo>
                  <a:lnTo>
                    <a:pt x="978" y="1"/>
                  </a:lnTo>
                  <a:lnTo>
                    <a:pt x="1003" y="2"/>
                  </a:lnTo>
                  <a:lnTo>
                    <a:pt x="1029" y="3"/>
                  </a:lnTo>
                  <a:lnTo>
                    <a:pt x="1055" y="4"/>
                  </a:lnTo>
                  <a:lnTo>
                    <a:pt x="1080" y="4"/>
                  </a:lnTo>
                  <a:lnTo>
                    <a:pt x="1106" y="5"/>
                  </a:lnTo>
                  <a:lnTo>
                    <a:pt x="1132" y="5"/>
                  </a:lnTo>
                  <a:lnTo>
                    <a:pt x="1158" y="6"/>
                  </a:lnTo>
                  <a:lnTo>
                    <a:pt x="1183" y="6"/>
                  </a:lnTo>
                  <a:lnTo>
                    <a:pt x="1209" y="7"/>
                  </a:lnTo>
                  <a:lnTo>
                    <a:pt x="1235" y="7"/>
                  </a:lnTo>
                  <a:lnTo>
                    <a:pt x="1260" y="7"/>
                  </a:lnTo>
                  <a:lnTo>
                    <a:pt x="1261" y="7"/>
                  </a:lnTo>
                </a:path>
              </a:pathLst>
            </a:custGeom>
            <a:noFill/>
            <a:ln w="25400" cap="flat">
              <a:solidFill>
                <a:srgbClr val="55FF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36" name="Freeform 132">
              <a:extLst>
                <a:ext uri="{FF2B5EF4-FFF2-40B4-BE49-F238E27FC236}">
                  <a16:creationId xmlns:a16="http://schemas.microsoft.com/office/drawing/2014/main" id="{BB03E1F3-C9FB-4175-B31B-CCF5BD3F9E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88191" y="14011103"/>
              <a:ext cx="1430395" cy="112299"/>
            </a:xfrm>
            <a:custGeom>
              <a:avLst/>
              <a:gdLst>
                <a:gd name="T0" fmla="*/ 24 w 1261"/>
                <a:gd name="T1" fmla="*/ 7 h 99"/>
                <a:gd name="T2" fmla="*/ 52 w 1261"/>
                <a:gd name="T3" fmla="*/ 7 h 99"/>
                <a:gd name="T4" fmla="*/ 85 w 1261"/>
                <a:gd name="T5" fmla="*/ 7 h 99"/>
                <a:gd name="T6" fmla="*/ 107 w 1261"/>
                <a:gd name="T7" fmla="*/ 25 h 99"/>
                <a:gd name="T8" fmla="*/ 128 w 1261"/>
                <a:gd name="T9" fmla="*/ 27 h 99"/>
                <a:gd name="T10" fmla="*/ 143 w 1261"/>
                <a:gd name="T11" fmla="*/ 30 h 99"/>
                <a:gd name="T12" fmla="*/ 143 w 1261"/>
                <a:gd name="T13" fmla="*/ 30 h 99"/>
                <a:gd name="T14" fmla="*/ 189 w 1261"/>
                <a:gd name="T15" fmla="*/ 41 h 99"/>
                <a:gd name="T16" fmla="*/ 222 w 1261"/>
                <a:gd name="T17" fmla="*/ 52 h 99"/>
                <a:gd name="T18" fmla="*/ 250 w 1261"/>
                <a:gd name="T19" fmla="*/ 45 h 99"/>
                <a:gd name="T20" fmla="*/ 262 w 1261"/>
                <a:gd name="T21" fmla="*/ 49 h 99"/>
                <a:gd name="T22" fmla="*/ 286 w 1261"/>
                <a:gd name="T23" fmla="*/ 58 h 99"/>
                <a:gd name="T24" fmla="*/ 318 w 1261"/>
                <a:gd name="T25" fmla="*/ 68 h 99"/>
                <a:gd name="T26" fmla="*/ 337 w 1261"/>
                <a:gd name="T27" fmla="*/ 90 h 99"/>
                <a:gd name="T28" fmla="*/ 359 w 1261"/>
                <a:gd name="T29" fmla="*/ 95 h 99"/>
                <a:gd name="T30" fmla="*/ 362 w 1261"/>
                <a:gd name="T31" fmla="*/ 79 h 99"/>
                <a:gd name="T32" fmla="*/ 386 w 1261"/>
                <a:gd name="T33" fmla="*/ 98 h 99"/>
                <a:gd name="T34" fmla="*/ 374 w 1261"/>
                <a:gd name="T35" fmla="*/ 96 h 99"/>
                <a:gd name="T36" fmla="*/ 423 w 1261"/>
                <a:gd name="T37" fmla="*/ 98 h 99"/>
                <a:gd name="T38" fmla="*/ 459 w 1261"/>
                <a:gd name="T39" fmla="*/ 94 h 99"/>
                <a:gd name="T40" fmla="*/ 480 w 1261"/>
                <a:gd name="T41" fmla="*/ 74 h 99"/>
                <a:gd name="T42" fmla="*/ 492 w 1261"/>
                <a:gd name="T43" fmla="*/ 71 h 99"/>
                <a:gd name="T44" fmla="*/ 519 w 1261"/>
                <a:gd name="T45" fmla="*/ 80 h 99"/>
                <a:gd name="T46" fmla="*/ 537 w 1261"/>
                <a:gd name="T47" fmla="*/ 58 h 99"/>
                <a:gd name="T48" fmla="*/ 564 w 1261"/>
                <a:gd name="T49" fmla="*/ 49 h 99"/>
                <a:gd name="T50" fmla="*/ 594 w 1261"/>
                <a:gd name="T51" fmla="*/ 39 h 99"/>
                <a:gd name="T52" fmla="*/ 622 w 1261"/>
                <a:gd name="T53" fmla="*/ 47 h 99"/>
                <a:gd name="T54" fmla="*/ 645 w 1261"/>
                <a:gd name="T55" fmla="*/ 41 h 99"/>
                <a:gd name="T56" fmla="*/ 664 w 1261"/>
                <a:gd name="T57" fmla="*/ 19 h 99"/>
                <a:gd name="T58" fmla="*/ 676 w 1261"/>
                <a:gd name="T59" fmla="*/ 16 h 99"/>
                <a:gd name="T60" fmla="*/ 703 w 1261"/>
                <a:gd name="T61" fmla="*/ 27 h 99"/>
                <a:gd name="T62" fmla="*/ 750 w 1261"/>
                <a:gd name="T63" fmla="*/ 20 h 99"/>
                <a:gd name="T64" fmla="*/ 785 w 1261"/>
                <a:gd name="T65" fmla="*/ 17 h 99"/>
                <a:gd name="T66" fmla="*/ 809 w 1261"/>
                <a:gd name="T67" fmla="*/ 16 h 99"/>
                <a:gd name="T68" fmla="*/ 824 w 1261"/>
                <a:gd name="T69" fmla="*/ 16 h 99"/>
                <a:gd name="T70" fmla="*/ 845 w 1261"/>
                <a:gd name="T71" fmla="*/ 16 h 99"/>
                <a:gd name="T72" fmla="*/ 845 w 1261"/>
                <a:gd name="T73" fmla="*/ 16 h 99"/>
                <a:gd name="T74" fmla="*/ 869 w 1261"/>
                <a:gd name="T75" fmla="*/ 0 h 99"/>
                <a:gd name="T76" fmla="*/ 901 w 1261"/>
                <a:gd name="T77" fmla="*/ 1 h 99"/>
                <a:gd name="T78" fmla="*/ 929 w 1261"/>
                <a:gd name="T79" fmla="*/ 2 h 99"/>
                <a:gd name="T80" fmla="*/ 952 w 1261"/>
                <a:gd name="T81" fmla="*/ 19 h 99"/>
                <a:gd name="T82" fmla="*/ 976 w 1261"/>
                <a:gd name="T83" fmla="*/ 20 h 99"/>
                <a:gd name="T84" fmla="*/ 1001 w 1261"/>
                <a:gd name="T85" fmla="*/ 5 h 99"/>
                <a:gd name="T86" fmla="*/ 1013 w 1261"/>
                <a:gd name="T87" fmla="*/ 6 h 99"/>
                <a:gd name="T88" fmla="*/ 1037 w 1261"/>
                <a:gd name="T89" fmla="*/ 22 h 99"/>
                <a:gd name="T90" fmla="*/ 1085 w 1261"/>
                <a:gd name="T91" fmla="*/ 23 h 99"/>
                <a:gd name="T92" fmla="*/ 1121 w 1261"/>
                <a:gd name="T93" fmla="*/ 24 h 99"/>
                <a:gd name="T94" fmla="*/ 1145 w 1261"/>
                <a:gd name="T95" fmla="*/ 8 h 99"/>
                <a:gd name="T96" fmla="*/ 1169 w 1261"/>
                <a:gd name="T97" fmla="*/ 8 h 99"/>
                <a:gd name="T98" fmla="*/ 1193 w 1261"/>
                <a:gd name="T99" fmla="*/ 24 h 99"/>
                <a:gd name="T100" fmla="*/ 1209 w 1261"/>
                <a:gd name="T101" fmla="*/ 24 h 99"/>
                <a:gd name="T102" fmla="*/ 1229 w 1261"/>
                <a:gd name="T103" fmla="*/ 24 h 99"/>
                <a:gd name="T104" fmla="*/ 1229 w 1261"/>
                <a:gd name="T105" fmla="*/ 24 h 99"/>
                <a:gd name="T106" fmla="*/ 1253 w 1261"/>
                <a:gd name="T107" fmla="*/ 8 h 99"/>
                <a:gd name="T108" fmla="*/ 0 w 1261"/>
                <a:gd name="T109" fmla="*/ 2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61" h="99">
                  <a:moveTo>
                    <a:pt x="24" y="22"/>
                  </a:moveTo>
                  <a:lnTo>
                    <a:pt x="26" y="22"/>
                  </a:lnTo>
                  <a:lnTo>
                    <a:pt x="36" y="22"/>
                  </a:lnTo>
                  <a:lnTo>
                    <a:pt x="36" y="7"/>
                  </a:lnTo>
                  <a:lnTo>
                    <a:pt x="26" y="7"/>
                  </a:lnTo>
                  <a:lnTo>
                    <a:pt x="24" y="7"/>
                  </a:lnTo>
                  <a:lnTo>
                    <a:pt x="24" y="22"/>
                  </a:lnTo>
                  <a:close/>
                  <a:moveTo>
                    <a:pt x="48" y="23"/>
                  </a:moveTo>
                  <a:lnTo>
                    <a:pt x="52" y="23"/>
                  </a:lnTo>
                  <a:lnTo>
                    <a:pt x="60" y="23"/>
                  </a:lnTo>
                  <a:lnTo>
                    <a:pt x="60" y="7"/>
                  </a:lnTo>
                  <a:lnTo>
                    <a:pt x="52" y="7"/>
                  </a:lnTo>
                  <a:lnTo>
                    <a:pt x="48" y="7"/>
                  </a:lnTo>
                  <a:lnTo>
                    <a:pt x="48" y="23"/>
                  </a:lnTo>
                  <a:close/>
                  <a:moveTo>
                    <a:pt x="72" y="23"/>
                  </a:moveTo>
                  <a:lnTo>
                    <a:pt x="77" y="23"/>
                  </a:lnTo>
                  <a:lnTo>
                    <a:pt x="84" y="23"/>
                  </a:lnTo>
                  <a:lnTo>
                    <a:pt x="85" y="7"/>
                  </a:lnTo>
                  <a:lnTo>
                    <a:pt x="78" y="7"/>
                  </a:lnTo>
                  <a:lnTo>
                    <a:pt x="72" y="7"/>
                  </a:lnTo>
                  <a:lnTo>
                    <a:pt x="72" y="23"/>
                  </a:lnTo>
                  <a:close/>
                  <a:moveTo>
                    <a:pt x="96" y="24"/>
                  </a:moveTo>
                  <a:lnTo>
                    <a:pt x="103" y="25"/>
                  </a:lnTo>
                  <a:lnTo>
                    <a:pt x="107" y="25"/>
                  </a:lnTo>
                  <a:lnTo>
                    <a:pt x="109" y="9"/>
                  </a:lnTo>
                  <a:lnTo>
                    <a:pt x="104" y="8"/>
                  </a:lnTo>
                  <a:lnTo>
                    <a:pt x="97" y="8"/>
                  </a:lnTo>
                  <a:lnTo>
                    <a:pt x="96" y="24"/>
                  </a:lnTo>
                  <a:close/>
                  <a:moveTo>
                    <a:pt x="119" y="26"/>
                  </a:moveTo>
                  <a:lnTo>
                    <a:pt x="128" y="27"/>
                  </a:lnTo>
                  <a:lnTo>
                    <a:pt x="131" y="28"/>
                  </a:lnTo>
                  <a:lnTo>
                    <a:pt x="134" y="12"/>
                  </a:lnTo>
                  <a:lnTo>
                    <a:pt x="130" y="11"/>
                  </a:lnTo>
                  <a:lnTo>
                    <a:pt x="121" y="10"/>
                  </a:lnTo>
                  <a:lnTo>
                    <a:pt x="119" y="26"/>
                  </a:lnTo>
                  <a:close/>
                  <a:moveTo>
                    <a:pt x="143" y="30"/>
                  </a:moveTo>
                  <a:lnTo>
                    <a:pt x="153" y="32"/>
                  </a:lnTo>
                  <a:lnTo>
                    <a:pt x="154" y="32"/>
                  </a:lnTo>
                  <a:lnTo>
                    <a:pt x="158" y="16"/>
                  </a:lnTo>
                  <a:lnTo>
                    <a:pt x="157" y="16"/>
                  </a:lnTo>
                  <a:lnTo>
                    <a:pt x="145" y="14"/>
                  </a:lnTo>
                  <a:lnTo>
                    <a:pt x="143" y="30"/>
                  </a:lnTo>
                  <a:close/>
                  <a:moveTo>
                    <a:pt x="166" y="35"/>
                  </a:moveTo>
                  <a:lnTo>
                    <a:pt x="178" y="37"/>
                  </a:lnTo>
                  <a:lnTo>
                    <a:pt x="181" y="22"/>
                  </a:lnTo>
                  <a:lnTo>
                    <a:pt x="169" y="19"/>
                  </a:lnTo>
                  <a:lnTo>
                    <a:pt x="166" y="35"/>
                  </a:lnTo>
                  <a:close/>
                  <a:moveTo>
                    <a:pt x="189" y="41"/>
                  </a:moveTo>
                  <a:lnTo>
                    <a:pt x="200" y="44"/>
                  </a:lnTo>
                  <a:lnTo>
                    <a:pt x="205" y="29"/>
                  </a:lnTo>
                  <a:lnTo>
                    <a:pt x="193" y="25"/>
                  </a:lnTo>
                  <a:lnTo>
                    <a:pt x="189" y="41"/>
                  </a:lnTo>
                  <a:close/>
                  <a:moveTo>
                    <a:pt x="211" y="48"/>
                  </a:moveTo>
                  <a:lnTo>
                    <a:pt x="222" y="52"/>
                  </a:lnTo>
                  <a:lnTo>
                    <a:pt x="228" y="37"/>
                  </a:lnTo>
                  <a:lnTo>
                    <a:pt x="216" y="33"/>
                  </a:lnTo>
                  <a:lnTo>
                    <a:pt x="211" y="48"/>
                  </a:lnTo>
                  <a:close/>
                  <a:moveTo>
                    <a:pt x="234" y="56"/>
                  </a:moveTo>
                  <a:lnTo>
                    <a:pt x="245" y="60"/>
                  </a:lnTo>
                  <a:lnTo>
                    <a:pt x="250" y="45"/>
                  </a:lnTo>
                  <a:lnTo>
                    <a:pt x="239" y="41"/>
                  </a:lnTo>
                  <a:lnTo>
                    <a:pt x="234" y="56"/>
                  </a:lnTo>
                  <a:close/>
                  <a:moveTo>
                    <a:pt x="256" y="64"/>
                  </a:moveTo>
                  <a:lnTo>
                    <a:pt x="267" y="68"/>
                  </a:lnTo>
                  <a:lnTo>
                    <a:pt x="273" y="53"/>
                  </a:lnTo>
                  <a:lnTo>
                    <a:pt x="262" y="49"/>
                  </a:lnTo>
                  <a:lnTo>
                    <a:pt x="256" y="64"/>
                  </a:lnTo>
                  <a:close/>
                  <a:moveTo>
                    <a:pt x="279" y="72"/>
                  </a:moveTo>
                  <a:lnTo>
                    <a:pt x="281" y="73"/>
                  </a:lnTo>
                  <a:lnTo>
                    <a:pt x="290" y="76"/>
                  </a:lnTo>
                  <a:lnTo>
                    <a:pt x="296" y="61"/>
                  </a:lnTo>
                  <a:lnTo>
                    <a:pt x="286" y="58"/>
                  </a:lnTo>
                  <a:lnTo>
                    <a:pt x="284" y="57"/>
                  </a:lnTo>
                  <a:lnTo>
                    <a:pt x="279" y="72"/>
                  </a:lnTo>
                  <a:close/>
                  <a:moveTo>
                    <a:pt x="302" y="80"/>
                  </a:moveTo>
                  <a:lnTo>
                    <a:pt x="306" y="82"/>
                  </a:lnTo>
                  <a:lnTo>
                    <a:pt x="314" y="84"/>
                  </a:lnTo>
                  <a:lnTo>
                    <a:pt x="318" y="68"/>
                  </a:lnTo>
                  <a:lnTo>
                    <a:pt x="311" y="66"/>
                  </a:lnTo>
                  <a:lnTo>
                    <a:pt x="307" y="65"/>
                  </a:lnTo>
                  <a:lnTo>
                    <a:pt x="302" y="80"/>
                  </a:lnTo>
                  <a:close/>
                  <a:moveTo>
                    <a:pt x="325" y="87"/>
                  </a:moveTo>
                  <a:lnTo>
                    <a:pt x="332" y="89"/>
                  </a:lnTo>
                  <a:lnTo>
                    <a:pt x="337" y="90"/>
                  </a:lnTo>
                  <a:lnTo>
                    <a:pt x="341" y="74"/>
                  </a:lnTo>
                  <a:lnTo>
                    <a:pt x="336" y="73"/>
                  </a:lnTo>
                  <a:lnTo>
                    <a:pt x="330" y="71"/>
                  </a:lnTo>
                  <a:lnTo>
                    <a:pt x="325" y="87"/>
                  </a:lnTo>
                  <a:close/>
                  <a:moveTo>
                    <a:pt x="349" y="93"/>
                  </a:moveTo>
                  <a:lnTo>
                    <a:pt x="359" y="95"/>
                  </a:lnTo>
                  <a:lnTo>
                    <a:pt x="359" y="95"/>
                  </a:lnTo>
                  <a:lnTo>
                    <a:pt x="362" y="95"/>
                  </a:lnTo>
                  <a:lnTo>
                    <a:pt x="364" y="79"/>
                  </a:lnTo>
                  <a:lnTo>
                    <a:pt x="361" y="79"/>
                  </a:lnTo>
                  <a:lnTo>
                    <a:pt x="361" y="87"/>
                  </a:lnTo>
                  <a:lnTo>
                    <a:pt x="362" y="79"/>
                  </a:lnTo>
                  <a:lnTo>
                    <a:pt x="352" y="77"/>
                  </a:lnTo>
                  <a:lnTo>
                    <a:pt x="349" y="93"/>
                  </a:lnTo>
                  <a:close/>
                  <a:moveTo>
                    <a:pt x="374" y="96"/>
                  </a:moveTo>
                  <a:lnTo>
                    <a:pt x="385" y="98"/>
                  </a:lnTo>
                  <a:lnTo>
                    <a:pt x="386" y="98"/>
                  </a:lnTo>
                  <a:lnTo>
                    <a:pt x="386" y="98"/>
                  </a:lnTo>
                  <a:lnTo>
                    <a:pt x="387" y="82"/>
                  </a:lnTo>
                  <a:lnTo>
                    <a:pt x="386" y="82"/>
                  </a:lnTo>
                  <a:lnTo>
                    <a:pt x="386" y="90"/>
                  </a:lnTo>
                  <a:lnTo>
                    <a:pt x="387" y="82"/>
                  </a:lnTo>
                  <a:lnTo>
                    <a:pt x="376" y="80"/>
                  </a:lnTo>
                  <a:lnTo>
                    <a:pt x="374" y="96"/>
                  </a:lnTo>
                  <a:close/>
                  <a:moveTo>
                    <a:pt x="398" y="99"/>
                  </a:moveTo>
                  <a:lnTo>
                    <a:pt x="410" y="99"/>
                  </a:lnTo>
                  <a:lnTo>
                    <a:pt x="411" y="83"/>
                  </a:lnTo>
                  <a:lnTo>
                    <a:pt x="399" y="82"/>
                  </a:lnTo>
                  <a:lnTo>
                    <a:pt x="398" y="99"/>
                  </a:lnTo>
                  <a:close/>
                  <a:moveTo>
                    <a:pt x="423" y="98"/>
                  </a:moveTo>
                  <a:lnTo>
                    <a:pt x="435" y="97"/>
                  </a:lnTo>
                  <a:lnTo>
                    <a:pt x="434" y="82"/>
                  </a:lnTo>
                  <a:lnTo>
                    <a:pt x="422" y="82"/>
                  </a:lnTo>
                  <a:lnTo>
                    <a:pt x="423" y="98"/>
                  </a:lnTo>
                  <a:close/>
                  <a:moveTo>
                    <a:pt x="448" y="96"/>
                  </a:moveTo>
                  <a:lnTo>
                    <a:pt x="459" y="94"/>
                  </a:lnTo>
                  <a:lnTo>
                    <a:pt x="457" y="79"/>
                  </a:lnTo>
                  <a:lnTo>
                    <a:pt x="445" y="80"/>
                  </a:lnTo>
                  <a:lnTo>
                    <a:pt x="448" y="96"/>
                  </a:lnTo>
                  <a:close/>
                  <a:moveTo>
                    <a:pt x="472" y="92"/>
                  </a:moveTo>
                  <a:lnTo>
                    <a:pt x="484" y="90"/>
                  </a:lnTo>
                  <a:lnTo>
                    <a:pt x="480" y="74"/>
                  </a:lnTo>
                  <a:lnTo>
                    <a:pt x="468" y="76"/>
                  </a:lnTo>
                  <a:lnTo>
                    <a:pt x="472" y="92"/>
                  </a:lnTo>
                  <a:close/>
                  <a:moveTo>
                    <a:pt x="496" y="87"/>
                  </a:moveTo>
                  <a:lnTo>
                    <a:pt x="507" y="84"/>
                  </a:lnTo>
                  <a:lnTo>
                    <a:pt x="503" y="68"/>
                  </a:lnTo>
                  <a:lnTo>
                    <a:pt x="492" y="71"/>
                  </a:lnTo>
                  <a:lnTo>
                    <a:pt x="496" y="87"/>
                  </a:lnTo>
                  <a:close/>
                  <a:moveTo>
                    <a:pt x="519" y="80"/>
                  </a:moveTo>
                  <a:lnTo>
                    <a:pt x="531" y="77"/>
                  </a:lnTo>
                  <a:lnTo>
                    <a:pt x="526" y="62"/>
                  </a:lnTo>
                  <a:lnTo>
                    <a:pt x="515" y="65"/>
                  </a:lnTo>
                  <a:lnTo>
                    <a:pt x="519" y="80"/>
                  </a:lnTo>
                  <a:close/>
                  <a:moveTo>
                    <a:pt x="542" y="73"/>
                  </a:moveTo>
                  <a:lnTo>
                    <a:pt x="543" y="73"/>
                  </a:lnTo>
                  <a:lnTo>
                    <a:pt x="554" y="70"/>
                  </a:lnTo>
                  <a:lnTo>
                    <a:pt x="549" y="54"/>
                  </a:lnTo>
                  <a:lnTo>
                    <a:pt x="538" y="58"/>
                  </a:lnTo>
                  <a:lnTo>
                    <a:pt x="537" y="58"/>
                  </a:lnTo>
                  <a:lnTo>
                    <a:pt x="542" y="73"/>
                  </a:lnTo>
                  <a:close/>
                  <a:moveTo>
                    <a:pt x="565" y="66"/>
                  </a:moveTo>
                  <a:lnTo>
                    <a:pt x="569" y="65"/>
                  </a:lnTo>
                  <a:lnTo>
                    <a:pt x="576" y="62"/>
                  </a:lnTo>
                  <a:lnTo>
                    <a:pt x="572" y="47"/>
                  </a:lnTo>
                  <a:lnTo>
                    <a:pt x="564" y="49"/>
                  </a:lnTo>
                  <a:lnTo>
                    <a:pt x="560" y="50"/>
                  </a:lnTo>
                  <a:lnTo>
                    <a:pt x="565" y="66"/>
                  </a:lnTo>
                  <a:close/>
                  <a:moveTo>
                    <a:pt x="588" y="58"/>
                  </a:moveTo>
                  <a:lnTo>
                    <a:pt x="594" y="56"/>
                  </a:lnTo>
                  <a:lnTo>
                    <a:pt x="599" y="55"/>
                  </a:lnTo>
                  <a:lnTo>
                    <a:pt x="594" y="39"/>
                  </a:lnTo>
                  <a:lnTo>
                    <a:pt x="590" y="41"/>
                  </a:lnTo>
                  <a:lnTo>
                    <a:pt x="583" y="43"/>
                  </a:lnTo>
                  <a:lnTo>
                    <a:pt x="588" y="58"/>
                  </a:lnTo>
                  <a:close/>
                  <a:moveTo>
                    <a:pt x="611" y="51"/>
                  </a:moveTo>
                  <a:lnTo>
                    <a:pt x="620" y="48"/>
                  </a:lnTo>
                  <a:lnTo>
                    <a:pt x="622" y="47"/>
                  </a:lnTo>
                  <a:lnTo>
                    <a:pt x="617" y="32"/>
                  </a:lnTo>
                  <a:lnTo>
                    <a:pt x="615" y="33"/>
                  </a:lnTo>
                  <a:lnTo>
                    <a:pt x="606" y="36"/>
                  </a:lnTo>
                  <a:lnTo>
                    <a:pt x="611" y="51"/>
                  </a:lnTo>
                  <a:close/>
                  <a:moveTo>
                    <a:pt x="634" y="44"/>
                  </a:moveTo>
                  <a:lnTo>
                    <a:pt x="645" y="41"/>
                  </a:lnTo>
                  <a:lnTo>
                    <a:pt x="641" y="25"/>
                  </a:lnTo>
                  <a:lnTo>
                    <a:pt x="629" y="29"/>
                  </a:lnTo>
                  <a:lnTo>
                    <a:pt x="634" y="44"/>
                  </a:lnTo>
                  <a:close/>
                  <a:moveTo>
                    <a:pt x="656" y="38"/>
                  </a:moveTo>
                  <a:lnTo>
                    <a:pt x="668" y="35"/>
                  </a:lnTo>
                  <a:lnTo>
                    <a:pt x="664" y="19"/>
                  </a:lnTo>
                  <a:lnTo>
                    <a:pt x="652" y="22"/>
                  </a:lnTo>
                  <a:lnTo>
                    <a:pt x="656" y="38"/>
                  </a:lnTo>
                  <a:close/>
                  <a:moveTo>
                    <a:pt x="679" y="32"/>
                  </a:moveTo>
                  <a:lnTo>
                    <a:pt x="691" y="29"/>
                  </a:lnTo>
                  <a:lnTo>
                    <a:pt x="688" y="14"/>
                  </a:lnTo>
                  <a:lnTo>
                    <a:pt x="676" y="16"/>
                  </a:lnTo>
                  <a:lnTo>
                    <a:pt x="679" y="32"/>
                  </a:lnTo>
                  <a:close/>
                  <a:moveTo>
                    <a:pt x="703" y="27"/>
                  </a:moveTo>
                  <a:lnTo>
                    <a:pt x="715" y="25"/>
                  </a:lnTo>
                  <a:lnTo>
                    <a:pt x="712" y="9"/>
                  </a:lnTo>
                  <a:lnTo>
                    <a:pt x="700" y="11"/>
                  </a:lnTo>
                  <a:lnTo>
                    <a:pt x="703" y="27"/>
                  </a:lnTo>
                  <a:close/>
                  <a:moveTo>
                    <a:pt x="726" y="23"/>
                  </a:moveTo>
                  <a:lnTo>
                    <a:pt x="738" y="22"/>
                  </a:lnTo>
                  <a:lnTo>
                    <a:pt x="736" y="6"/>
                  </a:lnTo>
                  <a:lnTo>
                    <a:pt x="724" y="7"/>
                  </a:lnTo>
                  <a:lnTo>
                    <a:pt x="726" y="23"/>
                  </a:lnTo>
                  <a:close/>
                  <a:moveTo>
                    <a:pt x="750" y="20"/>
                  </a:moveTo>
                  <a:lnTo>
                    <a:pt x="762" y="19"/>
                  </a:lnTo>
                  <a:lnTo>
                    <a:pt x="760" y="3"/>
                  </a:lnTo>
                  <a:lnTo>
                    <a:pt x="748" y="4"/>
                  </a:lnTo>
                  <a:lnTo>
                    <a:pt x="750" y="20"/>
                  </a:lnTo>
                  <a:close/>
                  <a:moveTo>
                    <a:pt x="773" y="18"/>
                  </a:moveTo>
                  <a:lnTo>
                    <a:pt x="785" y="17"/>
                  </a:lnTo>
                  <a:lnTo>
                    <a:pt x="784" y="1"/>
                  </a:lnTo>
                  <a:lnTo>
                    <a:pt x="772" y="2"/>
                  </a:lnTo>
                  <a:lnTo>
                    <a:pt x="773" y="18"/>
                  </a:lnTo>
                  <a:close/>
                  <a:moveTo>
                    <a:pt x="797" y="16"/>
                  </a:moveTo>
                  <a:lnTo>
                    <a:pt x="798" y="16"/>
                  </a:lnTo>
                  <a:lnTo>
                    <a:pt x="809" y="16"/>
                  </a:lnTo>
                  <a:lnTo>
                    <a:pt x="809" y="0"/>
                  </a:lnTo>
                  <a:lnTo>
                    <a:pt x="797" y="1"/>
                  </a:lnTo>
                  <a:lnTo>
                    <a:pt x="796" y="1"/>
                  </a:lnTo>
                  <a:lnTo>
                    <a:pt x="797" y="16"/>
                  </a:lnTo>
                  <a:close/>
                  <a:moveTo>
                    <a:pt x="821" y="16"/>
                  </a:moveTo>
                  <a:lnTo>
                    <a:pt x="824" y="16"/>
                  </a:lnTo>
                  <a:lnTo>
                    <a:pt x="833" y="16"/>
                  </a:lnTo>
                  <a:lnTo>
                    <a:pt x="833" y="0"/>
                  </a:lnTo>
                  <a:lnTo>
                    <a:pt x="823" y="0"/>
                  </a:lnTo>
                  <a:lnTo>
                    <a:pt x="821" y="0"/>
                  </a:lnTo>
                  <a:lnTo>
                    <a:pt x="821" y="16"/>
                  </a:lnTo>
                  <a:close/>
                  <a:moveTo>
                    <a:pt x="845" y="16"/>
                  </a:moveTo>
                  <a:lnTo>
                    <a:pt x="849" y="16"/>
                  </a:lnTo>
                  <a:lnTo>
                    <a:pt x="857" y="16"/>
                  </a:lnTo>
                  <a:lnTo>
                    <a:pt x="857" y="0"/>
                  </a:lnTo>
                  <a:lnTo>
                    <a:pt x="849" y="0"/>
                  </a:lnTo>
                  <a:lnTo>
                    <a:pt x="845" y="0"/>
                  </a:lnTo>
                  <a:lnTo>
                    <a:pt x="845" y="16"/>
                  </a:lnTo>
                  <a:close/>
                  <a:moveTo>
                    <a:pt x="869" y="16"/>
                  </a:moveTo>
                  <a:lnTo>
                    <a:pt x="875" y="16"/>
                  </a:lnTo>
                  <a:lnTo>
                    <a:pt x="881" y="16"/>
                  </a:lnTo>
                  <a:lnTo>
                    <a:pt x="881" y="1"/>
                  </a:lnTo>
                  <a:lnTo>
                    <a:pt x="875" y="0"/>
                  </a:lnTo>
                  <a:lnTo>
                    <a:pt x="869" y="0"/>
                  </a:lnTo>
                  <a:lnTo>
                    <a:pt x="869" y="16"/>
                  </a:lnTo>
                  <a:close/>
                  <a:moveTo>
                    <a:pt x="893" y="17"/>
                  </a:moveTo>
                  <a:lnTo>
                    <a:pt x="900" y="17"/>
                  </a:lnTo>
                  <a:lnTo>
                    <a:pt x="905" y="17"/>
                  </a:lnTo>
                  <a:lnTo>
                    <a:pt x="905" y="1"/>
                  </a:lnTo>
                  <a:lnTo>
                    <a:pt x="901" y="1"/>
                  </a:lnTo>
                  <a:lnTo>
                    <a:pt x="893" y="1"/>
                  </a:lnTo>
                  <a:lnTo>
                    <a:pt x="893" y="17"/>
                  </a:lnTo>
                  <a:close/>
                  <a:moveTo>
                    <a:pt x="917" y="18"/>
                  </a:moveTo>
                  <a:lnTo>
                    <a:pt x="926" y="18"/>
                  </a:lnTo>
                  <a:lnTo>
                    <a:pt x="928" y="18"/>
                  </a:lnTo>
                  <a:lnTo>
                    <a:pt x="929" y="2"/>
                  </a:lnTo>
                  <a:lnTo>
                    <a:pt x="926" y="2"/>
                  </a:lnTo>
                  <a:lnTo>
                    <a:pt x="917" y="2"/>
                  </a:lnTo>
                  <a:lnTo>
                    <a:pt x="917" y="18"/>
                  </a:lnTo>
                  <a:close/>
                  <a:moveTo>
                    <a:pt x="940" y="19"/>
                  </a:moveTo>
                  <a:lnTo>
                    <a:pt x="952" y="19"/>
                  </a:lnTo>
                  <a:lnTo>
                    <a:pt x="952" y="19"/>
                  </a:lnTo>
                  <a:lnTo>
                    <a:pt x="953" y="3"/>
                  </a:lnTo>
                  <a:lnTo>
                    <a:pt x="952" y="3"/>
                  </a:lnTo>
                  <a:lnTo>
                    <a:pt x="941" y="3"/>
                  </a:lnTo>
                  <a:lnTo>
                    <a:pt x="940" y="19"/>
                  </a:lnTo>
                  <a:close/>
                  <a:moveTo>
                    <a:pt x="964" y="20"/>
                  </a:moveTo>
                  <a:lnTo>
                    <a:pt x="976" y="20"/>
                  </a:lnTo>
                  <a:lnTo>
                    <a:pt x="977" y="4"/>
                  </a:lnTo>
                  <a:lnTo>
                    <a:pt x="965" y="4"/>
                  </a:lnTo>
                  <a:lnTo>
                    <a:pt x="964" y="20"/>
                  </a:lnTo>
                  <a:close/>
                  <a:moveTo>
                    <a:pt x="988" y="21"/>
                  </a:moveTo>
                  <a:lnTo>
                    <a:pt x="1000" y="21"/>
                  </a:lnTo>
                  <a:lnTo>
                    <a:pt x="1001" y="5"/>
                  </a:lnTo>
                  <a:lnTo>
                    <a:pt x="989" y="5"/>
                  </a:lnTo>
                  <a:lnTo>
                    <a:pt x="988" y="21"/>
                  </a:lnTo>
                  <a:close/>
                  <a:moveTo>
                    <a:pt x="1012" y="22"/>
                  </a:moveTo>
                  <a:lnTo>
                    <a:pt x="1024" y="22"/>
                  </a:lnTo>
                  <a:lnTo>
                    <a:pt x="1025" y="6"/>
                  </a:lnTo>
                  <a:lnTo>
                    <a:pt x="1013" y="6"/>
                  </a:lnTo>
                  <a:lnTo>
                    <a:pt x="1012" y="22"/>
                  </a:lnTo>
                  <a:close/>
                  <a:moveTo>
                    <a:pt x="1037" y="22"/>
                  </a:moveTo>
                  <a:lnTo>
                    <a:pt x="1049" y="23"/>
                  </a:lnTo>
                  <a:lnTo>
                    <a:pt x="1049" y="7"/>
                  </a:lnTo>
                  <a:lnTo>
                    <a:pt x="1037" y="7"/>
                  </a:lnTo>
                  <a:lnTo>
                    <a:pt x="1037" y="22"/>
                  </a:lnTo>
                  <a:close/>
                  <a:moveTo>
                    <a:pt x="1061" y="23"/>
                  </a:moveTo>
                  <a:lnTo>
                    <a:pt x="1073" y="23"/>
                  </a:lnTo>
                  <a:lnTo>
                    <a:pt x="1073" y="7"/>
                  </a:lnTo>
                  <a:lnTo>
                    <a:pt x="1061" y="7"/>
                  </a:lnTo>
                  <a:lnTo>
                    <a:pt x="1061" y="23"/>
                  </a:lnTo>
                  <a:close/>
                  <a:moveTo>
                    <a:pt x="1085" y="23"/>
                  </a:moveTo>
                  <a:lnTo>
                    <a:pt x="1097" y="24"/>
                  </a:lnTo>
                  <a:lnTo>
                    <a:pt x="1097" y="8"/>
                  </a:lnTo>
                  <a:lnTo>
                    <a:pt x="1085" y="8"/>
                  </a:lnTo>
                  <a:lnTo>
                    <a:pt x="1085" y="23"/>
                  </a:lnTo>
                  <a:close/>
                  <a:moveTo>
                    <a:pt x="1109" y="24"/>
                  </a:moveTo>
                  <a:lnTo>
                    <a:pt x="1121" y="24"/>
                  </a:lnTo>
                  <a:lnTo>
                    <a:pt x="1121" y="8"/>
                  </a:lnTo>
                  <a:lnTo>
                    <a:pt x="1109" y="8"/>
                  </a:lnTo>
                  <a:lnTo>
                    <a:pt x="1109" y="24"/>
                  </a:lnTo>
                  <a:close/>
                  <a:moveTo>
                    <a:pt x="1133" y="24"/>
                  </a:moveTo>
                  <a:lnTo>
                    <a:pt x="1145" y="24"/>
                  </a:lnTo>
                  <a:lnTo>
                    <a:pt x="1145" y="8"/>
                  </a:lnTo>
                  <a:lnTo>
                    <a:pt x="1133" y="8"/>
                  </a:lnTo>
                  <a:lnTo>
                    <a:pt x="1133" y="24"/>
                  </a:lnTo>
                  <a:close/>
                  <a:moveTo>
                    <a:pt x="1157" y="24"/>
                  </a:moveTo>
                  <a:lnTo>
                    <a:pt x="1158" y="24"/>
                  </a:lnTo>
                  <a:lnTo>
                    <a:pt x="1169" y="24"/>
                  </a:lnTo>
                  <a:lnTo>
                    <a:pt x="1169" y="8"/>
                  </a:lnTo>
                  <a:lnTo>
                    <a:pt x="1158" y="8"/>
                  </a:lnTo>
                  <a:lnTo>
                    <a:pt x="1157" y="8"/>
                  </a:lnTo>
                  <a:lnTo>
                    <a:pt x="1157" y="24"/>
                  </a:lnTo>
                  <a:close/>
                  <a:moveTo>
                    <a:pt x="1181" y="24"/>
                  </a:moveTo>
                  <a:lnTo>
                    <a:pt x="1183" y="24"/>
                  </a:lnTo>
                  <a:lnTo>
                    <a:pt x="1193" y="24"/>
                  </a:lnTo>
                  <a:lnTo>
                    <a:pt x="1193" y="8"/>
                  </a:lnTo>
                  <a:lnTo>
                    <a:pt x="1183" y="8"/>
                  </a:lnTo>
                  <a:lnTo>
                    <a:pt x="1181" y="8"/>
                  </a:lnTo>
                  <a:lnTo>
                    <a:pt x="1181" y="24"/>
                  </a:lnTo>
                  <a:close/>
                  <a:moveTo>
                    <a:pt x="1205" y="24"/>
                  </a:moveTo>
                  <a:lnTo>
                    <a:pt x="1209" y="24"/>
                  </a:lnTo>
                  <a:lnTo>
                    <a:pt x="1217" y="24"/>
                  </a:lnTo>
                  <a:lnTo>
                    <a:pt x="1217" y="8"/>
                  </a:lnTo>
                  <a:lnTo>
                    <a:pt x="1209" y="8"/>
                  </a:lnTo>
                  <a:lnTo>
                    <a:pt x="1205" y="8"/>
                  </a:lnTo>
                  <a:lnTo>
                    <a:pt x="1205" y="24"/>
                  </a:lnTo>
                  <a:close/>
                  <a:moveTo>
                    <a:pt x="1229" y="24"/>
                  </a:moveTo>
                  <a:lnTo>
                    <a:pt x="1235" y="24"/>
                  </a:lnTo>
                  <a:lnTo>
                    <a:pt x="1241" y="24"/>
                  </a:lnTo>
                  <a:lnTo>
                    <a:pt x="1241" y="8"/>
                  </a:lnTo>
                  <a:lnTo>
                    <a:pt x="1235" y="8"/>
                  </a:lnTo>
                  <a:lnTo>
                    <a:pt x="1229" y="8"/>
                  </a:lnTo>
                  <a:lnTo>
                    <a:pt x="1229" y="24"/>
                  </a:lnTo>
                  <a:close/>
                  <a:moveTo>
                    <a:pt x="1253" y="23"/>
                  </a:moveTo>
                  <a:lnTo>
                    <a:pt x="1261" y="23"/>
                  </a:lnTo>
                  <a:lnTo>
                    <a:pt x="1261" y="23"/>
                  </a:lnTo>
                  <a:lnTo>
                    <a:pt x="1261" y="8"/>
                  </a:lnTo>
                  <a:lnTo>
                    <a:pt x="1260" y="8"/>
                  </a:lnTo>
                  <a:lnTo>
                    <a:pt x="1253" y="8"/>
                  </a:lnTo>
                  <a:lnTo>
                    <a:pt x="1253" y="23"/>
                  </a:lnTo>
                  <a:close/>
                  <a:moveTo>
                    <a:pt x="0" y="22"/>
                  </a:moveTo>
                  <a:lnTo>
                    <a:pt x="12" y="22"/>
                  </a:lnTo>
                  <a:lnTo>
                    <a:pt x="12" y="7"/>
                  </a:lnTo>
                  <a:lnTo>
                    <a:pt x="0" y="7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37" name="Freeform 133">
              <a:extLst>
                <a:ext uri="{FF2B5EF4-FFF2-40B4-BE49-F238E27FC236}">
                  <a16:creationId xmlns:a16="http://schemas.microsoft.com/office/drawing/2014/main" id="{1A458458-4E91-4900-92C0-F89295B3D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88191" y="13962327"/>
              <a:ext cx="1430395" cy="107762"/>
            </a:xfrm>
            <a:custGeom>
              <a:avLst/>
              <a:gdLst>
                <a:gd name="T0" fmla="*/ 0 w 1261"/>
                <a:gd name="T1" fmla="*/ 57 h 95"/>
                <a:gd name="T2" fmla="*/ 26 w 1261"/>
                <a:gd name="T3" fmla="*/ 57 h 95"/>
                <a:gd name="T4" fmla="*/ 52 w 1261"/>
                <a:gd name="T5" fmla="*/ 57 h 95"/>
                <a:gd name="T6" fmla="*/ 77 w 1261"/>
                <a:gd name="T7" fmla="*/ 56 h 95"/>
                <a:gd name="T8" fmla="*/ 103 w 1261"/>
                <a:gd name="T9" fmla="*/ 53 h 95"/>
                <a:gd name="T10" fmla="*/ 129 w 1261"/>
                <a:gd name="T11" fmla="*/ 47 h 95"/>
                <a:gd name="T12" fmla="*/ 155 w 1261"/>
                <a:gd name="T13" fmla="*/ 40 h 95"/>
                <a:gd name="T14" fmla="*/ 180 w 1261"/>
                <a:gd name="T15" fmla="*/ 31 h 95"/>
                <a:gd name="T16" fmla="*/ 206 w 1261"/>
                <a:gd name="T17" fmla="*/ 22 h 95"/>
                <a:gd name="T18" fmla="*/ 232 w 1261"/>
                <a:gd name="T19" fmla="*/ 13 h 95"/>
                <a:gd name="T20" fmla="*/ 258 w 1261"/>
                <a:gd name="T21" fmla="*/ 6 h 95"/>
                <a:gd name="T22" fmla="*/ 283 w 1261"/>
                <a:gd name="T23" fmla="*/ 1 h 95"/>
                <a:gd name="T24" fmla="*/ 309 w 1261"/>
                <a:gd name="T25" fmla="*/ 0 h 95"/>
                <a:gd name="T26" fmla="*/ 335 w 1261"/>
                <a:gd name="T27" fmla="*/ 1 h 95"/>
                <a:gd name="T28" fmla="*/ 361 w 1261"/>
                <a:gd name="T29" fmla="*/ 6 h 95"/>
                <a:gd name="T30" fmla="*/ 386 w 1261"/>
                <a:gd name="T31" fmla="*/ 13 h 95"/>
                <a:gd name="T32" fmla="*/ 412 w 1261"/>
                <a:gd name="T33" fmla="*/ 23 h 95"/>
                <a:gd name="T34" fmla="*/ 438 w 1261"/>
                <a:gd name="T35" fmla="*/ 33 h 95"/>
                <a:gd name="T36" fmla="*/ 463 w 1261"/>
                <a:gd name="T37" fmla="*/ 45 h 95"/>
                <a:gd name="T38" fmla="*/ 489 w 1261"/>
                <a:gd name="T39" fmla="*/ 56 h 95"/>
                <a:gd name="T40" fmla="*/ 515 w 1261"/>
                <a:gd name="T41" fmla="*/ 67 h 95"/>
                <a:gd name="T42" fmla="*/ 540 w 1261"/>
                <a:gd name="T43" fmla="*/ 76 h 95"/>
                <a:gd name="T44" fmla="*/ 566 w 1261"/>
                <a:gd name="T45" fmla="*/ 84 h 95"/>
                <a:gd name="T46" fmla="*/ 592 w 1261"/>
                <a:gd name="T47" fmla="*/ 90 h 95"/>
                <a:gd name="T48" fmla="*/ 617 w 1261"/>
                <a:gd name="T49" fmla="*/ 93 h 95"/>
                <a:gd name="T50" fmla="*/ 643 w 1261"/>
                <a:gd name="T51" fmla="*/ 95 h 95"/>
                <a:gd name="T52" fmla="*/ 669 w 1261"/>
                <a:gd name="T53" fmla="*/ 95 h 95"/>
                <a:gd name="T54" fmla="*/ 695 w 1261"/>
                <a:gd name="T55" fmla="*/ 93 h 95"/>
                <a:gd name="T56" fmla="*/ 720 w 1261"/>
                <a:gd name="T57" fmla="*/ 90 h 95"/>
                <a:gd name="T58" fmla="*/ 746 w 1261"/>
                <a:gd name="T59" fmla="*/ 86 h 95"/>
                <a:gd name="T60" fmla="*/ 772 w 1261"/>
                <a:gd name="T61" fmla="*/ 82 h 95"/>
                <a:gd name="T62" fmla="*/ 798 w 1261"/>
                <a:gd name="T63" fmla="*/ 77 h 95"/>
                <a:gd name="T64" fmla="*/ 823 w 1261"/>
                <a:gd name="T65" fmla="*/ 72 h 95"/>
                <a:gd name="T66" fmla="*/ 849 w 1261"/>
                <a:gd name="T67" fmla="*/ 68 h 95"/>
                <a:gd name="T68" fmla="*/ 875 w 1261"/>
                <a:gd name="T69" fmla="*/ 64 h 95"/>
                <a:gd name="T70" fmla="*/ 901 w 1261"/>
                <a:gd name="T71" fmla="*/ 60 h 95"/>
                <a:gd name="T72" fmla="*/ 926 w 1261"/>
                <a:gd name="T73" fmla="*/ 57 h 95"/>
                <a:gd name="T74" fmla="*/ 952 w 1261"/>
                <a:gd name="T75" fmla="*/ 55 h 95"/>
                <a:gd name="T76" fmla="*/ 978 w 1261"/>
                <a:gd name="T77" fmla="*/ 53 h 95"/>
                <a:gd name="T78" fmla="*/ 1003 w 1261"/>
                <a:gd name="T79" fmla="*/ 52 h 95"/>
                <a:gd name="T80" fmla="*/ 1029 w 1261"/>
                <a:gd name="T81" fmla="*/ 51 h 95"/>
                <a:gd name="T82" fmla="*/ 1055 w 1261"/>
                <a:gd name="T83" fmla="*/ 51 h 95"/>
                <a:gd name="T84" fmla="*/ 1080 w 1261"/>
                <a:gd name="T85" fmla="*/ 51 h 95"/>
                <a:gd name="T86" fmla="*/ 1106 w 1261"/>
                <a:gd name="T87" fmla="*/ 52 h 95"/>
                <a:gd name="T88" fmla="*/ 1132 w 1261"/>
                <a:gd name="T89" fmla="*/ 53 h 95"/>
                <a:gd name="T90" fmla="*/ 1158 w 1261"/>
                <a:gd name="T91" fmla="*/ 53 h 95"/>
                <a:gd name="T92" fmla="*/ 1183 w 1261"/>
                <a:gd name="T93" fmla="*/ 54 h 95"/>
                <a:gd name="T94" fmla="*/ 1209 w 1261"/>
                <a:gd name="T95" fmla="*/ 55 h 95"/>
                <a:gd name="T96" fmla="*/ 1235 w 1261"/>
                <a:gd name="T97" fmla="*/ 56 h 95"/>
                <a:gd name="T98" fmla="*/ 1260 w 1261"/>
                <a:gd name="T99" fmla="*/ 57 h 95"/>
                <a:gd name="T100" fmla="*/ 1261 w 1261"/>
                <a:gd name="T101" fmla="*/ 5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61" h="95">
                  <a:moveTo>
                    <a:pt x="0" y="57"/>
                  </a:moveTo>
                  <a:lnTo>
                    <a:pt x="26" y="57"/>
                  </a:lnTo>
                  <a:lnTo>
                    <a:pt x="52" y="57"/>
                  </a:lnTo>
                  <a:lnTo>
                    <a:pt x="77" y="56"/>
                  </a:lnTo>
                  <a:lnTo>
                    <a:pt x="103" y="53"/>
                  </a:lnTo>
                  <a:lnTo>
                    <a:pt x="129" y="47"/>
                  </a:lnTo>
                  <a:lnTo>
                    <a:pt x="155" y="40"/>
                  </a:lnTo>
                  <a:lnTo>
                    <a:pt x="180" y="31"/>
                  </a:lnTo>
                  <a:lnTo>
                    <a:pt x="206" y="22"/>
                  </a:lnTo>
                  <a:lnTo>
                    <a:pt x="232" y="13"/>
                  </a:lnTo>
                  <a:lnTo>
                    <a:pt x="258" y="6"/>
                  </a:lnTo>
                  <a:lnTo>
                    <a:pt x="283" y="1"/>
                  </a:lnTo>
                  <a:lnTo>
                    <a:pt x="309" y="0"/>
                  </a:lnTo>
                  <a:lnTo>
                    <a:pt x="335" y="1"/>
                  </a:lnTo>
                  <a:lnTo>
                    <a:pt x="361" y="6"/>
                  </a:lnTo>
                  <a:lnTo>
                    <a:pt x="386" y="13"/>
                  </a:lnTo>
                  <a:lnTo>
                    <a:pt x="412" y="23"/>
                  </a:lnTo>
                  <a:lnTo>
                    <a:pt x="438" y="33"/>
                  </a:lnTo>
                  <a:lnTo>
                    <a:pt x="463" y="45"/>
                  </a:lnTo>
                  <a:lnTo>
                    <a:pt x="489" y="56"/>
                  </a:lnTo>
                  <a:lnTo>
                    <a:pt x="515" y="67"/>
                  </a:lnTo>
                  <a:lnTo>
                    <a:pt x="540" y="76"/>
                  </a:lnTo>
                  <a:lnTo>
                    <a:pt x="566" y="84"/>
                  </a:lnTo>
                  <a:lnTo>
                    <a:pt x="592" y="90"/>
                  </a:lnTo>
                  <a:lnTo>
                    <a:pt x="617" y="93"/>
                  </a:lnTo>
                  <a:lnTo>
                    <a:pt x="643" y="95"/>
                  </a:lnTo>
                  <a:lnTo>
                    <a:pt x="669" y="95"/>
                  </a:lnTo>
                  <a:lnTo>
                    <a:pt x="695" y="93"/>
                  </a:lnTo>
                  <a:lnTo>
                    <a:pt x="720" y="90"/>
                  </a:lnTo>
                  <a:lnTo>
                    <a:pt x="746" y="86"/>
                  </a:lnTo>
                  <a:lnTo>
                    <a:pt x="772" y="82"/>
                  </a:lnTo>
                  <a:lnTo>
                    <a:pt x="798" y="77"/>
                  </a:lnTo>
                  <a:lnTo>
                    <a:pt x="823" y="72"/>
                  </a:lnTo>
                  <a:lnTo>
                    <a:pt x="849" y="68"/>
                  </a:lnTo>
                  <a:lnTo>
                    <a:pt x="875" y="64"/>
                  </a:lnTo>
                  <a:lnTo>
                    <a:pt x="901" y="60"/>
                  </a:lnTo>
                  <a:lnTo>
                    <a:pt x="926" y="57"/>
                  </a:lnTo>
                  <a:lnTo>
                    <a:pt x="952" y="55"/>
                  </a:lnTo>
                  <a:lnTo>
                    <a:pt x="978" y="53"/>
                  </a:lnTo>
                  <a:lnTo>
                    <a:pt x="1003" y="52"/>
                  </a:lnTo>
                  <a:lnTo>
                    <a:pt x="1029" y="51"/>
                  </a:lnTo>
                  <a:lnTo>
                    <a:pt x="1055" y="51"/>
                  </a:lnTo>
                  <a:lnTo>
                    <a:pt x="1080" y="51"/>
                  </a:lnTo>
                  <a:lnTo>
                    <a:pt x="1106" y="52"/>
                  </a:lnTo>
                  <a:lnTo>
                    <a:pt x="1132" y="53"/>
                  </a:lnTo>
                  <a:lnTo>
                    <a:pt x="1158" y="53"/>
                  </a:lnTo>
                  <a:lnTo>
                    <a:pt x="1183" y="54"/>
                  </a:lnTo>
                  <a:lnTo>
                    <a:pt x="1209" y="55"/>
                  </a:lnTo>
                  <a:lnTo>
                    <a:pt x="1235" y="56"/>
                  </a:lnTo>
                  <a:lnTo>
                    <a:pt x="1260" y="57"/>
                  </a:lnTo>
                  <a:lnTo>
                    <a:pt x="1261" y="57"/>
                  </a:lnTo>
                </a:path>
              </a:pathLst>
            </a:custGeom>
            <a:noFill/>
            <a:ln w="25400" cap="flat">
              <a:solidFill>
                <a:srgbClr val="AAFF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38" name="Freeform 134">
              <a:extLst>
                <a:ext uri="{FF2B5EF4-FFF2-40B4-BE49-F238E27FC236}">
                  <a16:creationId xmlns:a16="http://schemas.microsoft.com/office/drawing/2014/main" id="{93CA752B-0242-4253-A759-2D7583B5AD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88191" y="14011103"/>
              <a:ext cx="1430395" cy="112299"/>
            </a:xfrm>
            <a:custGeom>
              <a:avLst/>
              <a:gdLst>
                <a:gd name="T0" fmla="*/ 24 w 1261"/>
                <a:gd name="T1" fmla="*/ 7 h 99"/>
                <a:gd name="T2" fmla="*/ 52 w 1261"/>
                <a:gd name="T3" fmla="*/ 7 h 99"/>
                <a:gd name="T4" fmla="*/ 85 w 1261"/>
                <a:gd name="T5" fmla="*/ 7 h 99"/>
                <a:gd name="T6" fmla="*/ 107 w 1261"/>
                <a:gd name="T7" fmla="*/ 25 h 99"/>
                <a:gd name="T8" fmla="*/ 128 w 1261"/>
                <a:gd name="T9" fmla="*/ 27 h 99"/>
                <a:gd name="T10" fmla="*/ 143 w 1261"/>
                <a:gd name="T11" fmla="*/ 30 h 99"/>
                <a:gd name="T12" fmla="*/ 143 w 1261"/>
                <a:gd name="T13" fmla="*/ 30 h 99"/>
                <a:gd name="T14" fmla="*/ 189 w 1261"/>
                <a:gd name="T15" fmla="*/ 41 h 99"/>
                <a:gd name="T16" fmla="*/ 222 w 1261"/>
                <a:gd name="T17" fmla="*/ 52 h 99"/>
                <a:gd name="T18" fmla="*/ 250 w 1261"/>
                <a:gd name="T19" fmla="*/ 45 h 99"/>
                <a:gd name="T20" fmla="*/ 262 w 1261"/>
                <a:gd name="T21" fmla="*/ 49 h 99"/>
                <a:gd name="T22" fmla="*/ 286 w 1261"/>
                <a:gd name="T23" fmla="*/ 58 h 99"/>
                <a:gd name="T24" fmla="*/ 318 w 1261"/>
                <a:gd name="T25" fmla="*/ 68 h 99"/>
                <a:gd name="T26" fmla="*/ 337 w 1261"/>
                <a:gd name="T27" fmla="*/ 90 h 99"/>
                <a:gd name="T28" fmla="*/ 359 w 1261"/>
                <a:gd name="T29" fmla="*/ 95 h 99"/>
                <a:gd name="T30" fmla="*/ 362 w 1261"/>
                <a:gd name="T31" fmla="*/ 79 h 99"/>
                <a:gd name="T32" fmla="*/ 386 w 1261"/>
                <a:gd name="T33" fmla="*/ 98 h 99"/>
                <a:gd name="T34" fmla="*/ 374 w 1261"/>
                <a:gd name="T35" fmla="*/ 96 h 99"/>
                <a:gd name="T36" fmla="*/ 423 w 1261"/>
                <a:gd name="T37" fmla="*/ 98 h 99"/>
                <a:gd name="T38" fmla="*/ 459 w 1261"/>
                <a:gd name="T39" fmla="*/ 94 h 99"/>
                <a:gd name="T40" fmla="*/ 480 w 1261"/>
                <a:gd name="T41" fmla="*/ 74 h 99"/>
                <a:gd name="T42" fmla="*/ 492 w 1261"/>
                <a:gd name="T43" fmla="*/ 71 h 99"/>
                <a:gd name="T44" fmla="*/ 519 w 1261"/>
                <a:gd name="T45" fmla="*/ 80 h 99"/>
                <a:gd name="T46" fmla="*/ 537 w 1261"/>
                <a:gd name="T47" fmla="*/ 58 h 99"/>
                <a:gd name="T48" fmla="*/ 564 w 1261"/>
                <a:gd name="T49" fmla="*/ 49 h 99"/>
                <a:gd name="T50" fmla="*/ 594 w 1261"/>
                <a:gd name="T51" fmla="*/ 39 h 99"/>
                <a:gd name="T52" fmla="*/ 622 w 1261"/>
                <a:gd name="T53" fmla="*/ 47 h 99"/>
                <a:gd name="T54" fmla="*/ 645 w 1261"/>
                <a:gd name="T55" fmla="*/ 41 h 99"/>
                <a:gd name="T56" fmla="*/ 664 w 1261"/>
                <a:gd name="T57" fmla="*/ 19 h 99"/>
                <a:gd name="T58" fmla="*/ 676 w 1261"/>
                <a:gd name="T59" fmla="*/ 16 h 99"/>
                <a:gd name="T60" fmla="*/ 703 w 1261"/>
                <a:gd name="T61" fmla="*/ 27 h 99"/>
                <a:gd name="T62" fmla="*/ 750 w 1261"/>
                <a:gd name="T63" fmla="*/ 20 h 99"/>
                <a:gd name="T64" fmla="*/ 785 w 1261"/>
                <a:gd name="T65" fmla="*/ 17 h 99"/>
                <a:gd name="T66" fmla="*/ 809 w 1261"/>
                <a:gd name="T67" fmla="*/ 16 h 99"/>
                <a:gd name="T68" fmla="*/ 824 w 1261"/>
                <a:gd name="T69" fmla="*/ 16 h 99"/>
                <a:gd name="T70" fmla="*/ 845 w 1261"/>
                <a:gd name="T71" fmla="*/ 16 h 99"/>
                <a:gd name="T72" fmla="*/ 845 w 1261"/>
                <a:gd name="T73" fmla="*/ 16 h 99"/>
                <a:gd name="T74" fmla="*/ 869 w 1261"/>
                <a:gd name="T75" fmla="*/ 0 h 99"/>
                <a:gd name="T76" fmla="*/ 901 w 1261"/>
                <a:gd name="T77" fmla="*/ 1 h 99"/>
                <a:gd name="T78" fmla="*/ 929 w 1261"/>
                <a:gd name="T79" fmla="*/ 2 h 99"/>
                <a:gd name="T80" fmla="*/ 952 w 1261"/>
                <a:gd name="T81" fmla="*/ 19 h 99"/>
                <a:gd name="T82" fmla="*/ 976 w 1261"/>
                <a:gd name="T83" fmla="*/ 20 h 99"/>
                <a:gd name="T84" fmla="*/ 1001 w 1261"/>
                <a:gd name="T85" fmla="*/ 5 h 99"/>
                <a:gd name="T86" fmla="*/ 1013 w 1261"/>
                <a:gd name="T87" fmla="*/ 6 h 99"/>
                <a:gd name="T88" fmla="*/ 1037 w 1261"/>
                <a:gd name="T89" fmla="*/ 22 h 99"/>
                <a:gd name="T90" fmla="*/ 1085 w 1261"/>
                <a:gd name="T91" fmla="*/ 23 h 99"/>
                <a:gd name="T92" fmla="*/ 1121 w 1261"/>
                <a:gd name="T93" fmla="*/ 24 h 99"/>
                <a:gd name="T94" fmla="*/ 1145 w 1261"/>
                <a:gd name="T95" fmla="*/ 8 h 99"/>
                <a:gd name="T96" fmla="*/ 1169 w 1261"/>
                <a:gd name="T97" fmla="*/ 8 h 99"/>
                <a:gd name="T98" fmla="*/ 1193 w 1261"/>
                <a:gd name="T99" fmla="*/ 24 h 99"/>
                <a:gd name="T100" fmla="*/ 1209 w 1261"/>
                <a:gd name="T101" fmla="*/ 24 h 99"/>
                <a:gd name="T102" fmla="*/ 1229 w 1261"/>
                <a:gd name="T103" fmla="*/ 24 h 99"/>
                <a:gd name="T104" fmla="*/ 1229 w 1261"/>
                <a:gd name="T105" fmla="*/ 24 h 99"/>
                <a:gd name="T106" fmla="*/ 1253 w 1261"/>
                <a:gd name="T107" fmla="*/ 8 h 99"/>
                <a:gd name="T108" fmla="*/ 0 w 1261"/>
                <a:gd name="T109" fmla="*/ 2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61" h="99">
                  <a:moveTo>
                    <a:pt x="24" y="22"/>
                  </a:moveTo>
                  <a:lnTo>
                    <a:pt x="26" y="22"/>
                  </a:lnTo>
                  <a:lnTo>
                    <a:pt x="36" y="22"/>
                  </a:lnTo>
                  <a:lnTo>
                    <a:pt x="36" y="7"/>
                  </a:lnTo>
                  <a:lnTo>
                    <a:pt x="26" y="7"/>
                  </a:lnTo>
                  <a:lnTo>
                    <a:pt x="24" y="7"/>
                  </a:lnTo>
                  <a:lnTo>
                    <a:pt x="24" y="22"/>
                  </a:lnTo>
                  <a:close/>
                  <a:moveTo>
                    <a:pt x="48" y="23"/>
                  </a:moveTo>
                  <a:lnTo>
                    <a:pt x="52" y="23"/>
                  </a:lnTo>
                  <a:lnTo>
                    <a:pt x="60" y="23"/>
                  </a:lnTo>
                  <a:lnTo>
                    <a:pt x="60" y="7"/>
                  </a:lnTo>
                  <a:lnTo>
                    <a:pt x="52" y="7"/>
                  </a:lnTo>
                  <a:lnTo>
                    <a:pt x="48" y="7"/>
                  </a:lnTo>
                  <a:lnTo>
                    <a:pt x="48" y="23"/>
                  </a:lnTo>
                  <a:close/>
                  <a:moveTo>
                    <a:pt x="72" y="23"/>
                  </a:moveTo>
                  <a:lnTo>
                    <a:pt x="77" y="23"/>
                  </a:lnTo>
                  <a:lnTo>
                    <a:pt x="84" y="23"/>
                  </a:lnTo>
                  <a:lnTo>
                    <a:pt x="85" y="7"/>
                  </a:lnTo>
                  <a:lnTo>
                    <a:pt x="78" y="7"/>
                  </a:lnTo>
                  <a:lnTo>
                    <a:pt x="72" y="7"/>
                  </a:lnTo>
                  <a:lnTo>
                    <a:pt x="72" y="23"/>
                  </a:lnTo>
                  <a:close/>
                  <a:moveTo>
                    <a:pt x="96" y="24"/>
                  </a:moveTo>
                  <a:lnTo>
                    <a:pt x="103" y="25"/>
                  </a:lnTo>
                  <a:lnTo>
                    <a:pt x="107" y="25"/>
                  </a:lnTo>
                  <a:lnTo>
                    <a:pt x="109" y="9"/>
                  </a:lnTo>
                  <a:lnTo>
                    <a:pt x="104" y="8"/>
                  </a:lnTo>
                  <a:lnTo>
                    <a:pt x="97" y="8"/>
                  </a:lnTo>
                  <a:lnTo>
                    <a:pt x="96" y="24"/>
                  </a:lnTo>
                  <a:close/>
                  <a:moveTo>
                    <a:pt x="119" y="26"/>
                  </a:moveTo>
                  <a:lnTo>
                    <a:pt x="128" y="27"/>
                  </a:lnTo>
                  <a:lnTo>
                    <a:pt x="131" y="28"/>
                  </a:lnTo>
                  <a:lnTo>
                    <a:pt x="134" y="12"/>
                  </a:lnTo>
                  <a:lnTo>
                    <a:pt x="130" y="11"/>
                  </a:lnTo>
                  <a:lnTo>
                    <a:pt x="121" y="10"/>
                  </a:lnTo>
                  <a:lnTo>
                    <a:pt x="119" y="26"/>
                  </a:lnTo>
                  <a:close/>
                  <a:moveTo>
                    <a:pt x="143" y="30"/>
                  </a:moveTo>
                  <a:lnTo>
                    <a:pt x="153" y="32"/>
                  </a:lnTo>
                  <a:lnTo>
                    <a:pt x="154" y="32"/>
                  </a:lnTo>
                  <a:lnTo>
                    <a:pt x="158" y="16"/>
                  </a:lnTo>
                  <a:lnTo>
                    <a:pt x="157" y="16"/>
                  </a:lnTo>
                  <a:lnTo>
                    <a:pt x="145" y="14"/>
                  </a:lnTo>
                  <a:lnTo>
                    <a:pt x="143" y="30"/>
                  </a:lnTo>
                  <a:close/>
                  <a:moveTo>
                    <a:pt x="166" y="35"/>
                  </a:moveTo>
                  <a:lnTo>
                    <a:pt x="178" y="37"/>
                  </a:lnTo>
                  <a:lnTo>
                    <a:pt x="181" y="22"/>
                  </a:lnTo>
                  <a:lnTo>
                    <a:pt x="169" y="19"/>
                  </a:lnTo>
                  <a:lnTo>
                    <a:pt x="166" y="35"/>
                  </a:lnTo>
                  <a:close/>
                  <a:moveTo>
                    <a:pt x="189" y="41"/>
                  </a:moveTo>
                  <a:lnTo>
                    <a:pt x="200" y="44"/>
                  </a:lnTo>
                  <a:lnTo>
                    <a:pt x="205" y="29"/>
                  </a:lnTo>
                  <a:lnTo>
                    <a:pt x="193" y="25"/>
                  </a:lnTo>
                  <a:lnTo>
                    <a:pt x="189" y="41"/>
                  </a:lnTo>
                  <a:close/>
                  <a:moveTo>
                    <a:pt x="211" y="48"/>
                  </a:moveTo>
                  <a:lnTo>
                    <a:pt x="222" y="52"/>
                  </a:lnTo>
                  <a:lnTo>
                    <a:pt x="228" y="37"/>
                  </a:lnTo>
                  <a:lnTo>
                    <a:pt x="216" y="33"/>
                  </a:lnTo>
                  <a:lnTo>
                    <a:pt x="211" y="48"/>
                  </a:lnTo>
                  <a:close/>
                  <a:moveTo>
                    <a:pt x="234" y="56"/>
                  </a:moveTo>
                  <a:lnTo>
                    <a:pt x="245" y="60"/>
                  </a:lnTo>
                  <a:lnTo>
                    <a:pt x="250" y="45"/>
                  </a:lnTo>
                  <a:lnTo>
                    <a:pt x="239" y="41"/>
                  </a:lnTo>
                  <a:lnTo>
                    <a:pt x="234" y="56"/>
                  </a:lnTo>
                  <a:close/>
                  <a:moveTo>
                    <a:pt x="256" y="64"/>
                  </a:moveTo>
                  <a:lnTo>
                    <a:pt x="267" y="68"/>
                  </a:lnTo>
                  <a:lnTo>
                    <a:pt x="273" y="53"/>
                  </a:lnTo>
                  <a:lnTo>
                    <a:pt x="262" y="49"/>
                  </a:lnTo>
                  <a:lnTo>
                    <a:pt x="256" y="64"/>
                  </a:lnTo>
                  <a:close/>
                  <a:moveTo>
                    <a:pt x="279" y="72"/>
                  </a:moveTo>
                  <a:lnTo>
                    <a:pt x="281" y="73"/>
                  </a:lnTo>
                  <a:lnTo>
                    <a:pt x="290" y="76"/>
                  </a:lnTo>
                  <a:lnTo>
                    <a:pt x="296" y="61"/>
                  </a:lnTo>
                  <a:lnTo>
                    <a:pt x="286" y="58"/>
                  </a:lnTo>
                  <a:lnTo>
                    <a:pt x="284" y="57"/>
                  </a:lnTo>
                  <a:lnTo>
                    <a:pt x="279" y="72"/>
                  </a:lnTo>
                  <a:close/>
                  <a:moveTo>
                    <a:pt x="302" y="80"/>
                  </a:moveTo>
                  <a:lnTo>
                    <a:pt x="306" y="82"/>
                  </a:lnTo>
                  <a:lnTo>
                    <a:pt x="314" y="84"/>
                  </a:lnTo>
                  <a:lnTo>
                    <a:pt x="318" y="68"/>
                  </a:lnTo>
                  <a:lnTo>
                    <a:pt x="311" y="66"/>
                  </a:lnTo>
                  <a:lnTo>
                    <a:pt x="307" y="65"/>
                  </a:lnTo>
                  <a:lnTo>
                    <a:pt x="302" y="80"/>
                  </a:lnTo>
                  <a:close/>
                  <a:moveTo>
                    <a:pt x="325" y="87"/>
                  </a:moveTo>
                  <a:lnTo>
                    <a:pt x="332" y="89"/>
                  </a:lnTo>
                  <a:lnTo>
                    <a:pt x="337" y="90"/>
                  </a:lnTo>
                  <a:lnTo>
                    <a:pt x="341" y="74"/>
                  </a:lnTo>
                  <a:lnTo>
                    <a:pt x="336" y="73"/>
                  </a:lnTo>
                  <a:lnTo>
                    <a:pt x="330" y="71"/>
                  </a:lnTo>
                  <a:lnTo>
                    <a:pt x="325" y="87"/>
                  </a:lnTo>
                  <a:close/>
                  <a:moveTo>
                    <a:pt x="349" y="93"/>
                  </a:moveTo>
                  <a:lnTo>
                    <a:pt x="359" y="95"/>
                  </a:lnTo>
                  <a:lnTo>
                    <a:pt x="359" y="95"/>
                  </a:lnTo>
                  <a:lnTo>
                    <a:pt x="362" y="95"/>
                  </a:lnTo>
                  <a:lnTo>
                    <a:pt x="364" y="79"/>
                  </a:lnTo>
                  <a:lnTo>
                    <a:pt x="361" y="79"/>
                  </a:lnTo>
                  <a:lnTo>
                    <a:pt x="361" y="87"/>
                  </a:lnTo>
                  <a:lnTo>
                    <a:pt x="362" y="79"/>
                  </a:lnTo>
                  <a:lnTo>
                    <a:pt x="352" y="77"/>
                  </a:lnTo>
                  <a:lnTo>
                    <a:pt x="349" y="93"/>
                  </a:lnTo>
                  <a:close/>
                  <a:moveTo>
                    <a:pt x="374" y="96"/>
                  </a:moveTo>
                  <a:lnTo>
                    <a:pt x="385" y="98"/>
                  </a:lnTo>
                  <a:lnTo>
                    <a:pt x="386" y="98"/>
                  </a:lnTo>
                  <a:lnTo>
                    <a:pt x="386" y="98"/>
                  </a:lnTo>
                  <a:lnTo>
                    <a:pt x="387" y="82"/>
                  </a:lnTo>
                  <a:lnTo>
                    <a:pt x="386" y="82"/>
                  </a:lnTo>
                  <a:lnTo>
                    <a:pt x="386" y="90"/>
                  </a:lnTo>
                  <a:lnTo>
                    <a:pt x="387" y="82"/>
                  </a:lnTo>
                  <a:lnTo>
                    <a:pt x="376" y="80"/>
                  </a:lnTo>
                  <a:lnTo>
                    <a:pt x="374" y="96"/>
                  </a:lnTo>
                  <a:close/>
                  <a:moveTo>
                    <a:pt x="398" y="99"/>
                  </a:moveTo>
                  <a:lnTo>
                    <a:pt x="410" y="99"/>
                  </a:lnTo>
                  <a:lnTo>
                    <a:pt x="411" y="83"/>
                  </a:lnTo>
                  <a:lnTo>
                    <a:pt x="399" y="82"/>
                  </a:lnTo>
                  <a:lnTo>
                    <a:pt x="398" y="99"/>
                  </a:lnTo>
                  <a:close/>
                  <a:moveTo>
                    <a:pt x="423" y="98"/>
                  </a:moveTo>
                  <a:lnTo>
                    <a:pt x="435" y="97"/>
                  </a:lnTo>
                  <a:lnTo>
                    <a:pt x="434" y="82"/>
                  </a:lnTo>
                  <a:lnTo>
                    <a:pt x="422" y="82"/>
                  </a:lnTo>
                  <a:lnTo>
                    <a:pt x="423" y="98"/>
                  </a:lnTo>
                  <a:close/>
                  <a:moveTo>
                    <a:pt x="448" y="96"/>
                  </a:moveTo>
                  <a:lnTo>
                    <a:pt x="459" y="94"/>
                  </a:lnTo>
                  <a:lnTo>
                    <a:pt x="457" y="79"/>
                  </a:lnTo>
                  <a:lnTo>
                    <a:pt x="445" y="80"/>
                  </a:lnTo>
                  <a:lnTo>
                    <a:pt x="448" y="96"/>
                  </a:lnTo>
                  <a:close/>
                  <a:moveTo>
                    <a:pt x="472" y="92"/>
                  </a:moveTo>
                  <a:lnTo>
                    <a:pt x="484" y="90"/>
                  </a:lnTo>
                  <a:lnTo>
                    <a:pt x="480" y="74"/>
                  </a:lnTo>
                  <a:lnTo>
                    <a:pt x="468" y="76"/>
                  </a:lnTo>
                  <a:lnTo>
                    <a:pt x="472" y="92"/>
                  </a:lnTo>
                  <a:close/>
                  <a:moveTo>
                    <a:pt x="496" y="87"/>
                  </a:moveTo>
                  <a:lnTo>
                    <a:pt x="507" y="84"/>
                  </a:lnTo>
                  <a:lnTo>
                    <a:pt x="503" y="68"/>
                  </a:lnTo>
                  <a:lnTo>
                    <a:pt x="492" y="71"/>
                  </a:lnTo>
                  <a:lnTo>
                    <a:pt x="496" y="87"/>
                  </a:lnTo>
                  <a:close/>
                  <a:moveTo>
                    <a:pt x="519" y="80"/>
                  </a:moveTo>
                  <a:lnTo>
                    <a:pt x="531" y="77"/>
                  </a:lnTo>
                  <a:lnTo>
                    <a:pt x="526" y="62"/>
                  </a:lnTo>
                  <a:lnTo>
                    <a:pt x="515" y="65"/>
                  </a:lnTo>
                  <a:lnTo>
                    <a:pt x="519" y="80"/>
                  </a:lnTo>
                  <a:close/>
                  <a:moveTo>
                    <a:pt x="542" y="73"/>
                  </a:moveTo>
                  <a:lnTo>
                    <a:pt x="543" y="73"/>
                  </a:lnTo>
                  <a:lnTo>
                    <a:pt x="554" y="70"/>
                  </a:lnTo>
                  <a:lnTo>
                    <a:pt x="549" y="54"/>
                  </a:lnTo>
                  <a:lnTo>
                    <a:pt x="538" y="58"/>
                  </a:lnTo>
                  <a:lnTo>
                    <a:pt x="537" y="58"/>
                  </a:lnTo>
                  <a:lnTo>
                    <a:pt x="542" y="73"/>
                  </a:lnTo>
                  <a:close/>
                  <a:moveTo>
                    <a:pt x="565" y="66"/>
                  </a:moveTo>
                  <a:lnTo>
                    <a:pt x="569" y="65"/>
                  </a:lnTo>
                  <a:lnTo>
                    <a:pt x="576" y="62"/>
                  </a:lnTo>
                  <a:lnTo>
                    <a:pt x="572" y="47"/>
                  </a:lnTo>
                  <a:lnTo>
                    <a:pt x="564" y="49"/>
                  </a:lnTo>
                  <a:lnTo>
                    <a:pt x="560" y="50"/>
                  </a:lnTo>
                  <a:lnTo>
                    <a:pt x="565" y="66"/>
                  </a:lnTo>
                  <a:close/>
                  <a:moveTo>
                    <a:pt x="588" y="58"/>
                  </a:moveTo>
                  <a:lnTo>
                    <a:pt x="594" y="56"/>
                  </a:lnTo>
                  <a:lnTo>
                    <a:pt x="599" y="55"/>
                  </a:lnTo>
                  <a:lnTo>
                    <a:pt x="594" y="39"/>
                  </a:lnTo>
                  <a:lnTo>
                    <a:pt x="590" y="41"/>
                  </a:lnTo>
                  <a:lnTo>
                    <a:pt x="583" y="43"/>
                  </a:lnTo>
                  <a:lnTo>
                    <a:pt x="588" y="58"/>
                  </a:lnTo>
                  <a:close/>
                  <a:moveTo>
                    <a:pt x="611" y="51"/>
                  </a:moveTo>
                  <a:lnTo>
                    <a:pt x="620" y="48"/>
                  </a:lnTo>
                  <a:lnTo>
                    <a:pt x="622" y="47"/>
                  </a:lnTo>
                  <a:lnTo>
                    <a:pt x="617" y="32"/>
                  </a:lnTo>
                  <a:lnTo>
                    <a:pt x="615" y="33"/>
                  </a:lnTo>
                  <a:lnTo>
                    <a:pt x="606" y="36"/>
                  </a:lnTo>
                  <a:lnTo>
                    <a:pt x="611" y="51"/>
                  </a:lnTo>
                  <a:close/>
                  <a:moveTo>
                    <a:pt x="634" y="44"/>
                  </a:moveTo>
                  <a:lnTo>
                    <a:pt x="645" y="41"/>
                  </a:lnTo>
                  <a:lnTo>
                    <a:pt x="641" y="25"/>
                  </a:lnTo>
                  <a:lnTo>
                    <a:pt x="629" y="29"/>
                  </a:lnTo>
                  <a:lnTo>
                    <a:pt x="634" y="44"/>
                  </a:lnTo>
                  <a:close/>
                  <a:moveTo>
                    <a:pt x="656" y="38"/>
                  </a:moveTo>
                  <a:lnTo>
                    <a:pt x="668" y="35"/>
                  </a:lnTo>
                  <a:lnTo>
                    <a:pt x="664" y="19"/>
                  </a:lnTo>
                  <a:lnTo>
                    <a:pt x="652" y="22"/>
                  </a:lnTo>
                  <a:lnTo>
                    <a:pt x="656" y="38"/>
                  </a:lnTo>
                  <a:close/>
                  <a:moveTo>
                    <a:pt x="679" y="32"/>
                  </a:moveTo>
                  <a:lnTo>
                    <a:pt x="691" y="29"/>
                  </a:lnTo>
                  <a:lnTo>
                    <a:pt x="688" y="14"/>
                  </a:lnTo>
                  <a:lnTo>
                    <a:pt x="676" y="16"/>
                  </a:lnTo>
                  <a:lnTo>
                    <a:pt x="679" y="32"/>
                  </a:lnTo>
                  <a:close/>
                  <a:moveTo>
                    <a:pt x="703" y="27"/>
                  </a:moveTo>
                  <a:lnTo>
                    <a:pt x="715" y="25"/>
                  </a:lnTo>
                  <a:lnTo>
                    <a:pt x="712" y="9"/>
                  </a:lnTo>
                  <a:lnTo>
                    <a:pt x="700" y="11"/>
                  </a:lnTo>
                  <a:lnTo>
                    <a:pt x="703" y="27"/>
                  </a:lnTo>
                  <a:close/>
                  <a:moveTo>
                    <a:pt x="726" y="23"/>
                  </a:moveTo>
                  <a:lnTo>
                    <a:pt x="738" y="22"/>
                  </a:lnTo>
                  <a:lnTo>
                    <a:pt x="736" y="6"/>
                  </a:lnTo>
                  <a:lnTo>
                    <a:pt x="724" y="7"/>
                  </a:lnTo>
                  <a:lnTo>
                    <a:pt x="726" y="23"/>
                  </a:lnTo>
                  <a:close/>
                  <a:moveTo>
                    <a:pt x="750" y="20"/>
                  </a:moveTo>
                  <a:lnTo>
                    <a:pt x="762" y="19"/>
                  </a:lnTo>
                  <a:lnTo>
                    <a:pt x="760" y="3"/>
                  </a:lnTo>
                  <a:lnTo>
                    <a:pt x="748" y="4"/>
                  </a:lnTo>
                  <a:lnTo>
                    <a:pt x="750" y="20"/>
                  </a:lnTo>
                  <a:close/>
                  <a:moveTo>
                    <a:pt x="773" y="18"/>
                  </a:moveTo>
                  <a:lnTo>
                    <a:pt x="785" y="17"/>
                  </a:lnTo>
                  <a:lnTo>
                    <a:pt x="784" y="1"/>
                  </a:lnTo>
                  <a:lnTo>
                    <a:pt x="772" y="2"/>
                  </a:lnTo>
                  <a:lnTo>
                    <a:pt x="773" y="18"/>
                  </a:lnTo>
                  <a:close/>
                  <a:moveTo>
                    <a:pt x="797" y="16"/>
                  </a:moveTo>
                  <a:lnTo>
                    <a:pt x="798" y="16"/>
                  </a:lnTo>
                  <a:lnTo>
                    <a:pt x="809" y="16"/>
                  </a:lnTo>
                  <a:lnTo>
                    <a:pt x="809" y="0"/>
                  </a:lnTo>
                  <a:lnTo>
                    <a:pt x="797" y="1"/>
                  </a:lnTo>
                  <a:lnTo>
                    <a:pt x="796" y="1"/>
                  </a:lnTo>
                  <a:lnTo>
                    <a:pt x="797" y="16"/>
                  </a:lnTo>
                  <a:close/>
                  <a:moveTo>
                    <a:pt x="821" y="16"/>
                  </a:moveTo>
                  <a:lnTo>
                    <a:pt x="824" y="16"/>
                  </a:lnTo>
                  <a:lnTo>
                    <a:pt x="833" y="16"/>
                  </a:lnTo>
                  <a:lnTo>
                    <a:pt x="833" y="0"/>
                  </a:lnTo>
                  <a:lnTo>
                    <a:pt x="823" y="0"/>
                  </a:lnTo>
                  <a:lnTo>
                    <a:pt x="821" y="0"/>
                  </a:lnTo>
                  <a:lnTo>
                    <a:pt x="821" y="16"/>
                  </a:lnTo>
                  <a:close/>
                  <a:moveTo>
                    <a:pt x="845" y="16"/>
                  </a:moveTo>
                  <a:lnTo>
                    <a:pt x="849" y="16"/>
                  </a:lnTo>
                  <a:lnTo>
                    <a:pt x="857" y="16"/>
                  </a:lnTo>
                  <a:lnTo>
                    <a:pt x="857" y="0"/>
                  </a:lnTo>
                  <a:lnTo>
                    <a:pt x="849" y="0"/>
                  </a:lnTo>
                  <a:lnTo>
                    <a:pt x="845" y="0"/>
                  </a:lnTo>
                  <a:lnTo>
                    <a:pt x="845" y="16"/>
                  </a:lnTo>
                  <a:close/>
                  <a:moveTo>
                    <a:pt x="869" y="16"/>
                  </a:moveTo>
                  <a:lnTo>
                    <a:pt x="875" y="16"/>
                  </a:lnTo>
                  <a:lnTo>
                    <a:pt x="881" y="16"/>
                  </a:lnTo>
                  <a:lnTo>
                    <a:pt x="881" y="1"/>
                  </a:lnTo>
                  <a:lnTo>
                    <a:pt x="875" y="0"/>
                  </a:lnTo>
                  <a:lnTo>
                    <a:pt x="869" y="0"/>
                  </a:lnTo>
                  <a:lnTo>
                    <a:pt x="869" y="16"/>
                  </a:lnTo>
                  <a:close/>
                  <a:moveTo>
                    <a:pt x="893" y="17"/>
                  </a:moveTo>
                  <a:lnTo>
                    <a:pt x="900" y="17"/>
                  </a:lnTo>
                  <a:lnTo>
                    <a:pt x="905" y="17"/>
                  </a:lnTo>
                  <a:lnTo>
                    <a:pt x="905" y="1"/>
                  </a:lnTo>
                  <a:lnTo>
                    <a:pt x="901" y="1"/>
                  </a:lnTo>
                  <a:lnTo>
                    <a:pt x="893" y="1"/>
                  </a:lnTo>
                  <a:lnTo>
                    <a:pt x="893" y="17"/>
                  </a:lnTo>
                  <a:close/>
                  <a:moveTo>
                    <a:pt x="917" y="18"/>
                  </a:moveTo>
                  <a:lnTo>
                    <a:pt x="926" y="18"/>
                  </a:lnTo>
                  <a:lnTo>
                    <a:pt x="928" y="18"/>
                  </a:lnTo>
                  <a:lnTo>
                    <a:pt x="929" y="2"/>
                  </a:lnTo>
                  <a:lnTo>
                    <a:pt x="926" y="2"/>
                  </a:lnTo>
                  <a:lnTo>
                    <a:pt x="917" y="2"/>
                  </a:lnTo>
                  <a:lnTo>
                    <a:pt x="917" y="18"/>
                  </a:lnTo>
                  <a:close/>
                  <a:moveTo>
                    <a:pt x="940" y="19"/>
                  </a:moveTo>
                  <a:lnTo>
                    <a:pt x="952" y="19"/>
                  </a:lnTo>
                  <a:lnTo>
                    <a:pt x="952" y="19"/>
                  </a:lnTo>
                  <a:lnTo>
                    <a:pt x="953" y="3"/>
                  </a:lnTo>
                  <a:lnTo>
                    <a:pt x="952" y="3"/>
                  </a:lnTo>
                  <a:lnTo>
                    <a:pt x="941" y="3"/>
                  </a:lnTo>
                  <a:lnTo>
                    <a:pt x="940" y="19"/>
                  </a:lnTo>
                  <a:close/>
                  <a:moveTo>
                    <a:pt x="964" y="20"/>
                  </a:moveTo>
                  <a:lnTo>
                    <a:pt x="976" y="20"/>
                  </a:lnTo>
                  <a:lnTo>
                    <a:pt x="977" y="4"/>
                  </a:lnTo>
                  <a:lnTo>
                    <a:pt x="965" y="4"/>
                  </a:lnTo>
                  <a:lnTo>
                    <a:pt x="964" y="20"/>
                  </a:lnTo>
                  <a:close/>
                  <a:moveTo>
                    <a:pt x="988" y="21"/>
                  </a:moveTo>
                  <a:lnTo>
                    <a:pt x="1000" y="21"/>
                  </a:lnTo>
                  <a:lnTo>
                    <a:pt x="1001" y="5"/>
                  </a:lnTo>
                  <a:lnTo>
                    <a:pt x="989" y="5"/>
                  </a:lnTo>
                  <a:lnTo>
                    <a:pt x="988" y="21"/>
                  </a:lnTo>
                  <a:close/>
                  <a:moveTo>
                    <a:pt x="1012" y="22"/>
                  </a:moveTo>
                  <a:lnTo>
                    <a:pt x="1024" y="22"/>
                  </a:lnTo>
                  <a:lnTo>
                    <a:pt x="1025" y="6"/>
                  </a:lnTo>
                  <a:lnTo>
                    <a:pt x="1013" y="6"/>
                  </a:lnTo>
                  <a:lnTo>
                    <a:pt x="1012" y="22"/>
                  </a:lnTo>
                  <a:close/>
                  <a:moveTo>
                    <a:pt x="1037" y="22"/>
                  </a:moveTo>
                  <a:lnTo>
                    <a:pt x="1049" y="23"/>
                  </a:lnTo>
                  <a:lnTo>
                    <a:pt x="1049" y="7"/>
                  </a:lnTo>
                  <a:lnTo>
                    <a:pt x="1037" y="7"/>
                  </a:lnTo>
                  <a:lnTo>
                    <a:pt x="1037" y="22"/>
                  </a:lnTo>
                  <a:close/>
                  <a:moveTo>
                    <a:pt x="1061" y="23"/>
                  </a:moveTo>
                  <a:lnTo>
                    <a:pt x="1073" y="23"/>
                  </a:lnTo>
                  <a:lnTo>
                    <a:pt x="1073" y="7"/>
                  </a:lnTo>
                  <a:lnTo>
                    <a:pt x="1061" y="7"/>
                  </a:lnTo>
                  <a:lnTo>
                    <a:pt x="1061" y="23"/>
                  </a:lnTo>
                  <a:close/>
                  <a:moveTo>
                    <a:pt x="1085" y="23"/>
                  </a:moveTo>
                  <a:lnTo>
                    <a:pt x="1097" y="24"/>
                  </a:lnTo>
                  <a:lnTo>
                    <a:pt x="1097" y="8"/>
                  </a:lnTo>
                  <a:lnTo>
                    <a:pt x="1085" y="8"/>
                  </a:lnTo>
                  <a:lnTo>
                    <a:pt x="1085" y="23"/>
                  </a:lnTo>
                  <a:close/>
                  <a:moveTo>
                    <a:pt x="1109" y="24"/>
                  </a:moveTo>
                  <a:lnTo>
                    <a:pt x="1121" y="24"/>
                  </a:lnTo>
                  <a:lnTo>
                    <a:pt x="1121" y="8"/>
                  </a:lnTo>
                  <a:lnTo>
                    <a:pt x="1109" y="8"/>
                  </a:lnTo>
                  <a:lnTo>
                    <a:pt x="1109" y="24"/>
                  </a:lnTo>
                  <a:close/>
                  <a:moveTo>
                    <a:pt x="1133" y="24"/>
                  </a:moveTo>
                  <a:lnTo>
                    <a:pt x="1145" y="24"/>
                  </a:lnTo>
                  <a:lnTo>
                    <a:pt x="1145" y="8"/>
                  </a:lnTo>
                  <a:lnTo>
                    <a:pt x="1133" y="8"/>
                  </a:lnTo>
                  <a:lnTo>
                    <a:pt x="1133" y="24"/>
                  </a:lnTo>
                  <a:close/>
                  <a:moveTo>
                    <a:pt x="1157" y="24"/>
                  </a:moveTo>
                  <a:lnTo>
                    <a:pt x="1158" y="24"/>
                  </a:lnTo>
                  <a:lnTo>
                    <a:pt x="1169" y="24"/>
                  </a:lnTo>
                  <a:lnTo>
                    <a:pt x="1169" y="8"/>
                  </a:lnTo>
                  <a:lnTo>
                    <a:pt x="1158" y="8"/>
                  </a:lnTo>
                  <a:lnTo>
                    <a:pt x="1157" y="8"/>
                  </a:lnTo>
                  <a:lnTo>
                    <a:pt x="1157" y="24"/>
                  </a:lnTo>
                  <a:close/>
                  <a:moveTo>
                    <a:pt x="1181" y="24"/>
                  </a:moveTo>
                  <a:lnTo>
                    <a:pt x="1183" y="24"/>
                  </a:lnTo>
                  <a:lnTo>
                    <a:pt x="1193" y="24"/>
                  </a:lnTo>
                  <a:lnTo>
                    <a:pt x="1193" y="8"/>
                  </a:lnTo>
                  <a:lnTo>
                    <a:pt x="1183" y="8"/>
                  </a:lnTo>
                  <a:lnTo>
                    <a:pt x="1181" y="8"/>
                  </a:lnTo>
                  <a:lnTo>
                    <a:pt x="1181" y="24"/>
                  </a:lnTo>
                  <a:close/>
                  <a:moveTo>
                    <a:pt x="1205" y="24"/>
                  </a:moveTo>
                  <a:lnTo>
                    <a:pt x="1209" y="24"/>
                  </a:lnTo>
                  <a:lnTo>
                    <a:pt x="1217" y="24"/>
                  </a:lnTo>
                  <a:lnTo>
                    <a:pt x="1217" y="8"/>
                  </a:lnTo>
                  <a:lnTo>
                    <a:pt x="1209" y="8"/>
                  </a:lnTo>
                  <a:lnTo>
                    <a:pt x="1205" y="8"/>
                  </a:lnTo>
                  <a:lnTo>
                    <a:pt x="1205" y="24"/>
                  </a:lnTo>
                  <a:close/>
                  <a:moveTo>
                    <a:pt x="1229" y="24"/>
                  </a:moveTo>
                  <a:lnTo>
                    <a:pt x="1235" y="24"/>
                  </a:lnTo>
                  <a:lnTo>
                    <a:pt x="1241" y="24"/>
                  </a:lnTo>
                  <a:lnTo>
                    <a:pt x="1241" y="8"/>
                  </a:lnTo>
                  <a:lnTo>
                    <a:pt x="1235" y="8"/>
                  </a:lnTo>
                  <a:lnTo>
                    <a:pt x="1229" y="8"/>
                  </a:lnTo>
                  <a:lnTo>
                    <a:pt x="1229" y="24"/>
                  </a:lnTo>
                  <a:close/>
                  <a:moveTo>
                    <a:pt x="1253" y="23"/>
                  </a:moveTo>
                  <a:lnTo>
                    <a:pt x="1261" y="23"/>
                  </a:lnTo>
                  <a:lnTo>
                    <a:pt x="1261" y="23"/>
                  </a:lnTo>
                  <a:lnTo>
                    <a:pt x="1261" y="8"/>
                  </a:lnTo>
                  <a:lnTo>
                    <a:pt x="1260" y="8"/>
                  </a:lnTo>
                  <a:lnTo>
                    <a:pt x="1253" y="8"/>
                  </a:lnTo>
                  <a:lnTo>
                    <a:pt x="1253" y="23"/>
                  </a:lnTo>
                  <a:close/>
                  <a:moveTo>
                    <a:pt x="0" y="22"/>
                  </a:moveTo>
                  <a:lnTo>
                    <a:pt x="12" y="22"/>
                  </a:lnTo>
                  <a:lnTo>
                    <a:pt x="12" y="7"/>
                  </a:lnTo>
                  <a:lnTo>
                    <a:pt x="0" y="7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39" name="Freeform 135">
              <a:extLst>
                <a:ext uri="{FF2B5EF4-FFF2-40B4-BE49-F238E27FC236}">
                  <a16:creationId xmlns:a16="http://schemas.microsoft.com/office/drawing/2014/main" id="{2A970C1B-DF9A-40E4-BD8C-24E13B20B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88191" y="13846625"/>
              <a:ext cx="1430395" cy="238210"/>
            </a:xfrm>
            <a:custGeom>
              <a:avLst/>
              <a:gdLst>
                <a:gd name="T0" fmla="*/ 0 w 1261"/>
                <a:gd name="T1" fmla="*/ 159 h 210"/>
                <a:gd name="T2" fmla="*/ 26 w 1261"/>
                <a:gd name="T3" fmla="*/ 160 h 210"/>
                <a:gd name="T4" fmla="*/ 52 w 1261"/>
                <a:gd name="T5" fmla="*/ 159 h 210"/>
                <a:gd name="T6" fmla="*/ 77 w 1261"/>
                <a:gd name="T7" fmla="*/ 156 h 210"/>
                <a:gd name="T8" fmla="*/ 103 w 1261"/>
                <a:gd name="T9" fmla="*/ 150 h 210"/>
                <a:gd name="T10" fmla="*/ 129 w 1261"/>
                <a:gd name="T11" fmla="*/ 139 h 210"/>
                <a:gd name="T12" fmla="*/ 155 w 1261"/>
                <a:gd name="T13" fmla="*/ 123 h 210"/>
                <a:gd name="T14" fmla="*/ 180 w 1261"/>
                <a:gd name="T15" fmla="*/ 104 h 210"/>
                <a:gd name="T16" fmla="*/ 206 w 1261"/>
                <a:gd name="T17" fmla="*/ 81 h 210"/>
                <a:gd name="T18" fmla="*/ 232 w 1261"/>
                <a:gd name="T19" fmla="*/ 58 h 210"/>
                <a:gd name="T20" fmla="*/ 258 w 1261"/>
                <a:gd name="T21" fmla="*/ 37 h 210"/>
                <a:gd name="T22" fmla="*/ 283 w 1261"/>
                <a:gd name="T23" fmla="*/ 20 h 210"/>
                <a:gd name="T24" fmla="*/ 309 w 1261"/>
                <a:gd name="T25" fmla="*/ 7 h 210"/>
                <a:gd name="T26" fmla="*/ 335 w 1261"/>
                <a:gd name="T27" fmla="*/ 1 h 210"/>
                <a:gd name="T28" fmla="*/ 361 w 1261"/>
                <a:gd name="T29" fmla="*/ 0 h 210"/>
                <a:gd name="T30" fmla="*/ 386 w 1261"/>
                <a:gd name="T31" fmla="*/ 6 h 210"/>
                <a:gd name="T32" fmla="*/ 412 w 1261"/>
                <a:gd name="T33" fmla="*/ 17 h 210"/>
                <a:gd name="T34" fmla="*/ 438 w 1261"/>
                <a:gd name="T35" fmla="*/ 33 h 210"/>
                <a:gd name="T36" fmla="*/ 463 w 1261"/>
                <a:gd name="T37" fmla="*/ 52 h 210"/>
                <a:gd name="T38" fmla="*/ 489 w 1261"/>
                <a:gd name="T39" fmla="*/ 73 h 210"/>
                <a:gd name="T40" fmla="*/ 515 w 1261"/>
                <a:gd name="T41" fmla="*/ 96 h 210"/>
                <a:gd name="T42" fmla="*/ 540 w 1261"/>
                <a:gd name="T43" fmla="*/ 118 h 210"/>
                <a:gd name="T44" fmla="*/ 566 w 1261"/>
                <a:gd name="T45" fmla="*/ 139 h 210"/>
                <a:gd name="T46" fmla="*/ 592 w 1261"/>
                <a:gd name="T47" fmla="*/ 158 h 210"/>
                <a:gd name="T48" fmla="*/ 617 w 1261"/>
                <a:gd name="T49" fmla="*/ 174 h 210"/>
                <a:gd name="T50" fmla="*/ 643 w 1261"/>
                <a:gd name="T51" fmla="*/ 188 h 210"/>
                <a:gd name="T52" fmla="*/ 669 w 1261"/>
                <a:gd name="T53" fmla="*/ 198 h 210"/>
                <a:gd name="T54" fmla="*/ 695 w 1261"/>
                <a:gd name="T55" fmla="*/ 205 h 210"/>
                <a:gd name="T56" fmla="*/ 720 w 1261"/>
                <a:gd name="T57" fmla="*/ 209 h 210"/>
                <a:gd name="T58" fmla="*/ 746 w 1261"/>
                <a:gd name="T59" fmla="*/ 210 h 210"/>
                <a:gd name="T60" fmla="*/ 772 w 1261"/>
                <a:gd name="T61" fmla="*/ 209 h 210"/>
                <a:gd name="T62" fmla="*/ 798 w 1261"/>
                <a:gd name="T63" fmla="*/ 206 h 210"/>
                <a:gd name="T64" fmla="*/ 823 w 1261"/>
                <a:gd name="T65" fmla="*/ 202 h 210"/>
                <a:gd name="T66" fmla="*/ 849 w 1261"/>
                <a:gd name="T67" fmla="*/ 197 h 210"/>
                <a:gd name="T68" fmla="*/ 875 w 1261"/>
                <a:gd name="T69" fmla="*/ 191 h 210"/>
                <a:gd name="T70" fmla="*/ 901 w 1261"/>
                <a:gd name="T71" fmla="*/ 185 h 210"/>
                <a:gd name="T72" fmla="*/ 926 w 1261"/>
                <a:gd name="T73" fmla="*/ 179 h 210"/>
                <a:gd name="T74" fmla="*/ 952 w 1261"/>
                <a:gd name="T75" fmla="*/ 173 h 210"/>
                <a:gd name="T76" fmla="*/ 978 w 1261"/>
                <a:gd name="T77" fmla="*/ 168 h 210"/>
                <a:gd name="T78" fmla="*/ 1003 w 1261"/>
                <a:gd name="T79" fmla="*/ 164 h 210"/>
                <a:gd name="T80" fmla="*/ 1029 w 1261"/>
                <a:gd name="T81" fmla="*/ 160 h 210"/>
                <a:gd name="T82" fmla="*/ 1055 w 1261"/>
                <a:gd name="T83" fmla="*/ 157 h 210"/>
                <a:gd name="T84" fmla="*/ 1080 w 1261"/>
                <a:gd name="T85" fmla="*/ 155 h 210"/>
                <a:gd name="T86" fmla="*/ 1106 w 1261"/>
                <a:gd name="T87" fmla="*/ 153 h 210"/>
                <a:gd name="T88" fmla="*/ 1132 w 1261"/>
                <a:gd name="T89" fmla="*/ 152 h 210"/>
                <a:gd name="T90" fmla="*/ 1158 w 1261"/>
                <a:gd name="T91" fmla="*/ 152 h 210"/>
                <a:gd name="T92" fmla="*/ 1183 w 1261"/>
                <a:gd name="T93" fmla="*/ 152 h 210"/>
                <a:gd name="T94" fmla="*/ 1209 w 1261"/>
                <a:gd name="T95" fmla="*/ 152 h 210"/>
                <a:gd name="T96" fmla="*/ 1235 w 1261"/>
                <a:gd name="T97" fmla="*/ 152 h 210"/>
                <a:gd name="T98" fmla="*/ 1260 w 1261"/>
                <a:gd name="T99" fmla="*/ 153 h 210"/>
                <a:gd name="T100" fmla="*/ 1261 w 1261"/>
                <a:gd name="T101" fmla="*/ 15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61" h="210">
                  <a:moveTo>
                    <a:pt x="0" y="159"/>
                  </a:moveTo>
                  <a:lnTo>
                    <a:pt x="26" y="160"/>
                  </a:lnTo>
                  <a:lnTo>
                    <a:pt x="52" y="159"/>
                  </a:lnTo>
                  <a:lnTo>
                    <a:pt x="77" y="156"/>
                  </a:lnTo>
                  <a:lnTo>
                    <a:pt x="103" y="150"/>
                  </a:lnTo>
                  <a:lnTo>
                    <a:pt x="129" y="139"/>
                  </a:lnTo>
                  <a:lnTo>
                    <a:pt x="155" y="123"/>
                  </a:lnTo>
                  <a:lnTo>
                    <a:pt x="180" y="104"/>
                  </a:lnTo>
                  <a:lnTo>
                    <a:pt x="206" y="81"/>
                  </a:lnTo>
                  <a:lnTo>
                    <a:pt x="232" y="58"/>
                  </a:lnTo>
                  <a:lnTo>
                    <a:pt x="258" y="37"/>
                  </a:lnTo>
                  <a:lnTo>
                    <a:pt x="283" y="20"/>
                  </a:lnTo>
                  <a:lnTo>
                    <a:pt x="309" y="7"/>
                  </a:lnTo>
                  <a:lnTo>
                    <a:pt x="335" y="1"/>
                  </a:lnTo>
                  <a:lnTo>
                    <a:pt x="361" y="0"/>
                  </a:lnTo>
                  <a:lnTo>
                    <a:pt x="386" y="6"/>
                  </a:lnTo>
                  <a:lnTo>
                    <a:pt x="412" y="17"/>
                  </a:lnTo>
                  <a:lnTo>
                    <a:pt x="438" y="33"/>
                  </a:lnTo>
                  <a:lnTo>
                    <a:pt x="463" y="52"/>
                  </a:lnTo>
                  <a:lnTo>
                    <a:pt x="489" y="73"/>
                  </a:lnTo>
                  <a:lnTo>
                    <a:pt x="515" y="96"/>
                  </a:lnTo>
                  <a:lnTo>
                    <a:pt x="540" y="118"/>
                  </a:lnTo>
                  <a:lnTo>
                    <a:pt x="566" y="139"/>
                  </a:lnTo>
                  <a:lnTo>
                    <a:pt x="592" y="158"/>
                  </a:lnTo>
                  <a:lnTo>
                    <a:pt x="617" y="174"/>
                  </a:lnTo>
                  <a:lnTo>
                    <a:pt x="643" y="188"/>
                  </a:lnTo>
                  <a:lnTo>
                    <a:pt x="669" y="198"/>
                  </a:lnTo>
                  <a:lnTo>
                    <a:pt x="695" y="205"/>
                  </a:lnTo>
                  <a:lnTo>
                    <a:pt x="720" y="209"/>
                  </a:lnTo>
                  <a:lnTo>
                    <a:pt x="746" y="210"/>
                  </a:lnTo>
                  <a:lnTo>
                    <a:pt x="772" y="209"/>
                  </a:lnTo>
                  <a:lnTo>
                    <a:pt x="798" y="206"/>
                  </a:lnTo>
                  <a:lnTo>
                    <a:pt x="823" y="202"/>
                  </a:lnTo>
                  <a:lnTo>
                    <a:pt x="849" y="197"/>
                  </a:lnTo>
                  <a:lnTo>
                    <a:pt x="875" y="191"/>
                  </a:lnTo>
                  <a:lnTo>
                    <a:pt x="901" y="185"/>
                  </a:lnTo>
                  <a:lnTo>
                    <a:pt x="926" y="179"/>
                  </a:lnTo>
                  <a:lnTo>
                    <a:pt x="952" y="173"/>
                  </a:lnTo>
                  <a:lnTo>
                    <a:pt x="978" y="168"/>
                  </a:lnTo>
                  <a:lnTo>
                    <a:pt x="1003" y="164"/>
                  </a:lnTo>
                  <a:lnTo>
                    <a:pt x="1029" y="160"/>
                  </a:lnTo>
                  <a:lnTo>
                    <a:pt x="1055" y="157"/>
                  </a:lnTo>
                  <a:lnTo>
                    <a:pt x="1080" y="155"/>
                  </a:lnTo>
                  <a:lnTo>
                    <a:pt x="1106" y="153"/>
                  </a:lnTo>
                  <a:lnTo>
                    <a:pt x="1132" y="152"/>
                  </a:lnTo>
                  <a:lnTo>
                    <a:pt x="1158" y="152"/>
                  </a:lnTo>
                  <a:lnTo>
                    <a:pt x="1183" y="152"/>
                  </a:lnTo>
                  <a:lnTo>
                    <a:pt x="1209" y="152"/>
                  </a:lnTo>
                  <a:lnTo>
                    <a:pt x="1235" y="152"/>
                  </a:lnTo>
                  <a:lnTo>
                    <a:pt x="1260" y="153"/>
                  </a:lnTo>
                  <a:lnTo>
                    <a:pt x="1261" y="153"/>
                  </a:lnTo>
                </a:path>
              </a:pathLst>
            </a:custGeom>
            <a:noFill/>
            <a:ln w="25400" cap="flat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40" name="Freeform 136">
              <a:extLst>
                <a:ext uri="{FF2B5EF4-FFF2-40B4-BE49-F238E27FC236}">
                  <a16:creationId xmlns:a16="http://schemas.microsoft.com/office/drawing/2014/main" id="{5BB394A6-A4E5-4B1E-B0B1-6D285D5F65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88191" y="14011103"/>
              <a:ext cx="1430395" cy="112299"/>
            </a:xfrm>
            <a:custGeom>
              <a:avLst/>
              <a:gdLst>
                <a:gd name="T0" fmla="*/ 24 w 1261"/>
                <a:gd name="T1" fmla="*/ 7 h 99"/>
                <a:gd name="T2" fmla="*/ 52 w 1261"/>
                <a:gd name="T3" fmla="*/ 7 h 99"/>
                <a:gd name="T4" fmla="*/ 85 w 1261"/>
                <a:gd name="T5" fmla="*/ 7 h 99"/>
                <a:gd name="T6" fmla="*/ 107 w 1261"/>
                <a:gd name="T7" fmla="*/ 25 h 99"/>
                <a:gd name="T8" fmla="*/ 128 w 1261"/>
                <a:gd name="T9" fmla="*/ 27 h 99"/>
                <a:gd name="T10" fmla="*/ 143 w 1261"/>
                <a:gd name="T11" fmla="*/ 30 h 99"/>
                <a:gd name="T12" fmla="*/ 143 w 1261"/>
                <a:gd name="T13" fmla="*/ 30 h 99"/>
                <a:gd name="T14" fmla="*/ 189 w 1261"/>
                <a:gd name="T15" fmla="*/ 41 h 99"/>
                <a:gd name="T16" fmla="*/ 222 w 1261"/>
                <a:gd name="T17" fmla="*/ 52 h 99"/>
                <a:gd name="T18" fmla="*/ 250 w 1261"/>
                <a:gd name="T19" fmla="*/ 45 h 99"/>
                <a:gd name="T20" fmla="*/ 262 w 1261"/>
                <a:gd name="T21" fmla="*/ 49 h 99"/>
                <a:gd name="T22" fmla="*/ 286 w 1261"/>
                <a:gd name="T23" fmla="*/ 58 h 99"/>
                <a:gd name="T24" fmla="*/ 318 w 1261"/>
                <a:gd name="T25" fmla="*/ 68 h 99"/>
                <a:gd name="T26" fmla="*/ 337 w 1261"/>
                <a:gd name="T27" fmla="*/ 90 h 99"/>
                <a:gd name="T28" fmla="*/ 359 w 1261"/>
                <a:gd name="T29" fmla="*/ 95 h 99"/>
                <a:gd name="T30" fmla="*/ 362 w 1261"/>
                <a:gd name="T31" fmla="*/ 79 h 99"/>
                <a:gd name="T32" fmla="*/ 386 w 1261"/>
                <a:gd name="T33" fmla="*/ 98 h 99"/>
                <a:gd name="T34" fmla="*/ 374 w 1261"/>
                <a:gd name="T35" fmla="*/ 96 h 99"/>
                <a:gd name="T36" fmla="*/ 423 w 1261"/>
                <a:gd name="T37" fmla="*/ 98 h 99"/>
                <a:gd name="T38" fmla="*/ 459 w 1261"/>
                <a:gd name="T39" fmla="*/ 94 h 99"/>
                <a:gd name="T40" fmla="*/ 480 w 1261"/>
                <a:gd name="T41" fmla="*/ 74 h 99"/>
                <a:gd name="T42" fmla="*/ 492 w 1261"/>
                <a:gd name="T43" fmla="*/ 71 h 99"/>
                <a:gd name="T44" fmla="*/ 519 w 1261"/>
                <a:gd name="T45" fmla="*/ 80 h 99"/>
                <a:gd name="T46" fmla="*/ 537 w 1261"/>
                <a:gd name="T47" fmla="*/ 58 h 99"/>
                <a:gd name="T48" fmla="*/ 564 w 1261"/>
                <a:gd name="T49" fmla="*/ 49 h 99"/>
                <a:gd name="T50" fmla="*/ 594 w 1261"/>
                <a:gd name="T51" fmla="*/ 39 h 99"/>
                <a:gd name="T52" fmla="*/ 622 w 1261"/>
                <a:gd name="T53" fmla="*/ 47 h 99"/>
                <a:gd name="T54" fmla="*/ 645 w 1261"/>
                <a:gd name="T55" fmla="*/ 41 h 99"/>
                <a:gd name="T56" fmla="*/ 664 w 1261"/>
                <a:gd name="T57" fmla="*/ 19 h 99"/>
                <a:gd name="T58" fmla="*/ 676 w 1261"/>
                <a:gd name="T59" fmla="*/ 16 h 99"/>
                <a:gd name="T60" fmla="*/ 703 w 1261"/>
                <a:gd name="T61" fmla="*/ 27 h 99"/>
                <a:gd name="T62" fmla="*/ 750 w 1261"/>
                <a:gd name="T63" fmla="*/ 20 h 99"/>
                <a:gd name="T64" fmla="*/ 785 w 1261"/>
                <a:gd name="T65" fmla="*/ 17 h 99"/>
                <a:gd name="T66" fmla="*/ 809 w 1261"/>
                <a:gd name="T67" fmla="*/ 16 h 99"/>
                <a:gd name="T68" fmla="*/ 824 w 1261"/>
                <a:gd name="T69" fmla="*/ 16 h 99"/>
                <a:gd name="T70" fmla="*/ 845 w 1261"/>
                <a:gd name="T71" fmla="*/ 16 h 99"/>
                <a:gd name="T72" fmla="*/ 845 w 1261"/>
                <a:gd name="T73" fmla="*/ 16 h 99"/>
                <a:gd name="T74" fmla="*/ 869 w 1261"/>
                <a:gd name="T75" fmla="*/ 0 h 99"/>
                <a:gd name="T76" fmla="*/ 901 w 1261"/>
                <a:gd name="T77" fmla="*/ 1 h 99"/>
                <a:gd name="T78" fmla="*/ 929 w 1261"/>
                <a:gd name="T79" fmla="*/ 2 h 99"/>
                <a:gd name="T80" fmla="*/ 952 w 1261"/>
                <a:gd name="T81" fmla="*/ 19 h 99"/>
                <a:gd name="T82" fmla="*/ 976 w 1261"/>
                <a:gd name="T83" fmla="*/ 20 h 99"/>
                <a:gd name="T84" fmla="*/ 1001 w 1261"/>
                <a:gd name="T85" fmla="*/ 5 h 99"/>
                <a:gd name="T86" fmla="*/ 1013 w 1261"/>
                <a:gd name="T87" fmla="*/ 6 h 99"/>
                <a:gd name="T88" fmla="*/ 1037 w 1261"/>
                <a:gd name="T89" fmla="*/ 22 h 99"/>
                <a:gd name="T90" fmla="*/ 1085 w 1261"/>
                <a:gd name="T91" fmla="*/ 23 h 99"/>
                <a:gd name="T92" fmla="*/ 1121 w 1261"/>
                <a:gd name="T93" fmla="*/ 24 h 99"/>
                <a:gd name="T94" fmla="*/ 1145 w 1261"/>
                <a:gd name="T95" fmla="*/ 8 h 99"/>
                <a:gd name="T96" fmla="*/ 1169 w 1261"/>
                <a:gd name="T97" fmla="*/ 8 h 99"/>
                <a:gd name="T98" fmla="*/ 1193 w 1261"/>
                <a:gd name="T99" fmla="*/ 24 h 99"/>
                <a:gd name="T100" fmla="*/ 1209 w 1261"/>
                <a:gd name="T101" fmla="*/ 24 h 99"/>
                <a:gd name="T102" fmla="*/ 1229 w 1261"/>
                <a:gd name="T103" fmla="*/ 24 h 99"/>
                <a:gd name="T104" fmla="*/ 1229 w 1261"/>
                <a:gd name="T105" fmla="*/ 24 h 99"/>
                <a:gd name="T106" fmla="*/ 1253 w 1261"/>
                <a:gd name="T107" fmla="*/ 8 h 99"/>
                <a:gd name="T108" fmla="*/ 0 w 1261"/>
                <a:gd name="T109" fmla="*/ 2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61" h="99">
                  <a:moveTo>
                    <a:pt x="24" y="22"/>
                  </a:moveTo>
                  <a:lnTo>
                    <a:pt x="26" y="22"/>
                  </a:lnTo>
                  <a:lnTo>
                    <a:pt x="36" y="22"/>
                  </a:lnTo>
                  <a:lnTo>
                    <a:pt x="36" y="7"/>
                  </a:lnTo>
                  <a:lnTo>
                    <a:pt x="26" y="7"/>
                  </a:lnTo>
                  <a:lnTo>
                    <a:pt x="24" y="7"/>
                  </a:lnTo>
                  <a:lnTo>
                    <a:pt x="24" y="22"/>
                  </a:lnTo>
                  <a:close/>
                  <a:moveTo>
                    <a:pt x="48" y="23"/>
                  </a:moveTo>
                  <a:lnTo>
                    <a:pt x="52" y="23"/>
                  </a:lnTo>
                  <a:lnTo>
                    <a:pt x="60" y="23"/>
                  </a:lnTo>
                  <a:lnTo>
                    <a:pt x="60" y="7"/>
                  </a:lnTo>
                  <a:lnTo>
                    <a:pt x="52" y="7"/>
                  </a:lnTo>
                  <a:lnTo>
                    <a:pt x="48" y="7"/>
                  </a:lnTo>
                  <a:lnTo>
                    <a:pt x="48" y="23"/>
                  </a:lnTo>
                  <a:close/>
                  <a:moveTo>
                    <a:pt x="72" y="23"/>
                  </a:moveTo>
                  <a:lnTo>
                    <a:pt x="77" y="23"/>
                  </a:lnTo>
                  <a:lnTo>
                    <a:pt x="84" y="23"/>
                  </a:lnTo>
                  <a:lnTo>
                    <a:pt x="85" y="7"/>
                  </a:lnTo>
                  <a:lnTo>
                    <a:pt x="78" y="7"/>
                  </a:lnTo>
                  <a:lnTo>
                    <a:pt x="72" y="7"/>
                  </a:lnTo>
                  <a:lnTo>
                    <a:pt x="72" y="23"/>
                  </a:lnTo>
                  <a:close/>
                  <a:moveTo>
                    <a:pt x="96" y="24"/>
                  </a:moveTo>
                  <a:lnTo>
                    <a:pt x="103" y="25"/>
                  </a:lnTo>
                  <a:lnTo>
                    <a:pt x="107" y="25"/>
                  </a:lnTo>
                  <a:lnTo>
                    <a:pt x="109" y="9"/>
                  </a:lnTo>
                  <a:lnTo>
                    <a:pt x="104" y="8"/>
                  </a:lnTo>
                  <a:lnTo>
                    <a:pt x="97" y="8"/>
                  </a:lnTo>
                  <a:lnTo>
                    <a:pt x="96" y="24"/>
                  </a:lnTo>
                  <a:close/>
                  <a:moveTo>
                    <a:pt x="119" y="26"/>
                  </a:moveTo>
                  <a:lnTo>
                    <a:pt x="128" y="27"/>
                  </a:lnTo>
                  <a:lnTo>
                    <a:pt x="131" y="28"/>
                  </a:lnTo>
                  <a:lnTo>
                    <a:pt x="134" y="12"/>
                  </a:lnTo>
                  <a:lnTo>
                    <a:pt x="130" y="11"/>
                  </a:lnTo>
                  <a:lnTo>
                    <a:pt x="121" y="10"/>
                  </a:lnTo>
                  <a:lnTo>
                    <a:pt x="119" y="26"/>
                  </a:lnTo>
                  <a:close/>
                  <a:moveTo>
                    <a:pt x="143" y="30"/>
                  </a:moveTo>
                  <a:lnTo>
                    <a:pt x="153" y="32"/>
                  </a:lnTo>
                  <a:lnTo>
                    <a:pt x="154" y="32"/>
                  </a:lnTo>
                  <a:lnTo>
                    <a:pt x="158" y="16"/>
                  </a:lnTo>
                  <a:lnTo>
                    <a:pt x="157" y="16"/>
                  </a:lnTo>
                  <a:lnTo>
                    <a:pt x="145" y="14"/>
                  </a:lnTo>
                  <a:lnTo>
                    <a:pt x="143" y="30"/>
                  </a:lnTo>
                  <a:close/>
                  <a:moveTo>
                    <a:pt x="166" y="35"/>
                  </a:moveTo>
                  <a:lnTo>
                    <a:pt x="178" y="37"/>
                  </a:lnTo>
                  <a:lnTo>
                    <a:pt x="181" y="22"/>
                  </a:lnTo>
                  <a:lnTo>
                    <a:pt x="169" y="19"/>
                  </a:lnTo>
                  <a:lnTo>
                    <a:pt x="166" y="35"/>
                  </a:lnTo>
                  <a:close/>
                  <a:moveTo>
                    <a:pt x="189" y="41"/>
                  </a:moveTo>
                  <a:lnTo>
                    <a:pt x="200" y="44"/>
                  </a:lnTo>
                  <a:lnTo>
                    <a:pt x="205" y="29"/>
                  </a:lnTo>
                  <a:lnTo>
                    <a:pt x="193" y="25"/>
                  </a:lnTo>
                  <a:lnTo>
                    <a:pt x="189" y="41"/>
                  </a:lnTo>
                  <a:close/>
                  <a:moveTo>
                    <a:pt x="211" y="48"/>
                  </a:moveTo>
                  <a:lnTo>
                    <a:pt x="222" y="52"/>
                  </a:lnTo>
                  <a:lnTo>
                    <a:pt x="228" y="37"/>
                  </a:lnTo>
                  <a:lnTo>
                    <a:pt x="216" y="33"/>
                  </a:lnTo>
                  <a:lnTo>
                    <a:pt x="211" y="48"/>
                  </a:lnTo>
                  <a:close/>
                  <a:moveTo>
                    <a:pt x="234" y="56"/>
                  </a:moveTo>
                  <a:lnTo>
                    <a:pt x="245" y="60"/>
                  </a:lnTo>
                  <a:lnTo>
                    <a:pt x="250" y="45"/>
                  </a:lnTo>
                  <a:lnTo>
                    <a:pt x="239" y="41"/>
                  </a:lnTo>
                  <a:lnTo>
                    <a:pt x="234" y="56"/>
                  </a:lnTo>
                  <a:close/>
                  <a:moveTo>
                    <a:pt x="256" y="64"/>
                  </a:moveTo>
                  <a:lnTo>
                    <a:pt x="267" y="68"/>
                  </a:lnTo>
                  <a:lnTo>
                    <a:pt x="273" y="53"/>
                  </a:lnTo>
                  <a:lnTo>
                    <a:pt x="262" y="49"/>
                  </a:lnTo>
                  <a:lnTo>
                    <a:pt x="256" y="64"/>
                  </a:lnTo>
                  <a:close/>
                  <a:moveTo>
                    <a:pt x="279" y="72"/>
                  </a:moveTo>
                  <a:lnTo>
                    <a:pt x="281" y="73"/>
                  </a:lnTo>
                  <a:lnTo>
                    <a:pt x="290" y="76"/>
                  </a:lnTo>
                  <a:lnTo>
                    <a:pt x="296" y="61"/>
                  </a:lnTo>
                  <a:lnTo>
                    <a:pt x="286" y="58"/>
                  </a:lnTo>
                  <a:lnTo>
                    <a:pt x="284" y="57"/>
                  </a:lnTo>
                  <a:lnTo>
                    <a:pt x="279" y="72"/>
                  </a:lnTo>
                  <a:close/>
                  <a:moveTo>
                    <a:pt x="302" y="80"/>
                  </a:moveTo>
                  <a:lnTo>
                    <a:pt x="306" y="82"/>
                  </a:lnTo>
                  <a:lnTo>
                    <a:pt x="314" y="84"/>
                  </a:lnTo>
                  <a:lnTo>
                    <a:pt x="318" y="68"/>
                  </a:lnTo>
                  <a:lnTo>
                    <a:pt x="311" y="66"/>
                  </a:lnTo>
                  <a:lnTo>
                    <a:pt x="307" y="65"/>
                  </a:lnTo>
                  <a:lnTo>
                    <a:pt x="302" y="80"/>
                  </a:lnTo>
                  <a:close/>
                  <a:moveTo>
                    <a:pt x="325" y="87"/>
                  </a:moveTo>
                  <a:lnTo>
                    <a:pt x="332" y="89"/>
                  </a:lnTo>
                  <a:lnTo>
                    <a:pt x="337" y="90"/>
                  </a:lnTo>
                  <a:lnTo>
                    <a:pt x="341" y="74"/>
                  </a:lnTo>
                  <a:lnTo>
                    <a:pt x="336" y="73"/>
                  </a:lnTo>
                  <a:lnTo>
                    <a:pt x="330" y="71"/>
                  </a:lnTo>
                  <a:lnTo>
                    <a:pt x="325" y="87"/>
                  </a:lnTo>
                  <a:close/>
                  <a:moveTo>
                    <a:pt x="349" y="93"/>
                  </a:moveTo>
                  <a:lnTo>
                    <a:pt x="359" y="95"/>
                  </a:lnTo>
                  <a:lnTo>
                    <a:pt x="359" y="95"/>
                  </a:lnTo>
                  <a:lnTo>
                    <a:pt x="362" y="95"/>
                  </a:lnTo>
                  <a:lnTo>
                    <a:pt x="364" y="79"/>
                  </a:lnTo>
                  <a:lnTo>
                    <a:pt x="361" y="79"/>
                  </a:lnTo>
                  <a:lnTo>
                    <a:pt x="361" y="87"/>
                  </a:lnTo>
                  <a:lnTo>
                    <a:pt x="362" y="79"/>
                  </a:lnTo>
                  <a:lnTo>
                    <a:pt x="352" y="77"/>
                  </a:lnTo>
                  <a:lnTo>
                    <a:pt x="349" y="93"/>
                  </a:lnTo>
                  <a:close/>
                  <a:moveTo>
                    <a:pt x="374" y="96"/>
                  </a:moveTo>
                  <a:lnTo>
                    <a:pt x="385" y="98"/>
                  </a:lnTo>
                  <a:lnTo>
                    <a:pt x="386" y="98"/>
                  </a:lnTo>
                  <a:lnTo>
                    <a:pt x="386" y="98"/>
                  </a:lnTo>
                  <a:lnTo>
                    <a:pt x="387" y="82"/>
                  </a:lnTo>
                  <a:lnTo>
                    <a:pt x="386" y="82"/>
                  </a:lnTo>
                  <a:lnTo>
                    <a:pt x="386" y="90"/>
                  </a:lnTo>
                  <a:lnTo>
                    <a:pt x="387" y="82"/>
                  </a:lnTo>
                  <a:lnTo>
                    <a:pt x="376" y="80"/>
                  </a:lnTo>
                  <a:lnTo>
                    <a:pt x="374" y="96"/>
                  </a:lnTo>
                  <a:close/>
                  <a:moveTo>
                    <a:pt x="398" y="99"/>
                  </a:moveTo>
                  <a:lnTo>
                    <a:pt x="410" y="99"/>
                  </a:lnTo>
                  <a:lnTo>
                    <a:pt x="411" y="83"/>
                  </a:lnTo>
                  <a:lnTo>
                    <a:pt x="399" y="82"/>
                  </a:lnTo>
                  <a:lnTo>
                    <a:pt x="398" y="99"/>
                  </a:lnTo>
                  <a:close/>
                  <a:moveTo>
                    <a:pt x="423" y="98"/>
                  </a:moveTo>
                  <a:lnTo>
                    <a:pt x="435" y="97"/>
                  </a:lnTo>
                  <a:lnTo>
                    <a:pt x="434" y="82"/>
                  </a:lnTo>
                  <a:lnTo>
                    <a:pt x="422" y="82"/>
                  </a:lnTo>
                  <a:lnTo>
                    <a:pt x="423" y="98"/>
                  </a:lnTo>
                  <a:close/>
                  <a:moveTo>
                    <a:pt x="448" y="96"/>
                  </a:moveTo>
                  <a:lnTo>
                    <a:pt x="459" y="94"/>
                  </a:lnTo>
                  <a:lnTo>
                    <a:pt x="457" y="79"/>
                  </a:lnTo>
                  <a:lnTo>
                    <a:pt x="445" y="80"/>
                  </a:lnTo>
                  <a:lnTo>
                    <a:pt x="448" y="96"/>
                  </a:lnTo>
                  <a:close/>
                  <a:moveTo>
                    <a:pt x="472" y="92"/>
                  </a:moveTo>
                  <a:lnTo>
                    <a:pt x="484" y="90"/>
                  </a:lnTo>
                  <a:lnTo>
                    <a:pt x="480" y="74"/>
                  </a:lnTo>
                  <a:lnTo>
                    <a:pt x="468" y="76"/>
                  </a:lnTo>
                  <a:lnTo>
                    <a:pt x="472" y="92"/>
                  </a:lnTo>
                  <a:close/>
                  <a:moveTo>
                    <a:pt x="496" y="87"/>
                  </a:moveTo>
                  <a:lnTo>
                    <a:pt x="507" y="84"/>
                  </a:lnTo>
                  <a:lnTo>
                    <a:pt x="503" y="68"/>
                  </a:lnTo>
                  <a:lnTo>
                    <a:pt x="492" y="71"/>
                  </a:lnTo>
                  <a:lnTo>
                    <a:pt x="496" y="87"/>
                  </a:lnTo>
                  <a:close/>
                  <a:moveTo>
                    <a:pt x="519" y="80"/>
                  </a:moveTo>
                  <a:lnTo>
                    <a:pt x="531" y="77"/>
                  </a:lnTo>
                  <a:lnTo>
                    <a:pt x="526" y="62"/>
                  </a:lnTo>
                  <a:lnTo>
                    <a:pt x="515" y="65"/>
                  </a:lnTo>
                  <a:lnTo>
                    <a:pt x="519" y="80"/>
                  </a:lnTo>
                  <a:close/>
                  <a:moveTo>
                    <a:pt x="542" y="73"/>
                  </a:moveTo>
                  <a:lnTo>
                    <a:pt x="543" y="73"/>
                  </a:lnTo>
                  <a:lnTo>
                    <a:pt x="554" y="70"/>
                  </a:lnTo>
                  <a:lnTo>
                    <a:pt x="549" y="54"/>
                  </a:lnTo>
                  <a:lnTo>
                    <a:pt x="538" y="58"/>
                  </a:lnTo>
                  <a:lnTo>
                    <a:pt x="537" y="58"/>
                  </a:lnTo>
                  <a:lnTo>
                    <a:pt x="542" y="73"/>
                  </a:lnTo>
                  <a:close/>
                  <a:moveTo>
                    <a:pt x="565" y="66"/>
                  </a:moveTo>
                  <a:lnTo>
                    <a:pt x="569" y="65"/>
                  </a:lnTo>
                  <a:lnTo>
                    <a:pt x="576" y="62"/>
                  </a:lnTo>
                  <a:lnTo>
                    <a:pt x="572" y="47"/>
                  </a:lnTo>
                  <a:lnTo>
                    <a:pt x="564" y="49"/>
                  </a:lnTo>
                  <a:lnTo>
                    <a:pt x="560" y="50"/>
                  </a:lnTo>
                  <a:lnTo>
                    <a:pt x="565" y="66"/>
                  </a:lnTo>
                  <a:close/>
                  <a:moveTo>
                    <a:pt x="588" y="58"/>
                  </a:moveTo>
                  <a:lnTo>
                    <a:pt x="594" y="56"/>
                  </a:lnTo>
                  <a:lnTo>
                    <a:pt x="599" y="55"/>
                  </a:lnTo>
                  <a:lnTo>
                    <a:pt x="594" y="39"/>
                  </a:lnTo>
                  <a:lnTo>
                    <a:pt x="590" y="41"/>
                  </a:lnTo>
                  <a:lnTo>
                    <a:pt x="583" y="43"/>
                  </a:lnTo>
                  <a:lnTo>
                    <a:pt x="588" y="58"/>
                  </a:lnTo>
                  <a:close/>
                  <a:moveTo>
                    <a:pt x="611" y="51"/>
                  </a:moveTo>
                  <a:lnTo>
                    <a:pt x="620" y="48"/>
                  </a:lnTo>
                  <a:lnTo>
                    <a:pt x="622" y="47"/>
                  </a:lnTo>
                  <a:lnTo>
                    <a:pt x="617" y="32"/>
                  </a:lnTo>
                  <a:lnTo>
                    <a:pt x="615" y="33"/>
                  </a:lnTo>
                  <a:lnTo>
                    <a:pt x="606" y="36"/>
                  </a:lnTo>
                  <a:lnTo>
                    <a:pt x="611" y="51"/>
                  </a:lnTo>
                  <a:close/>
                  <a:moveTo>
                    <a:pt x="634" y="44"/>
                  </a:moveTo>
                  <a:lnTo>
                    <a:pt x="645" y="41"/>
                  </a:lnTo>
                  <a:lnTo>
                    <a:pt x="641" y="25"/>
                  </a:lnTo>
                  <a:lnTo>
                    <a:pt x="629" y="29"/>
                  </a:lnTo>
                  <a:lnTo>
                    <a:pt x="634" y="44"/>
                  </a:lnTo>
                  <a:close/>
                  <a:moveTo>
                    <a:pt x="656" y="38"/>
                  </a:moveTo>
                  <a:lnTo>
                    <a:pt x="668" y="35"/>
                  </a:lnTo>
                  <a:lnTo>
                    <a:pt x="664" y="19"/>
                  </a:lnTo>
                  <a:lnTo>
                    <a:pt x="652" y="22"/>
                  </a:lnTo>
                  <a:lnTo>
                    <a:pt x="656" y="38"/>
                  </a:lnTo>
                  <a:close/>
                  <a:moveTo>
                    <a:pt x="679" y="32"/>
                  </a:moveTo>
                  <a:lnTo>
                    <a:pt x="691" y="29"/>
                  </a:lnTo>
                  <a:lnTo>
                    <a:pt x="688" y="14"/>
                  </a:lnTo>
                  <a:lnTo>
                    <a:pt x="676" y="16"/>
                  </a:lnTo>
                  <a:lnTo>
                    <a:pt x="679" y="32"/>
                  </a:lnTo>
                  <a:close/>
                  <a:moveTo>
                    <a:pt x="703" y="27"/>
                  </a:moveTo>
                  <a:lnTo>
                    <a:pt x="715" y="25"/>
                  </a:lnTo>
                  <a:lnTo>
                    <a:pt x="712" y="9"/>
                  </a:lnTo>
                  <a:lnTo>
                    <a:pt x="700" y="11"/>
                  </a:lnTo>
                  <a:lnTo>
                    <a:pt x="703" y="27"/>
                  </a:lnTo>
                  <a:close/>
                  <a:moveTo>
                    <a:pt x="726" y="23"/>
                  </a:moveTo>
                  <a:lnTo>
                    <a:pt x="738" y="22"/>
                  </a:lnTo>
                  <a:lnTo>
                    <a:pt x="736" y="6"/>
                  </a:lnTo>
                  <a:lnTo>
                    <a:pt x="724" y="7"/>
                  </a:lnTo>
                  <a:lnTo>
                    <a:pt x="726" y="23"/>
                  </a:lnTo>
                  <a:close/>
                  <a:moveTo>
                    <a:pt x="750" y="20"/>
                  </a:moveTo>
                  <a:lnTo>
                    <a:pt x="762" y="19"/>
                  </a:lnTo>
                  <a:lnTo>
                    <a:pt x="760" y="3"/>
                  </a:lnTo>
                  <a:lnTo>
                    <a:pt x="748" y="4"/>
                  </a:lnTo>
                  <a:lnTo>
                    <a:pt x="750" y="20"/>
                  </a:lnTo>
                  <a:close/>
                  <a:moveTo>
                    <a:pt x="773" y="18"/>
                  </a:moveTo>
                  <a:lnTo>
                    <a:pt x="785" y="17"/>
                  </a:lnTo>
                  <a:lnTo>
                    <a:pt x="784" y="1"/>
                  </a:lnTo>
                  <a:lnTo>
                    <a:pt x="772" y="2"/>
                  </a:lnTo>
                  <a:lnTo>
                    <a:pt x="773" y="18"/>
                  </a:lnTo>
                  <a:close/>
                  <a:moveTo>
                    <a:pt x="797" y="16"/>
                  </a:moveTo>
                  <a:lnTo>
                    <a:pt x="798" y="16"/>
                  </a:lnTo>
                  <a:lnTo>
                    <a:pt x="809" y="16"/>
                  </a:lnTo>
                  <a:lnTo>
                    <a:pt x="809" y="0"/>
                  </a:lnTo>
                  <a:lnTo>
                    <a:pt x="797" y="1"/>
                  </a:lnTo>
                  <a:lnTo>
                    <a:pt x="796" y="1"/>
                  </a:lnTo>
                  <a:lnTo>
                    <a:pt x="797" y="16"/>
                  </a:lnTo>
                  <a:close/>
                  <a:moveTo>
                    <a:pt x="821" y="16"/>
                  </a:moveTo>
                  <a:lnTo>
                    <a:pt x="824" y="16"/>
                  </a:lnTo>
                  <a:lnTo>
                    <a:pt x="833" y="16"/>
                  </a:lnTo>
                  <a:lnTo>
                    <a:pt x="833" y="0"/>
                  </a:lnTo>
                  <a:lnTo>
                    <a:pt x="823" y="0"/>
                  </a:lnTo>
                  <a:lnTo>
                    <a:pt x="821" y="0"/>
                  </a:lnTo>
                  <a:lnTo>
                    <a:pt x="821" y="16"/>
                  </a:lnTo>
                  <a:close/>
                  <a:moveTo>
                    <a:pt x="845" y="16"/>
                  </a:moveTo>
                  <a:lnTo>
                    <a:pt x="849" y="16"/>
                  </a:lnTo>
                  <a:lnTo>
                    <a:pt x="857" y="16"/>
                  </a:lnTo>
                  <a:lnTo>
                    <a:pt x="857" y="0"/>
                  </a:lnTo>
                  <a:lnTo>
                    <a:pt x="849" y="0"/>
                  </a:lnTo>
                  <a:lnTo>
                    <a:pt x="845" y="0"/>
                  </a:lnTo>
                  <a:lnTo>
                    <a:pt x="845" y="16"/>
                  </a:lnTo>
                  <a:close/>
                  <a:moveTo>
                    <a:pt x="869" y="16"/>
                  </a:moveTo>
                  <a:lnTo>
                    <a:pt x="875" y="16"/>
                  </a:lnTo>
                  <a:lnTo>
                    <a:pt x="881" y="16"/>
                  </a:lnTo>
                  <a:lnTo>
                    <a:pt x="881" y="1"/>
                  </a:lnTo>
                  <a:lnTo>
                    <a:pt x="875" y="0"/>
                  </a:lnTo>
                  <a:lnTo>
                    <a:pt x="869" y="0"/>
                  </a:lnTo>
                  <a:lnTo>
                    <a:pt x="869" y="16"/>
                  </a:lnTo>
                  <a:close/>
                  <a:moveTo>
                    <a:pt x="893" y="17"/>
                  </a:moveTo>
                  <a:lnTo>
                    <a:pt x="900" y="17"/>
                  </a:lnTo>
                  <a:lnTo>
                    <a:pt x="905" y="17"/>
                  </a:lnTo>
                  <a:lnTo>
                    <a:pt x="905" y="1"/>
                  </a:lnTo>
                  <a:lnTo>
                    <a:pt x="901" y="1"/>
                  </a:lnTo>
                  <a:lnTo>
                    <a:pt x="893" y="1"/>
                  </a:lnTo>
                  <a:lnTo>
                    <a:pt x="893" y="17"/>
                  </a:lnTo>
                  <a:close/>
                  <a:moveTo>
                    <a:pt x="917" y="18"/>
                  </a:moveTo>
                  <a:lnTo>
                    <a:pt x="926" y="18"/>
                  </a:lnTo>
                  <a:lnTo>
                    <a:pt x="928" y="18"/>
                  </a:lnTo>
                  <a:lnTo>
                    <a:pt x="929" y="2"/>
                  </a:lnTo>
                  <a:lnTo>
                    <a:pt x="926" y="2"/>
                  </a:lnTo>
                  <a:lnTo>
                    <a:pt x="917" y="2"/>
                  </a:lnTo>
                  <a:lnTo>
                    <a:pt x="917" y="18"/>
                  </a:lnTo>
                  <a:close/>
                  <a:moveTo>
                    <a:pt x="940" y="19"/>
                  </a:moveTo>
                  <a:lnTo>
                    <a:pt x="952" y="19"/>
                  </a:lnTo>
                  <a:lnTo>
                    <a:pt x="952" y="19"/>
                  </a:lnTo>
                  <a:lnTo>
                    <a:pt x="953" y="3"/>
                  </a:lnTo>
                  <a:lnTo>
                    <a:pt x="952" y="3"/>
                  </a:lnTo>
                  <a:lnTo>
                    <a:pt x="941" y="3"/>
                  </a:lnTo>
                  <a:lnTo>
                    <a:pt x="940" y="19"/>
                  </a:lnTo>
                  <a:close/>
                  <a:moveTo>
                    <a:pt x="964" y="20"/>
                  </a:moveTo>
                  <a:lnTo>
                    <a:pt x="976" y="20"/>
                  </a:lnTo>
                  <a:lnTo>
                    <a:pt x="977" y="4"/>
                  </a:lnTo>
                  <a:lnTo>
                    <a:pt x="965" y="4"/>
                  </a:lnTo>
                  <a:lnTo>
                    <a:pt x="964" y="20"/>
                  </a:lnTo>
                  <a:close/>
                  <a:moveTo>
                    <a:pt x="988" y="21"/>
                  </a:moveTo>
                  <a:lnTo>
                    <a:pt x="1000" y="21"/>
                  </a:lnTo>
                  <a:lnTo>
                    <a:pt x="1001" y="5"/>
                  </a:lnTo>
                  <a:lnTo>
                    <a:pt x="989" y="5"/>
                  </a:lnTo>
                  <a:lnTo>
                    <a:pt x="988" y="21"/>
                  </a:lnTo>
                  <a:close/>
                  <a:moveTo>
                    <a:pt x="1012" y="22"/>
                  </a:moveTo>
                  <a:lnTo>
                    <a:pt x="1024" y="22"/>
                  </a:lnTo>
                  <a:lnTo>
                    <a:pt x="1025" y="6"/>
                  </a:lnTo>
                  <a:lnTo>
                    <a:pt x="1013" y="6"/>
                  </a:lnTo>
                  <a:lnTo>
                    <a:pt x="1012" y="22"/>
                  </a:lnTo>
                  <a:close/>
                  <a:moveTo>
                    <a:pt x="1037" y="22"/>
                  </a:moveTo>
                  <a:lnTo>
                    <a:pt x="1049" y="23"/>
                  </a:lnTo>
                  <a:lnTo>
                    <a:pt x="1049" y="7"/>
                  </a:lnTo>
                  <a:lnTo>
                    <a:pt x="1037" y="7"/>
                  </a:lnTo>
                  <a:lnTo>
                    <a:pt x="1037" y="22"/>
                  </a:lnTo>
                  <a:close/>
                  <a:moveTo>
                    <a:pt x="1061" y="23"/>
                  </a:moveTo>
                  <a:lnTo>
                    <a:pt x="1073" y="23"/>
                  </a:lnTo>
                  <a:lnTo>
                    <a:pt x="1073" y="7"/>
                  </a:lnTo>
                  <a:lnTo>
                    <a:pt x="1061" y="7"/>
                  </a:lnTo>
                  <a:lnTo>
                    <a:pt x="1061" y="23"/>
                  </a:lnTo>
                  <a:close/>
                  <a:moveTo>
                    <a:pt x="1085" y="23"/>
                  </a:moveTo>
                  <a:lnTo>
                    <a:pt x="1097" y="24"/>
                  </a:lnTo>
                  <a:lnTo>
                    <a:pt x="1097" y="8"/>
                  </a:lnTo>
                  <a:lnTo>
                    <a:pt x="1085" y="8"/>
                  </a:lnTo>
                  <a:lnTo>
                    <a:pt x="1085" y="23"/>
                  </a:lnTo>
                  <a:close/>
                  <a:moveTo>
                    <a:pt x="1109" y="24"/>
                  </a:moveTo>
                  <a:lnTo>
                    <a:pt x="1121" y="24"/>
                  </a:lnTo>
                  <a:lnTo>
                    <a:pt x="1121" y="8"/>
                  </a:lnTo>
                  <a:lnTo>
                    <a:pt x="1109" y="8"/>
                  </a:lnTo>
                  <a:lnTo>
                    <a:pt x="1109" y="24"/>
                  </a:lnTo>
                  <a:close/>
                  <a:moveTo>
                    <a:pt x="1133" y="24"/>
                  </a:moveTo>
                  <a:lnTo>
                    <a:pt x="1145" y="24"/>
                  </a:lnTo>
                  <a:lnTo>
                    <a:pt x="1145" y="8"/>
                  </a:lnTo>
                  <a:lnTo>
                    <a:pt x="1133" y="8"/>
                  </a:lnTo>
                  <a:lnTo>
                    <a:pt x="1133" y="24"/>
                  </a:lnTo>
                  <a:close/>
                  <a:moveTo>
                    <a:pt x="1157" y="24"/>
                  </a:moveTo>
                  <a:lnTo>
                    <a:pt x="1158" y="24"/>
                  </a:lnTo>
                  <a:lnTo>
                    <a:pt x="1169" y="24"/>
                  </a:lnTo>
                  <a:lnTo>
                    <a:pt x="1169" y="8"/>
                  </a:lnTo>
                  <a:lnTo>
                    <a:pt x="1158" y="8"/>
                  </a:lnTo>
                  <a:lnTo>
                    <a:pt x="1157" y="8"/>
                  </a:lnTo>
                  <a:lnTo>
                    <a:pt x="1157" y="24"/>
                  </a:lnTo>
                  <a:close/>
                  <a:moveTo>
                    <a:pt x="1181" y="24"/>
                  </a:moveTo>
                  <a:lnTo>
                    <a:pt x="1183" y="24"/>
                  </a:lnTo>
                  <a:lnTo>
                    <a:pt x="1193" y="24"/>
                  </a:lnTo>
                  <a:lnTo>
                    <a:pt x="1193" y="8"/>
                  </a:lnTo>
                  <a:lnTo>
                    <a:pt x="1183" y="8"/>
                  </a:lnTo>
                  <a:lnTo>
                    <a:pt x="1181" y="8"/>
                  </a:lnTo>
                  <a:lnTo>
                    <a:pt x="1181" y="24"/>
                  </a:lnTo>
                  <a:close/>
                  <a:moveTo>
                    <a:pt x="1205" y="24"/>
                  </a:moveTo>
                  <a:lnTo>
                    <a:pt x="1209" y="24"/>
                  </a:lnTo>
                  <a:lnTo>
                    <a:pt x="1217" y="24"/>
                  </a:lnTo>
                  <a:lnTo>
                    <a:pt x="1217" y="8"/>
                  </a:lnTo>
                  <a:lnTo>
                    <a:pt x="1209" y="8"/>
                  </a:lnTo>
                  <a:lnTo>
                    <a:pt x="1205" y="8"/>
                  </a:lnTo>
                  <a:lnTo>
                    <a:pt x="1205" y="24"/>
                  </a:lnTo>
                  <a:close/>
                  <a:moveTo>
                    <a:pt x="1229" y="24"/>
                  </a:moveTo>
                  <a:lnTo>
                    <a:pt x="1235" y="24"/>
                  </a:lnTo>
                  <a:lnTo>
                    <a:pt x="1241" y="24"/>
                  </a:lnTo>
                  <a:lnTo>
                    <a:pt x="1241" y="8"/>
                  </a:lnTo>
                  <a:lnTo>
                    <a:pt x="1235" y="8"/>
                  </a:lnTo>
                  <a:lnTo>
                    <a:pt x="1229" y="8"/>
                  </a:lnTo>
                  <a:lnTo>
                    <a:pt x="1229" y="24"/>
                  </a:lnTo>
                  <a:close/>
                  <a:moveTo>
                    <a:pt x="1253" y="23"/>
                  </a:moveTo>
                  <a:lnTo>
                    <a:pt x="1261" y="23"/>
                  </a:lnTo>
                  <a:lnTo>
                    <a:pt x="1261" y="23"/>
                  </a:lnTo>
                  <a:lnTo>
                    <a:pt x="1261" y="8"/>
                  </a:lnTo>
                  <a:lnTo>
                    <a:pt x="1260" y="8"/>
                  </a:lnTo>
                  <a:lnTo>
                    <a:pt x="1253" y="8"/>
                  </a:lnTo>
                  <a:lnTo>
                    <a:pt x="1253" y="23"/>
                  </a:lnTo>
                  <a:close/>
                  <a:moveTo>
                    <a:pt x="0" y="22"/>
                  </a:moveTo>
                  <a:lnTo>
                    <a:pt x="12" y="22"/>
                  </a:lnTo>
                  <a:lnTo>
                    <a:pt x="12" y="7"/>
                  </a:lnTo>
                  <a:lnTo>
                    <a:pt x="0" y="7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41" name="Freeform 137">
              <a:extLst>
                <a:ext uri="{FF2B5EF4-FFF2-40B4-BE49-F238E27FC236}">
                  <a16:creationId xmlns:a16="http://schemas.microsoft.com/office/drawing/2014/main" id="{8D46A609-66CA-4DE1-A5AC-B1C3A870B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88191" y="13695759"/>
              <a:ext cx="1430395" cy="408360"/>
            </a:xfrm>
            <a:custGeom>
              <a:avLst/>
              <a:gdLst>
                <a:gd name="T0" fmla="*/ 0 w 1261"/>
                <a:gd name="T1" fmla="*/ 292 h 360"/>
                <a:gd name="T2" fmla="*/ 26 w 1261"/>
                <a:gd name="T3" fmla="*/ 293 h 360"/>
                <a:gd name="T4" fmla="*/ 52 w 1261"/>
                <a:gd name="T5" fmla="*/ 292 h 360"/>
                <a:gd name="T6" fmla="*/ 77 w 1261"/>
                <a:gd name="T7" fmla="*/ 288 h 360"/>
                <a:gd name="T8" fmla="*/ 103 w 1261"/>
                <a:gd name="T9" fmla="*/ 279 h 360"/>
                <a:gd name="T10" fmla="*/ 129 w 1261"/>
                <a:gd name="T11" fmla="*/ 262 h 360"/>
                <a:gd name="T12" fmla="*/ 155 w 1261"/>
                <a:gd name="T13" fmla="*/ 237 h 360"/>
                <a:gd name="T14" fmla="*/ 180 w 1261"/>
                <a:gd name="T15" fmla="*/ 205 h 360"/>
                <a:gd name="T16" fmla="*/ 206 w 1261"/>
                <a:gd name="T17" fmla="*/ 169 h 360"/>
                <a:gd name="T18" fmla="*/ 232 w 1261"/>
                <a:gd name="T19" fmla="*/ 131 h 360"/>
                <a:gd name="T20" fmla="*/ 258 w 1261"/>
                <a:gd name="T21" fmla="*/ 93 h 360"/>
                <a:gd name="T22" fmla="*/ 283 w 1261"/>
                <a:gd name="T23" fmla="*/ 60 h 360"/>
                <a:gd name="T24" fmla="*/ 309 w 1261"/>
                <a:gd name="T25" fmla="*/ 32 h 360"/>
                <a:gd name="T26" fmla="*/ 335 w 1261"/>
                <a:gd name="T27" fmla="*/ 12 h 360"/>
                <a:gd name="T28" fmla="*/ 361 w 1261"/>
                <a:gd name="T29" fmla="*/ 1 h 360"/>
                <a:gd name="T30" fmla="*/ 386 w 1261"/>
                <a:gd name="T31" fmla="*/ 0 h 360"/>
                <a:gd name="T32" fmla="*/ 412 w 1261"/>
                <a:gd name="T33" fmla="*/ 7 h 360"/>
                <a:gd name="T34" fmla="*/ 438 w 1261"/>
                <a:gd name="T35" fmla="*/ 23 h 360"/>
                <a:gd name="T36" fmla="*/ 463 w 1261"/>
                <a:gd name="T37" fmla="*/ 45 h 360"/>
                <a:gd name="T38" fmla="*/ 489 w 1261"/>
                <a:gd name="T39" fmla="*/ 73 h 360"/>
                <a:gd name="T40" fmla="*/ 515 w 1261"/>
                <a:gd name="T41" fmla="*/ 105 h 360"/>
                <a:gd name="T42" fmla="*/ 540 w 1261"/>
                <a:gd name="T43" fmla="*/ 139 h 360"/>
                <a:gd name="T44" fmla="*/ 566 w 1261"/>
                <a:gd name="T45" fmla="*/ 174 h 360"/>
                <a:gd name="T46" fmla="*/ 592 w 1261"/>
                <a:gd name="T47" fmla="*/ 208 h 360"/>
                <a:gd name="T48" fmla="*/ 617 w 1261"/>
                <a:gd name="T49" fmla="*/ 239 h 360"/>
                <a:gd name="T50" fmla="*/ 643 w 1261"/>
                <a:gd name="T51" fmla="*/ 268 h 360"/>
                <a:gd name="T52" fmla="*/ 669 w 1261"/>
                <a:gd name="T53" fmla="*/ 293 h 360"/>
                <a:gd name="T54" fmla="*/ 695 w 1261"/>
                <a:gd name="T55" fmla="*/ 314 h 360"/>
                <a:gd name="T56" fmla="*/ 720 w 1261"/>
                <a:gd name="T57" fmla="*/ 331 h 360"/>
                <a:gd name="T58" fmla="*/ 746 w 1261"/>
                <a:gd name="T59" fmla="*/ 344 h 360"/>
                <a:gd name="T60" fmla="*/ 772 w 1261"/>
                <a:gd name="T61" fmla="*/ 353 h 360"/>
                <a:gd name="T62" fmla="*/ 798 w 1261"/>
                <a:gd name="T63" fmla="*/ 358 h 360"/>
                <a:gd name="T64" fmla="*/ 823 w 1261"/>
                <a:gd name="T65" fmla="*/ 360 h 360"/>
                <a:gd name="T66" fmla="*/ 849 w 1261"/>
                <a:gd name="T67" fmla="*/ 360 h 360"/>
                <a:gd name="T68" fmla="*/ 875 w 1261"/>
                <a:gd name="T69" fmla="*/ 357 h 360"/>
                <a:gd name="T70" fmla="*/ 901 w 1261"/>
                <a:gd name="T71" fmla="*/ 353 h 360"/>
                <a:gd name="T72" fmla="*/ 926 w 1261"/>
                <a:gd name="T73" fmla="*/ 347 h 360"/>
                <a:gd name="T74" fmla="*/ 952 w 1261"/>
                <a:gd name="T75" fmla="*/ 341 h 360"/>
                <a:gd name="T76" fmla="*/ 978 w 1261"/>
                <a:gd name="T77" fmla="*/ 334 h 360"/>
                <a:gd name="T78" fmla="*/ 1003 w 1261"/>
                <a:gd name="T79" fmla="*/ 327 h 360"/>
                <a:gd name="T80" fmla="*/ 1029 w 1261"/>
                <a:gd name="T81" fmla="*/ 321 h 360"/>
                <a:gd name="T82" fmla="*/ 1055 w 1261"/>
                <a:gd name="T83" fmla="*/ 314 h 360"/>
                <a:gd name="T84" fmla="*/ 1080 w 1261"/>
                <a:gd name="T85" fmla="*/ 308 h 360"/>
                <a:gd name="T86" fmla="*/ 1106 w 1261"/>
                <a:gd name="T87" fmla="*/ 303 h 360"/>
                <a:gd name="T88" fmla="*/ 1132 w 1261"/>
                <a:gd name="T89" fmla="*/ 298 h 360"/>
                <a:gd name="T90" fmla="*/ 1158 w 1261"/>
                <a:gd name="T91" fmla="*/ 295 h 360"/>
                <a:gd name="T92" fmla="*/ 1183 w 1261"/>
                <a:gd name="T93" fmla="*/ 291 h 360"/>
                <a:gd name="T94" fmla="*/ 1209 w 1261"/>
                <a:gd name="T95" fmla="*/ 289 h 360"/>
                <a:gd name="T96" fmla="*/ 1235 w 1261"/>
                <a:gd name="T97" fmla="*/ 287 h 360"/>
                <a:gd name="T98" fmla="*/ 1260 w 1261"/>
                <a:gd name="T99" fmla="*/ 286 h 360"/>
                <a:gd name="T100" fmla="*/ 1261 w 1261"/>
                <a:gd name="T101" fmla="*/ 286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61" h="360">
                  <a:moveTo>
                    <a:pt x="0" y="292"/>
                  </a:moveTo>
                  <a:lnTo>
                    <a:pt x="26" y="293"/>
                  </a:lnTo>
                  <a:lnTo>
                    <a:pt x="52" y="292"/>
                  </a:lnTo>
                  <a:lnTo>
                    <a:pt x="77" y="288"/>
                  </a:lnTo>
                  <a:lnTo>
                    <a:pt x="103" y="279"/>
                  </a:lnTo>
                  <a:lnTo>
                    <a:pt x="129" y="262"/>
                  </a:lnTo>
                  <a:lnTo>
                    <a:pt x="155" y="237"/>
                  </a:lnTo>
                  <a:lnTo>
                    <a:pt x="180" y="205"/>
                  </a:lnTo>
                  <a:lnTo>
                    <a:pt x="206" y="169"/>
                  </a:lnTo>
                  <a:lnTo>
                    <a:pt x="232" y="131"/>
                  </a:lnTo>
                  <a:lnTo>
                    <a:pt x="258" y="93"/>
                  </a:lnTo>
                  <a:lnTo>
                    <a:pt x="283" y="60"/>
                  </a:lnTo>
                  <a:lnTo>
                    <a:pt x="309" y="32"/>
                  </a:lnTo>
                  <a:lnTo>
                    <a:pt x="335" y="12"/>
                  </a:lnTo>
                  <a:lnTo>
                    <a:pt x="361" y="1"/>
                  </a:lnTo>
                  <a:lnTo>
                    <a:pt x="386" y="0"/>
                  </a:lnTo>
                  <a:lnTo>
                    <a:pt x="412" y="7"/>
                  </a:lnTo>
                  <a:lnTo>
                    <a:pt x="438" y="23"/>
                  </a:lnTo>
                  <a:lnTo>
                    <a:pt x="463" y="45"/>
                  </a:lnTo>
                  <a:lnTo>
                    <a:pt x="489" y="73"/>
                  </a:lnTo>
                  <a:lnTo>
                    <a:pt x="515" y="105"/>
                  </a:lnTo>
                  <a:lnTo>
                    <a:pt x="540" y="139"/>
                  </a:lnTo>
                  <a:lnTo>
                    <a:pt x="566" y="174"/>
                  </a:lnTo>
                  <a:lnTo>
                    <a:pt x="592" y="208"/>
                  </a:lnTo>
                  <a:lnTo>
                    <a:pt x="617" y="239"/>
                  </a:lnTo>
                  <a:lnTo>
                    <a:pt x="643" y="268"/>
                  </a:lnTo>
                  <a:lnTo>
                    <a:pt x="669" y="293"/>
                  </a:lnTo>
                  <a:lnTo>
                    <a:pt x="695" y="314"/>
                  </a:lnTo>
                  <a:lnTo>
                    <a:pt x="720" y="331"/>
                  </a:lnTo>
                  <a:lnTo>
                    <a:pt x="746" y="344"/>
                  </a:lnTo>
                  <a:lnTo>
                    <a:pt x="772" y="353"/>
                  </a:lnTo>
                  <a:lnTo>
                    <a:pt x="798" y="358"/>
                  </a:lnTo>
                  <a:lnTo>
                    <a:pt x="823" y="360"/>
                  </a:lnTo>
                  <a:lnTo>
                    <a:pt x="849" y="360"/>
                  </a:lnTo>
                  <a:lnTo>
                    <a:pt x="875" y="357"/>
                  </a:lnTo>
                  <a:lnTo>
                    <a:pt x="901" y="353"/>
                  </a:lnTo>
                  <a:lnTo>
                    <a:pt x="926" y="347"/>
                  </a:lnTo>
                  <a:lnTo>
                    <a:pt x="952" y="341"/>
                  </a:lnTo>
                  <a:lnTo>
                    <a:pt x="978" y="334"/>
                  </a:lnTo>
                  <a:lnTo>
                    <a:pt x="1003" y="327"/>
                  </a:lnTo>
                  <a:lnTo>
                    <a:pt x="1029" y="321"/>
                  </a:lnTo>
                  <a:lnTo>
                    <a:pt x="1055" y="314"/>
                  </a:lnTo>
                  <a:lnTo>
                    <a:pt x="1080" y="308"/>
                  </a:lnTo>
                  <a:lnTo>
                    <a:pt x="1106" y="303"/>
                  </a:lnTo>
                  <a:lnTo>
                    <a:pt x="1132" y="298"/>
                  </a:lnTo>
                  <a:lnTo>
                    <a:pt x="1158" y="295"/>
                  </a:lnTo>
                  <a:lnTo>
                    <a:pt x="1183" y="291"/>
                  </a:lnTo>
                  <a:lnTo>
                    <a:pt x="1209" y="289"/>
                  </a:lnTo>
                  <a:lnTo>
                    <a:pt x="1235" y="287"/>
                  </a:lnTo>
                  <a:lnTo>
                    <a:pt x="1260" y="286"/>
                  </a:lnTo>
                  <a:lnTo>
                    <a:pt x="1261" y="286"/>
                  </a:lnTo>
                </a:path>
              </a:pathLst>
            </a:custGeom>
            <a:noFill/>
            <a:ln w="25400" cap="flat">
              <a:solidFill>
                <a:srgbClr val="FF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42" name="Freeform 138">
              <a:extLst>
                <a:ext uri="{FF2B5EF4-FFF2-40B4-BE49-F238E27FC236}">
                  <a16:creationId xmlns:a16="http://schemas.microsoft.com/office/drawing/2014/main" id="{D10FE191-550D-4905-A7E9-D1ABE35575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88191" y="14011103"/>
              <a:ext cx="1430395" cy="112299"/>
            </a:xfrm>
            <a:custGeom>
              <a:avLst/>
              <a:gdLst>
                <a:gd name="T0" fmla="*/ 24 w 1261"/>
                <a:gd name="T1" fmla="*/ 7 h 99"/>
                <a:gd name="T2" fmla="*/ 52 w 1261"/>
                <a:gd name="T3" fmla="*/ 7 h 99"/>
                <a:gd name="T4" fmla="*/ 85 w 1261"/>
                <a:gd name="T5" fmla="*/ 7 h 99"/>
                <a:gd name="T6" fmla="*/ 107 w 1261"/>
                <a:gd name="T7" fmla="*/ 25 h 99"/>
                <a:gd name="T8" fmla="*/ 128 w 1261"/>
                <a:gd name="T9" fmla="*/ 27 h 99"/>
                <a:gd name="T10" fmla="*/ 143 w 1261"/>
                <a:gd name="T11" fmla="*/ 30 h 99"/>
                <a:gd name="T12" fmla="*/ 143 w 1261"/>
                <a:gd name="T13" fmla="*/ 30 h 99"/>
                <a:gd name="T14" fmla="*/ 189 w 1261"/>
                <a:gd name="T15" fmla="*/ 41 h 99"/>
                <a:gd name="T16" fmla="*/ 222 w 1261"/>
                <a:gd name="T17" fmla="*/ 52 h 99"/>
                <a:gd name="T18" fmla="*/ 250 w 1261"/>
                <a:gd name="T19" fmla="*/ 45 h 99"/>
                <a:gd name="T20" fmla="*/ 262 w 1261"/>
                <a:gd name="T21" fmla="*/ 49 h 99"/>
                <a:gd name="T22" fmla="*/ 286 w 1261"/>
                <a:gd name="T23" fmla="*/ 58 h 99"/>
                <a:gd name="T24" fmla="*/ 318 w 1261"/>
                <a:gd name="T25" fmla="*/ 68 h 99"/>
                <a:gd name="T26" fmla="*/ 337 w 1261"/>
                <a:gd name="T27" fmla="*/ 90 h 99"/>
                <a:gd name="T28" fmla="*/ 359 w 1261"/>
                <a:gd name="T29" fmla="*/ 95 h 99"/>
                <a:gd name="T30" fmla="*/ 362 w 1261"/>
                <a:gd name="T31" fmla="*/ 79 h 99"/>
                <a:gd name="T32" fmla="*/ 386 w 1261"/>
                <a:gd name="T33" fmla="*/ 98 h 99"/>
                <a:gd name="T34" fmla="*/ 374 w 1261"/>
                <a:gd name="T35" fmla="*/ 96 h 99"/>
                <a:gd name="T36" fmla="*/ 423 w 1261"/>
                <a:gd name="T37" fmla="*/ 98 h 99"/>
                <a:gd name="T38" fmla="*/ 459 w 1261"/>
                <a:gd name="T39" fmla="*/ 94 h 99"/>
                <a:gd name="T40" fmla="*/ 480 w 1261"/>
                <a:gd name="T41" fmla="*/ 74 h 99"/>
                <a:gd name="T42" fmla="*/ 492 w 1261"/>
                <a:gd name="T43" fmla="*/ 71 h 99"/>
                <a:gd name="T44" fmla="*/ 519 w 1261"/>
                <a:gd name="T45" fmla="*/ 80 h 99"/>
                <a:gd name="T46" fmla="*/ 537 w 1261"/>
                <a:gd name="T47" fmla="*/ 58 h 99"/>
                <a:gd name="T48" fmla="*/ 564 w 1261"/>
                <a:gd name="T49" fmla="*/ 49 h 99"/>
                <a:gd name="T50" fmla="*/ 594 w 1261"/>
                <a:gd name="T51" fmla="*/ 39 h 99"/>
                <a:gd name="T52" fmla="*/ 622 w 1261"/>
                <a:gd name="T53" fmla="*/ 47 h 99"/>
                <a:gd name="T54" fmla="*/ 645 w 1261"/>
                <a:gd name="T55" fmla="*/ 41 h 99"/>
                <a:gd name="T56" fmla="*/ 664 w 1261"/>
                <a:gd name="T57" fmla="*/ 19 h 99"/>
                <a:gd name="T58" fmla="*/ 676 w 1261"/>
                <a:gd name="T59" fmla="*/ 16 h 99"/>
                <a:gd name="T60" fmla="*/ 703 w 1261"/>
                <a:gd name="T61" fmla="*/ 27 h 99"/>
                <a:gd name="T62" fmla="*/ 750 w 1261"/>
                <a:gd name="T63" fmla="*/ 20 h 99"/>
                <a:gd name="T64" fmla="*/ 785 w 1261"/>
                <a:gd name="T65" fmla="*/ 17 h 99"/>
                <a:gd name="T66" fmla="*/ 809 w 1261"/>
                <a:gd name="T67" fmla="*/ 16 h 99"/>
                <a:gd name="T68" fmla="*/ 824 w 1261"/>
                <a:gd name="T69" fmla="*/ 16 h 99"/>
                <a:gd name="T70" fmla="*/ 845 w 1261"/>
                <a:gd name="T71" fmla="*/ 16 h 99"/>
                <a:gd name="T72" fmla="*/ 845 w 1261"/>
                <a:gd name="T73" fmla="*/ 16 h 99"/>
                <a:gd name="T74" fmla="*/ 869 w 1261"/>
                <a:gd name="T75" fmla="*/ 0 h 99"/>
                <a:gd name="T76" fmla="*/ 901 w 1261"/>
                <a:gd name="T77" fmla="*/ 1 h 99"/>
                <a:gd name="T78" fmla="*/ 929 w 1261"/>
                <a:gd name="T79" fmla="*/ 2 h 99"/>
                <a:gd name="T80" fmla="*/ 952 w 1261"/>
                <a:gd name="T81" fmla="*/ 19 h 99"/>
                <a:gd name="T82" fmla="*/ 976 w 1261"/>
                <a:gd name="T83" fmla="*/ 20 h 99"/>
                <a:gd name="T84" fmla="*/ 1001 w 1261"/>
                <a:gd name="T85" fmla="*/ 5 h 99"/>
                <a:gd name="T86" fmla="*/ 1013 w 1261"/>
                <a:gd name="T87" fmla="*/ 6 h 99"/>
                <a:gd name="T88" fmla="*/ 1037 w 1261"/>
                <a:gd name="T89" fmla="*/ 22 h 99"/>
                <a:gd name="T90" fmla="*/ 1085 w 1261"/>
                <a:gd name="T91" fmla="*/ 23 h 99"/>
                <a:gd name="T92" fmla="*/ 1121 w 1261"/>
                <a:gd name="T93" fmla="*/ 24 h 99"/>
                <a:gd name="T94" fmla="*/ 1145 w 1261"/>
                <a:gd name="T95" fmla="*/ 8 h 99"/>
                <a:gd name="T96" fmla="*/ 1169 w 1261"/>
                <a:gd name="T97" fmla="*/ 8 h 99"/>
                <a:gd name="T98" fmla="*/ 1193 w 1261"/>
                <a:gd name="T99" fmla="*/ 24 h 99"/>
                <a:gd name="T100" fmla="*/ 1209 w 1261"/>
                <a:gd name="T101" fmla="*/ 24 h 99"/>
                <a:gd name="T102" fmla="*/ 1229 w 1261"/>
                <a:gd name="T103" fmla="*/ 24 h 99"/>
                <a:gd name="T104" fmla="*/ 1229 w 1261"/>
                <a:gd name="T105" fmla="*/ 24 h 99"/>
                <a:gd name="T106" fmla="*/ 1253 w 1261"/>
                <a:gd name="T107" fmla="*/ 8 h 99"/>
                <a:gd name="T108" fmla="*/ 0 w 1261"/>
                <a:gd name="T109" fmla="*/ 2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61" h="99">
                  <a:moveTo>
                    <a:pt x="24" y="22"/>
                  </a:moveTo>
                  <a:lnTo>
                    <a:pt x="26" y="22"/>
                  </a:lnTo>
                  <a:lnTo>
                    <a:pt x="36" y="22"/>
                  </a:lnTo>
                  <a:lnTo>
                    <a:pt x="36" y="7"/>
                  </a:lnTo>
                  <a:lnTo>
                    <a:pt x="26" y="7"/>
                  </a:lnTo>
                  <a:lnTo>
                    <a:pt x="24" y="7"/>
                  </a:lnTo>
                  <a:lnTo>
                    <a:pt x="24" y="22"/>
                  </a:lnTo>
                  <a:close/>
                  <a:moveTo>
                    <a:pt x="48" y="23"/>
                  </a:moveTo>
                  <a:lnTo>
                    <a:pt x="52" y="23"/>
                  </a:lnTo>
                  <a:lnTo>
                    <a:pt x="60" y="23"/>
                  </a:lnTo>
                  <a:lnTo>
                    <a:pt x="60" y="7"/>
                  </a:lnTo>
                  <a:lnTo>
                    <a:pt x="52" y="7"/>
                  </a:lnTo>
                  <a:lnTo>
                    <a:pt x="48" y="7"/>
                  </a:lnTo>
                  <a:lnTo>
                    <a:pt x="48" y="23"/>
                  </a:lnTo>
                  <a:close/>
                  <a:moveTo>
                    <a:pt x="72" y="23"/>
                  </a:moveTo>
                  <a:lnTo>
                    <a:pt x="77" y="23"/>
                  </a:lnTo>
                  <a:lnTo>
                    <a:pt x="84" y="23"/>
                  </a:lnTo>
                  <a:lnTo>
                    <a:pt x="85" y="7"/>
                  </a:lnTo>
                  <a:lnTo>
                    <a:pt x="78" y="7"/>
                  </a:lnTo>
                  <a:lnTo>
                    <a:pt x="72" y="7"/>
                  </a:lnTo>
                  <a:lnTo>
                    <a:pt x="72" y="23"/>
                  </a:lnTo>
                  <a:close/>
                  <a:moveTo>
                    <a:pt x="96" y="24"/>
                  </a:moveTo>
                  <a:lnTo>
                    <a:pt x="103" y="25"/>
                  </a:lnTo>
                  <a:lnTo>
                    <a:pt x="107" y="25"/>
                  </a:lnTo>
                  <a:lnTo>
                    <a:pt x="109" y="9"/>
                  </a:lnTo>
                  <a:lnTo>
                    <a:pt x="104" y="8"/>
                  </a:lnTo>
                  <a:lnTo>
                    <a:pt x="97" y="8"/>
                  </a:lnTo>
                  <a:lnTo>
                    <a:pt x="96" y="24"/>
                  </a:lnTo>
                  <a:close/>
                  <a:moveTo>
                    <a:pt x="119" y="26"/>
                  </a:moveTo>
                  <a:lnTo>
                    <a:pt x="128" y="27"/>
                  </a:lnTo>
                  <a:lnTo>
                    <a:pt x="131" y="28"/>
                  </a:lnTo>
                  <a:lnTo>
                    <a:pt x="134" y="12"/>
                  </a:lnTo>
                  <a:lnTo>
                    <a:pt x="130" y="11"/>
                  </a:lnTo>
                  <a:lnTo>
                    <a:pt x="121" y="10"/>
                  </a:lnTo>
                  <a:lnTo>
                    <a:pt x="119" y="26"/>
                  </a:lnTo>
                  <a:close/>
                  <a:moveTo>
                    <a:pt x="143" y="30"/>
                  </a:moveTo>
                  <a:lnTo>
                    <a:pt x="153" y="32"/>
                  </a:lnTo>
                  <a:lnTo>
                    <a:pt x="154" y="32"/>
                  </a:lnTo>
                  <a:lnTo>
                    <a:pt x="158" y="16"/>
                  </a:lnTo>
                  <a:lnTo>
                    <a:pt x="157" y="16"/>
                  </a:lnTo>
                  <a:lnTo>
                    <a:pt x="145" y="14"/>
                  </a:lnTo>
                  <a:lnTo>
                    <a:pt x="143" y="30"/>
                  </a:lnTo>
                  <a:close/>
                  <a:moveTo>
                    <a:pt x="166" y="35"/>
                  </a:moveTo>
                  <a:lnTo>
                    <a:pt x="178" y="37"/>
                  </a:lnTo>
                  <a:lnTo>
                    <a:pt x="181" y="22"/>
                  </a:lnTo>
                  <a:lnTo>
                    <a:pt x="169" y="19"/>
                  </a:lnTo>
                  <a:lnTo>
                    <a:pt x="166" y="35"/>
                  </a:lnTo>
                  <a:close/>
                  <a:moveTo>
                    <a:pt x="189" y="41"/>
                  </a:moveTo>
                  <a:lnTo>
                    <a:pt x="200" y="44"/>
                  </a:lnTo>
                  <a:lnTo>
                    <a:pt x="205" y="29"/>
                  </a:lnTo>
                  <a:lnTo>
                    <a:pt x="193" y="25"/>
                  </a:lnTo>
                  <a:lnTo>
                    <a:pt x="189" y="41"/>
                  </a:lnTo>
                  <a:close/>
                  <a:moveTo>
                    <a:pt x="211" y="48"/>
                  </a:moveTo>
                  <a:lnTo>
                    <a:pt x="222" y="52"/>
                  </a:lnTo>
                  <a:lnTo>
                    <a:pt x="228" y="37"/>
                  </a:lnTo>
                  <a:lnTo>
                    <a:pt x="216" y="33"/>
                  </a:lnTo>
                  <a:lnTo>
                    <a:pt x="211" y="48"/>
                  </a:lnTo>
                  <a:close/>
                  <a:moveTo>
                    <a:pt x="234" y="56"/>
                  </a:moveTo>
                  <a:lnTo>
                    <a:pt x="245" y="60"/>
                  </a:lnTo>
                  <a:lnTo>
                    <a:pt x="250" y="45"/>
                  </a:lnTo>
                  <a:lnTo>
                    <a:pt x="239" y="41"/>
                  </a:lnTo>
                  <a:lnTo>
                    <a:pt x="234" y="56"/>
                  </a:lnTo>
                  <a:close/>
                  <a:moveTo>
                    <a:pt x="256" y="64"/>
                  </a:moveTo>
                  <a:lnTo>
                    <a:pt x="267" y="68"/>
                  </a:lnTo>
                  <a:lnTo>
                    <a:pt x="273" y="53"/>
                  </a:lnTo>
                  <a:lnTo>
                    <a:pt x="262" y="49"/>
                  </a:lnTo>
                  <a:lnTo>
                    <a:pt x="256" y="64"/>
                  </a:lnTo>
                  <a:close/>
                  <a:moveTo>
                    <a:pt x="279" y="72"/>
                  </a:moveTo>
                  <a:lnTo>
                    <a:pt x="281" y="73"/>
                  </a:lnTo>
                  <a:lnTo>
                    <a:pt x="290" y="76"/>
                  </a:lnTo>
                  <a:lnTo>
                    <a:pt x="296" y="61"/>
                  </a:lnTo>
                  <a:lnTo>
                    <a:pt x="286" y="58"/>
                  </a:lnTo>
                  <a:lnTo>
                    <a:pt x="284" y="57"/>
                  </a:lnTo>
                  <a:lnTo>
                    <a:pt x="279" y="72"/>
                  </a:lnTo>
                  <a:close/>
                  <a:moveTo>
                    <a:pt x="302" y="80"/>
                  </a:moveTo>
                  <a:lnTo>
                    <a:pt x="306" y="82"/>
                  </a:lnTo>
                  <a:lnTo>
                    <a:pt x="314" y="84"/>
                  </a:lnTo>
                  <a:lnTo>
                    <a:pt x="318" y="68"/>
                  </a:lnTo>
                  <a:lnTo>
                    <a:pt x="311" y="66"/>
                  </a:lnTo>
                  <a:lnTo>
                    <a:pt x="307" y="65"/>
                  </a:lnTo>
                  <a:lnTo>
                    <a:pt x="302" y="80"/>
                  </a:lnTo>
                  <a:close/>
                  <a:moveTo>
                    <a:pt x="325" y="87"/>
                  </a:moveTo>
                  <a:lnTo>
                    <a:pt x="332" y="89"/>
                  </a:lnTo>
                  <a:lnTo>
                    <a:pt x="337" y="90"/>
                  </a:lnTo>
                  <a:lnTo>
                    <a:pt x="341" y="74"/>
                  </a:lnTo>
                  <a:lnTo>
                    <a:pt x="336" y="73"/>
                  </a:lnTo>
                  <a:lnTo>
                    <a:pt x="330" y="71"/>
                  </a:lnTo>
                  <a:lnTo>
                    <a:pt x="325" y="87"/>
                  </a:lnTo>
                  <a:close/>
                  <a:moveTo>
                    <a:pt x="349" y="93"/>
                  </a:moveTo>
                  <a:lnTo>
                    <a:pt x="359" y="95"/>
                  </a:lnTo>
                  <a:lnTo>
                    <a:pt x="359" y="95"/>
                  </a:lnTo>
                  <a:lnTo>
                    <a:pt x="362" y="95"/>
                  </a:lnTo>
                  <a:lnTo>
                    <a:pt x="364" y="79"/>
                  </a:lnTo>
                  <a:lnTo>
                    <a:pt x="361" y="79"/>
                  </a:lnTo>
                  <a:lnTo>
                    <a:pt x="361" y="87"/>
                  </a:lnTo>
                  <a:lnTo>
                    <a:pt x="362" y="79"/>
                  </a:lnTo>
                  <a:lnTo>
                    <a:pt x="352" y="77"/>
                  </a:lnTo>
                  <a:lnTo>
                    <a:pt x="349" y="93"/>
                  </a:lnTo>
                  <a:close/>
                  <a:moveTo>
                    <a:pt x="374" y="96"/>
                  </a:moveTo>
                  <a:lnTo>
                    <a:pt x="385" y="98"/>
                  </a:lnTo>
                  <a:lnTo>
                    <a:pt x="386" y="98"/>
                  </a:lnTo>
                  <a:lnTo>
                    <a:pt x="386" y="98"/>
                  </a:lnTo>
                  <a:lnTo>
                    <a:pt x="387" y="82"/>
                  </a:lnTo>
                  <a:lnTo>
                    <a:pt x="386" y="82"/>
                  </a:lnTo>
                  <a:lnTo>
                    <a:pt x="386" y="90"/>
                  </a:lnTo>
                  <a:lnTo>
                    <a:pt x="387" y="82"/>
                  </a:lnTo>
                  <a:lnTo>
                    <a:pt x="376" y="80"/>
                  </a:lnTo>
                  <a:lnTo>
                    <a:pt x="374" y="96"/>
                  </a:lnTo>
                  <a:close/>
                  <a:moveTo>
                    <a:pt x="398" y="99"/>
                  </a:moveTo>
                  <a:lnTo>
                    <a:pt x="410" y="99"/>
                  </a:lnTo>
                  <a:lnTo>
                    <a:pt x="411" y="83"/>
                  </a:lnTo>
                  <a:lnTo>
                    <a:pt x="399" y="82"/>
                  </a:lnTo>
                  <a:lnTo>
                    <a:pt x="398" y="99"/>
                  </a:lnTo>
                  <a:close/>
                  <a:moveTo>
                    <a:pt x="423" y="98"/>
                  </a:moveTo>
                  <a:lnTo>
                    <a:pt x="435" y="97"/>
                  </a:lnTo>
                  <a:lnTo>
                    <a:pt x="434" y="82"/>
                  </a:lnTo>
                  <a:lnTo>
                    <a:pt x="422" y="82"/>
                  </a:lnTo>
                  <a:lnTo>
                    <a:pt x="423" y="98"/>
                  </a:lnTo>
                  <a:close/>
                  <a:moveTo>
                    <a:pt x="448" y="96"/>
                  </a:moveTo>
                  <a:lnTo>
                    <a:pt x="459" y="94"/>
                  </a:lnTo>
                  <a:lnTo>
                    <a:pt x="457" y="79"/>
                  </a:lnTo>
                  <a:lnTo>
                    <a:pt x="445" y="80"/>
                  </a:lnTo>
                  <a:lnTo>
                    <a:pt x="448" y="96"/>
                  </a:lnTo>
                  <a:close/>
                  <a:moveTo>
                    <a:pt x="472" y="92"/>
                  </a:moveTo>
                  <a:lnTo>
                    <a:pt x="484" y="90"/>
                  </a:lnTo>
                  <a:lnTo>
                    <a:pt x="480" y="74"/>
                  </a:lnTo>
                  <a:lnTo>
                    <a:pt x="468" y="76"/>
                  </a:lnTo>
                  <a:lnTo>
                    <a:pt x="472" y="92"/>
                  </a:lnTo>
                  <a:close/>
                  <a:moveTo>
                    <a:pt x="496" y="87"/>
                  </a:moveTo>
                  <a:lnTo>
                    <a:pt x="507" y="84"/>
                  </a:lnTo>
                  <a:lnTo>
                    <a:pt x="503" y="68"/>
                  </a:lnTo>
                  <a:lnTo>
                    <a:pt x="492" y="71"/>
                  </a:lnTo>
                  <a:lnTo>
                    <a:pt x="496" y="87"/>
                  </a:lnTo>
                  <a:close/>
                  <a:moveTo>
                    <a:pt x="519" y="80"/>
                  </a:moveTo>
                  <a:lnTo>
                    <a:pt x="531" y="77"/>
                  </a:lnTo>
                  <a:lnTo>
                    <a:pt x="526" y="62"/>
                  </a:lnTo>
                  <a:lnTo>
                    <a:pt x="515" y="65"/>
                  </a:lnTo>
                  <a:lnTo>
                    <a:pt x="519" y="80"/>
                  </a:lnTo>
                  <a:close/>
                  <a:moveTo>
                    <a:pt x="542" y="73"/>
                  </a:moveTo>
                  <a:lnTo>
                    <a:pt x="543" y="73"/>
                  </a:lnTo>
                  <a:lnTo>
                    <a:pt x="554" y="70"/>
                  </a:lnTo>
                  <a:lnTo>
                    <a:pt x="549" y="54"/>
                  </a:lnTo>
                  <a:lnTo>
                    <a:pt x="538" y="58"/>
                  </a:lnTo>
                  <a:lnTo>
                    <a:pt x="537" y="58"/>
                  </a:lnTo>
                  <a:lnTo>
                    <a:pt x="542" y="73"/>
                  </a:lnTo>
                  <a:close/>
                  <a:moveTo>
                    <a:pt x="565" y="66"/>
                  </a:moveTo>
                  <a:lnTo>
                    <a:pt x="569" y="65"/>
                  </a:lnTo>
                  <a:lnTo>
                    <a:pt x="576" y="62"/>
                  </a:lnTo>
                  <a:lnTo>
                    <a:pt x="572" y="47"/>
                  </a:lnTo>
                  <a:lnTo>
                    <a:pt x="564" y="49"/>
                  </a:lnTo>
                  <a:lnTo>
                    <a:pt x="560" y="50"/>
                  </a:lnTo>
                  <a:lnTo>
                    <a:pt x="565" y="66"/>
                  </a:lnTo>
                  <a:close/>
                  <a:moveTo>
                    <a:pt x="588" y="58"/>
                  </a:moveTo>
                  <a:lnTo>
                    <a:pt x="594" y="56"/>
                  </a:lnTo>
                  <a:lnTo>
                    <a:pt x="599" y="55"/>
                  </a:lnTo>
                  <a:lnTo>
                    <a:pt x="594" y="39"/>
                  </a:lnTo>
                  <a:lnTo>
                    <a:pt x="590" y="41"/>
                  </a:lnTo>
                  <a:lnTo>
                    <a:pt x="583" y="43"/>
                  </a:lnTo>
                  <a:lnTo>
                    <a:pt x="588" y="58"/>
                  </a:lnTo>
                  <a:close/>
                  <a:moveTo>
                    <a:pt x="611" y="51"/>
                  </a:moveTo>
                  <a:lnTo>
                    <a:pt x="620" y="48"/>
                  </a:lnTo>
                  <a:lnTo>
                    <a:pt x="622" y="47"/>
                  </a:lnTo>
                  <a:lnTo>
                    <a:pt x="617" y="32"/>
                  </a:lnTo>
                  <a:lnTo>
                    <a:pt x="615" y="33"/>
                  </a:lnTo>
                  <a:lnTo>
                    <a:pt x="606" y="36"/>
                  </a:lnTo>
                  <a:lnTo>
                    <a:pt x="611" y="51"/>
                  </a:lnTo>
                  <a:close/>
                  <a:moveTo>
                    <a:pt x="634" y="44"/>
                  </a:moveTo>
                  <a:lnTo>
                    <a:pt x="645" y="41"/>
                  </a:lnTo>
                  <a:lnTo>
                    <a:pt x="641" y="25"/>
                  </a:lnTo>
                  <a:lnTo>
                    <a:pt x="629" y="29"/>
                  </a:lnTo>
                  <a:lnTo>
                    <a:pt x="634" y="44"/>
                  </a:lnTo>
                  <a:close/>
                  <a:moveTo>
                    <a:pt x="656" y="38"/>
                  </a:moveTo>
                  <a:lnTo>
                    <a:pt x="668" y="35"/>
                  </a:lnTo>
                  <a:lnTo>
                    <a:pt x="664" y="19"/>
                  </a:lnTo>
                  <a:lnTo>
                    <a:pt x="652" y="22"/>
                  </a:lnTo>
                  <a:lnTo>
                    <a:pt x="656" y="38"/>
                  </a:lnTo>
                  <a:close/>
                  <a:moveTo>
                    <a:pt x="679" y="32"/>
                  </a:moveTo>
                  <a:lnTo>
                    <a:pt x="691" y="29"/>
                  </a:lnTo>
                  <a:lnTo>
                    <a:pt x="688" y="14"/>
                  </a:lnTo>
                  <a:lnTo>
                    <a:pt x="676" y="16"/>
                  </a:lnTo>
                  <a:lnTo>
                    <a:pt x="679" y="32"/>
                  </a:lnTo>
                  <a:close/>
                  <a:moveTo>
                    <a:pt x="703" y="27"/>
                  </a:moveTo>
                  <a:lnTo>
                    <a:pt x="715" y="25"/>
                  </a:lnTo>
                  <a:lnTo>
                    <a:pt x="712" y="9"/>
                  </a:lnTo>
                  <a:lnTo>
                    <a:pt x="700" y="11"/>
                  </a:lnTo>
                  <a:lnTo>
                    <a:pt x="703" y="27"/>
                  </a:lnTo>
                  <a:close/>
                  <a:moveTo>
                    <a:pt x="726" y="23"/>
                  </a:moveTo>
                  <a:lnTo>
                    <a:pt x="738" y="22"/>
                  </a:lnTo>
                  <a:lnTo>
                    <a:pt x="736" y="6"/>
                  </a:lnTo>
                  <a:lnTo>
                    <a:pt x="724" y="7"/>
                  </a:lnTo>
                  <a:lnTo>
                    <a:pt x="726" y="23"/>
                  </a:lnTo>
                  <a:close/>
                  <a:moveTo>
                    <a:pt x="750" y="20"/>
                  </a:moveTo>
                  <a:lnTo>
                    <a:pt x="762" y="19"/>
                  </a:lnTo>
                  <a:lnTo>
                    <a:pt x="760" y="3"/>
                  </a:lnTo>
                  <a:lnTo>
                    <a:pt x="748" y="4"/>
                  </a:lnTo>
                  <a:lnTo>
                    <a:pt x="750" y="20"/>
                  </a:lnTo>
                  <a:close/>
                  <a:moveTo>
                    <a:pt x="773" y="18"/>
                  </a:moveTo>
                  <a:lnTo>
                    <a:pt x="785" y="17"/>
                  </a:lnTo>
                  <a:lnTo>
                    <a:pt x="784" y="1"/>
                  </a:lnTo>
                  <a:lnTo>
                    <a:pt x="772" y="2"/>
                  </a:lnTo>
                  <a:lnTo>
                    <a:pt x="773" y="18"/>
                  </a:lnTo>
                  <a:close/>
                  <a:moveTo>
                    <a:pt x="797" y="16"/>
                  </a:moveTo>
                  <a:lnTo>
                    <a:pt x="798" y="16"/>
                  </a:lnTo>
                  <a:lnTo>
                    <a:pt x="809" y="16"/>
                  </a:lnTo>
                  <a:lnTo>
                    <a:pt x="809" y="0"/>
                  </a:lnTo>
                  <a:lnTo>
                    <a:pt x="797" y="1"/>
                  </a:lnTo>
                  <a:lnTo>
                    <a:pt x="796" y="1"/>
                  </a:lnTo>
                  <a:lnTo>
                    <a:pt x="797" y="16"/>
                  </a:lnTo>
                  <a:close/>
                  <a:moveTo>
                    <a:pt x="821" y="16"/>
                  </a:moveTo>
                  <a:lnTo>
                    <a:pt x="824" y="16"/>
                  </a:lnTo>
                  <a:lnTo>
                    <a:pt x="833" y="16"/>
                  </a:lnTo>
                  <a:lnTo>
                    <a:pt x="833" y="0"/>
                  </a:lnTo>
                  <a:lnTo>
                    <a:pt x="823" y="0"/>
                  </a:lnTo>
                  <a:lnTo>
                    <a:pt x="821" y="0"/>
                  </a:lnTo>
                  <a:lnTo>
                    <a:pt x="821" y="16"/>
                  </a:lnTo>
                  <a:close/>
                  <a:moveTo>
                    <a:pt x="845" y="16"/>
                  </a:moveTo>
                  <a:lnTo>
                    <a:pt x="849" y="16"/>
                  </a:lnTo>
                  <a:lnTo>
                    <a:pt x="857" y="16"/>
                  </a:lnTo>
                  <a:lnTo>
                    <a:pt x="857" y="0"/>
                  </a:lnTo>
                  <a:lnTo>
                    <a:pt x="849" y="0"/>
                  </a:lnTo>
                  <a:lnTo>
                    <a:pt x="845" y="0"/>
                  </a:lnTo>
                  <a:lnTo>
                    <a:pt x="845" y="16"/>
                  </a:lnTo>
                  <a:close/>
                  <a:moveTo>
                    <a:pt x="869" y="16"/>
                  </a:moveTo>
                  <a:lnTo>
                    <a:pt x="875" y="16"/>
                  </a:lnTo>
                  <a:lnTo>
                    <a:pt x="881" y="16"/>
                  </a:lnTo>
                  <a:lnTo>
                    <a:pt x="881" y="1"/>
                  </a:lnTo>
                  <a:lnTo>
                    <a:pt x="875" y="0"/>
                  </a:lnTo>
                  <a:lnTo>
                    <a:pt x="869" y="0"/>
                  </a:lnTo>
                  <a:lnTo>
                    <a:pt x="869" y="16"/>
                  </a:lnTo>
                  <a:close/>
                  <a:moveTo>
                    <a:pt x="893" y="17"/>
                  </a:moveTo>
                  <a:lnTo>
                    <a:pt x="900" y="17"/>
                  </a:lnTo>
                  <a:lnTo>
                    <a:pt x="905" y="17"/>
                  </a:lnTo>
                  <a:lnTo>
                    <a:pt x="905" y="1"/>
                  </a:lnTo>
                  <a:lnTo>
                    <a:pt x="901" y="1"/>
                  </a:lnTo>
                  <a:lnTo>
                    <a:pt x="893" y="1"/>
                  </a:lnTo>
                  <a:lnTo>
                    <a:pt x="893" y="17"/>
                  </a:lnTo>
                  <a:close/>
                  <a:moveTo>
                    <a:pt x="917" y="18"/>
                  </a:moveTo>
                  <a:lnTo>
                    <a:pt x="926" y="18"/>
                  </a:lnTo>
                  <a:lnTo>
                    <a:pt x="928" y="18"/>
                  </a:lnTo>
                  <a:lnTo>
                    <a:pt x="929" y="2"/>
                  </a:lnTo>
                  <a:lnTo>
                    <a:pt x="926" y="2"/>
                  </a:lnTo>
                  <a:lnTo>
                    <a:pt x="917" y="2"/>
                  </a:lnTo>
                  <a:lnTo>
                    <a:pt x="917" y="18"/>
                  </a:lnTo>
                  <a:close/>
                  <a:moveTo>
                    <a:pt x="940" y="19"/>
                  </a:moveTo>
                  <a:lnTo>
                    <a:pt x="952" y="19"/>
                  </a:lnTo>
                  <a:lnTo>
                    <a:pt x="952" y="19"/>
                  </a:lnTo>
                  <a:lnTo>
                    <a:pt x="953" y="3"/>
                  </a:lnTo>
                  <a:lnTo>
                    <a:pt x="952" y="3"/>
                  </a:lnTo>
                  <a:lnTo>
                    <a:pt x="941" y="3"/>
                  </a:lnTo>
                  <a:lnTo>
                    <a:pt x="940" y="19"/>
                  </a:lnTo>
                  <a:close/>
                  <a:moveTo>
                    <a:pt x="964" y="20"/>
                  </a:moveTo>
                  <a:lnTo>
                    <a:pt x="976" y="20"/>
                  </a:lnTo>
                  <a:lnTo>
                    <a:pt x="977" y="4"/>
                  </a:lnTo>
                  <a:lnTo>
                    <a:pt x="965" y="4"/>
                  </a:lnTo>
                  <a:lnTo>
                    <a:pt x="964" y="20"/>
                  </a:lnTo>
                  <a:close/>
                  <a:moveTo>
                    <a:pt x="988" y="21"/>
                  </a:moveTo>
                  <a:lnTo>
                    <a:pt x="1000" y="21"/>
                  </a:lnTo>
                  <a:lnTo>
                    <a:pt x="1001" y="5"/>
                  </a:lnTo>
                  <a:lnTo>
                    <a:pt x="989" y="5"/>
                  </a:lnTo>
                  <a:lnTo>
                    <a:pt x="988" y="21"/>
                  </a:lnTo>
                  <a:close/>
                  <a:moveTo>
                    <a:pt x="1012" y="22"/>
                  </a:moveTo>
                  <a:lnTo>
                    <a:pt x="1024" y="22"/>
                  </a:lnTo>
                  <a:lnTo>
                    <a:pt x="1025" y="6"/>
                  </a:lnTo>
                  <a:lnTo>
                    <a:pt x="1013" y="6"/>
                  </a:lnTo>
                  <a:lnTo>
                    <a:pt x="1012" y="22"/>
                  </a:lnTo>
                  <a:close/>
                  <a:moveTo>
                    <a:pt x="1037" y="22"/>
                  </a:moveTo>
                  <a:lnTo>
                    <a:pt x="1049" y="23"/>
                  </a:lnTo>
                  <a:lnTo>
                    <a:pt x="1049" y="7"/>
                  </a:lnTo>
                  <a:lnTo>
                    <a:pt x="1037" y="7"/>
                  </a:lnTo>
                  <a:lnTo>
                    <a:pt x="1037" y="22"/>
                  </a:lnTo>
                  <a:close/>
                  <a:moveTo>
                    <a:pt x="1061" y="23"/>
                  </a:moveTo>
                  <a:lnTo>
                    <a:pt x="1073" y="23"/>
                  </a:lnTo>
                  <a:lnTo>
                    <a:pt x="1073" y="7"/>
                  </a:lnTo>
                  <a:lnTo>
                    <a:pt x="1061" y="7"/>
                  </a:lnTo>
                  <a:lnTo>
                    <a:pt x="1061" y="23"/>
                  </a:lnTo>
                  <a:close/>
                  <a:moveTo>
                    <a:pt x="1085" y="23"/>
                  </a:moveTo>
                  <a:lnTo>
                    <a:pt x="1097" y="24"/>
                  </a:lnTo>
                  <a:lnTo>
                    <a:pt x="1097" y="8"/>
                  </a:lnTo>
                  <a:lnTo>
                    <a:pt x="1085" y="8"/>
                  </a:lnTo>
                  <a:lnTo>
                    <a:pt x="1085" y="23"/>
                  </a:lnTo>
                  <a:close/>
                  <a:moveTo>
                    <a:pt x="1109" y="24"/>
                  </a:moveTo>
                  <a:lnTo>
                    <a:pt x="1121" y="24"/>
                  </a:lnTo>
                  <a:lnTo>
                    <a:pt x="1121" y="8"/>
                  </a:lnTo>
                  <a:lnTo>
                    <a:pt x="1109" y="8"/>
                  </a:lnTo>
                  <a:lnTo>
                    <a:pt x="1109" y="24"/>
                  </a:lnTo>
                  <a:close/>
                  <a:moveTo>
                    <a:pt x="1133" y="24"/>
                  </a:moveTo>
                  <a:lnTo>
                    <a:pt x="1145" y="24"/>
                  </a:lnTo>
                  <a:lnTo>
                    <a:pt x="1145" y="8"/>
                  </a:lnTo>
                  <a:lnTo>
                    <a:pt x="1133" y="8"/>
                  </a:lnTo>
                  <a:lnTo>
                    <a:pt x="1133" y="24"/>
                  </a:lnTo>
                  <a:close/>
                  <a:moveTo>
                    <a:pt x="1157" y="24"/>
                  </a:moveTo>
                  <a:lnTo>
                    <a:pt x="1158" y="24"/>
                  </a:lnTo>
                  <a:lnTo>
                    <a:pt x="1169" y="24"/>
                  </a:lnTo>
                  <a:lnTo>
                    <a:pt x="1169" y="8"/>
                  </a:lnTo>
                  <a:lnTo>
                    <a:pt x="1158" y="8"/>
                  </a:lnTo>
                  <a:lnTo>
                    <a:pt x="1157" y="8"/>
                  </a:lnTo>
                  <a:lnTo>
                    <a:pt x="1157" y="24"/>
                  </a:lnTo>
                  <a:close/>
                  <a:moveTo>
                    <a:pt x="1181" y="24"/>
                  </a:moveTo>
                  <a:lnTo>
                    <a:pt x="1183" y="24"/>
                  </a:lnTo>
                  <a:lnTo>
                    <a:pt x="1193" y="24"/>
                  </a:lnTo>
                  <a:lnTo>
                    <a:pt x="1193" y="8"/>
                  </a:lnTo>
                  <a:lnTo>
                    <a:pt x="1183" y="8"/>
                  </a:lnTo>
                  <a:lnTo>
                    <a:pt x="1181" y="8"/>
                  </a:lnTo>
                  <a:lnTo>
                    <a:pt x="1181" y="24"/>
                  </a:lnTo>
                  <a:close/>
                  <a:moveTo>
                    <a:pt x="1205" y="24"/>
                  </a:moveTo>
                  <a:lnTo>
                    <a:pt x="1209" y="24"/>
                  </a:lnTo>
                  <a:lnTo>
                    <a:pt x="1217" y="24"/>
                  </a:lnTo>
                  <a:lnTo>
                    <a:pt x="1217" y="8"/>
                  </a:lnTo>
                  <a:lnTo>
                    <a:pt x="1209" y="8"/>
                  </a:lnTo>
                  <a:lnTo>
                    <a:pt x="1205" y="8"/>
                  </a:lnTo>
                  <a:lnTo>
                    <a:pt x="1205" y="24"/>
                  </a:lnTo>
                  <a:close/>
                  <a:moveTo>
                    <a:pt x="1229" y="24"/>
                  </a:moveTo>
                  <a:lnTo>
                    <a:pt x="1235" y="24"/>
                  </a:lnTo>
                  <a:lnTo>
                    <a:pt x="1241" y="24"/>
                  </a:lnTo>
                  <a:lnTo>
                    <a:pt x="1241" y="8"/>
                  </a:lnTo>
                  <a:lnTo>
                    <a:pt x="1235" y="8"/>
                  </a:lnTo>
                  <a:lnTo>
                    <a:pt x="1229" y="8"/>
                  </a:lnTo>
                  <a:lnTo>
                    <a:pt x="1229" y="24"/>
                  </a:lnTo>
                  <a:close/>
                  <a:moveTo>
                    <a:pt x="1253" y="23"/>
                  </a:moveTo>
                  <a:lnTo>
                    <a:pt x="1261" y="23"/>
                  </a:lnTo>
                  <a:lnTo>
                    <a:pt x="1261" y="23"/>
                  </a:lnTo>
                  <a:lnTo>
                    <a:pt x="1261" y="8"/>
                  </a:lnTo>
                  <a:lnTo>
                    <a:pt x="1260" y="8"/>
                  </a:lnTo>
                  <a:lnTo>
                    <a:pt x="1253" y="8"/>
                  </a:lnTo>
                  <a:lnTo>
                    <a:pt x="1253" y="23"/>
                  </a:lnTo>
                  <a:close/>
                  <a:moveTo>
                    <a:pt x="0" y="22"/>
                  </a:moveTo>
                  <a:lnTo>
                    <a:pt x="12" y="22"/>
                  </a:lnTo>
                  <a:lnTo>
                    <a:pt x="12" y="7"/>
                  </a:lnTo>
                  <a:lnTo>
                    <a:pt x="0" y="7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43" name="Freeform 139">
              <a:extLst>
                <a:ext uri="{FF2B5EF4-FFF2-40B4-BE49-F238E27FC236}">
                  <a16:creationId xmlns:a16="http://schemas.microsoft.com/office/drawing/2014/main" id="{EE6E6318-8886-4150-8B98-2598FF684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88191" y="13492713"/>
              <a:ext cx="1430395" cy="628420"/>
            </a:xfrm>
            <a:custGeom>
              <a:avLst/>
              <a:gdLst>
                <a:gd name="T0" fmla="*/ 0 w 1261"/>
                <a:gd name="T1" fmla="*/ 471 h 554"/>
                <a:gd name="T2" fmla="*/ 26 w 1261"/>
                <a:gd name="T3" fmla="*/ 472 h 554"/>
                <a:gd name="T4" fmla="*/ 52 w 1261"/>
                <a:gd name="T5" fmla="*/ 471 h 554"/>
                <a:gd name="T6" fmla="*/ 77 w 1261"/>
                <a:gd name="T7" fmla="*/ 465 h 554"/>
                <a:gd name="T8" fmla="*/ 103 w 1261"/>
                <a:gd name="T9" fmla="*/ 453 h 554"/>
                <a:gd name="T10" fmla="*/ 129 w 1261"/>
                <a:gd name="T11" fmla="*/ 430 h 554"/>
                <a:gd name="T12" fmla="*/ 155 w 1261"/>
                <a:gd name="T13" fmla="*/ 396 h 554"/>
                <a:gd name="T14" fmla="*/ 180 w 1261"/>
                <a:gd name="T15" fmla="*/ 352 h 554"/>
                <a:gd name="T16" fmla="*/ 206 w 1261"/>
                <a:gd name="T17" fmla="*/ 301 h 554"/>
                <a:gd name="T18" fmla="*/ 232 w 1261"/>
                <a:gd name="T19" fmla="*/ 244 h 554"/>
                <a:gd name="T20" fmla="*/ 258 w 1261"/>
                <a:gd name="T21" fmla="*/ 188 h 554"/>
                <a:gd name="T22" fmla="*/ 283 w 1261"/>
                <a:gd name="T23" fmla="*/ 134 h 554"/>
                <a:gd name="T24" fmla="*/ 309 w 1261"/>
                <a:gd name="T25" fmla="*/ 86 h 554"/>
                <a:gd name="T26" fmla="*/ 335 w 1261"/>
                <a:gd name="T27" fmla="*/ 47 h 554"/>
                <a:gd name="T28" fmla="*/ 361 w 1261"/>
                <a:gd name="T29" fmla="*/ 19 h 554"/>
                <a:gd name="T30" fmla="*/ 386 w 1261"/>
                <a:gd name="T31" fmla="*/ 4 h 554"/>
                <a:gd name="T32" fmla="*/ 412 w 1261"/>
                <a:gd name="T33" fmla="*/ 0 h 554"/>
                <a:gd name="T34" fmla="*/ 438 w 1261"/>
                <a:gd name="T35" fmla="*/ 8 h 554"/>
                <a:gd name="T36" fmla="*/ 463 w 1261"/>
                <a:gd name="T37" fmla="*/ 27 h 554"/>
                <a:gd name="T38" fmla="*/ 489 w 1261"/>
                <a:gd name="T39" fmla="*/ 54 h 554"/>
                <a:gd name="T40" fmla="*/ 515 w 1261"/>
                <a:gd name="T41" fmla="*/ 89 h 554"/>
                <a:gd name="T42" fmla="*/ 540 w 1261"/>
                <a:gd name="T43" fmla="*/ 129 h 554"/>
                <a:gd name="T44" fmla="*/ 566 w 1261"/>
                <a:gd name="T45" fmla="*/ 174 h 554"/>
                <a:gd name="T46" fmla="*/ 592 w 1261"/>
                <a:gd name="T47" fmla="*/ 219 h 554"/>
                <a:gd name="T48" fmla="*/ 617 w 1261"/>
                <a:gd name="T49" fmla="*/ 265 h 554"/>
                <a:gd name="T50" fmla="*/ 643 w 1261"/>
                <a:gd name="T51" fmla="*/ 310 h 554"/>
                <a:gd name="T52" fmla="*/ 669 w 1261"/>
                <a:gd name="T53" fmla="*/ 352 h 554"/>
                <a:gd name="T54" fmla="*/ 695 w 1261"/>
                <a:gd name="T55" fmla="*/ 391 h 554"/>
                <a:gd name="T56" fmla="*/ 720 w 1261"/>
                <a:gd name="T57" fmla="*/ 426 h 554"/>
                <a:gd name="T58" fmla="*/ 746 w 1261"/>
                <a:gd name="T59" fmla="*/ 456 h 554"/>
                <a:gd name="T60" fmla="*/ 772 w 1261"/>
                <a:gd name="T61" fmla="*/ 482 h 554"/>
                <a:gd name="T62" fmla="*/ 798 w 1261"/>
                <a:gd name="T63" fmla="*/ 504 h 554"/>
                <a:gd name="T64" fmla="*/ 823 w 1261"/>
                <a:gd name="T65" fmla="*/ 521 h 554"/>
                <a:gd name="T66" fmla="*/ 849 w 1261"/>
                <a:gd name="T67" fmla="*/ 534 h 554"/>
                <a:gd name="T68" fmla="*/ 875 w 1261"/>
                <a:gd name="T69" fmla="*/ 544 h 554"/>
                <a:gd name="T70" fmla="*/ 901 w 1261"/>
                <a:gd name="T71" fmla="*/ 550 h 554"/>
                <a:gd name="T72" fmla="*/ 926 w 1261"/>
                <a:gd name="T73" fmla="*/ 553 h 554"/>
                <a:gd name="T74" fmla="*/ 952 w 1261"/>
                <a:gd name="T75" fmla="*/ 554 h 554"/>
                <a:gd name="T76" fmla="*/ 978 w 1261"/>
                <a:gd name="T77" fmla="*/ 553 h 554"/>
                <a:gd name="T78" fmla="*/ 1003 w 1261"/>
                <a:gd name="T79" fmla="*/ 550 h 554"/>
                <a:gd name="T80" fmla="*/ 1029 w 1261"/>
                <a:gd name="T81" fmla="*/ 546 h 554"/>
                <a:gd name="T82" fmla="*/ 1055 w 1261"/>
                <a:gd name="T83" fmla="*/ 541 h 554"/>
                <a:gd name="T84" fmla="*/ 1080 w 1261"/>
                <a:gd name="T85" fmla="*/ 535 h 554"/>
                <a:gd name="T86" fmla="*/ 1106 w 1261"/>
                <a:gd name="T87" fmla="*/ 529 h 554"/>
                <a:gd name="T88" fmla="*/ 1132 w 1261"/>
                <a:gd name="T89" fmla="*/ 523 h 554"/>
                <a:gd name="T90" fmla="*/ 1158 w 1261"/>
                <a:gd name="T91" fmla="*/ 516 h 554"/>
                <a:gd name="T92" fmla="*/ 1183 w 1261"/>
                <a:gd name="T93" fmla="*/ 510 h 554"/>
                <a:gd name="T94" fmla="*/ 1209 w 1261"/>
                <a:gd name="T95" fmla="*/ 504 h 554"/>
                <a:gd name="T96" fmla="*/ 1235 w 1261"/>
                <a:gd name="T97" fmla="*/ 498 h 554"/>
                <a:gd name="T98" fmla="*/ 1260 w 1261"/>
                <a:gd name="T99" fmla="*/ 493 h 554"/>
                <a:gd name="T100" fmla="*/ 1261 w 1261"/>
                <a:gd name="T101" fmla="*/ 493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61" h="554">
                  <a:moveTo>
                    <a:pt x="0" y="471"/>
                  </a:moveTo>
                  <a:lnTo>
                    <a:pt x="26" y="472"/>
                  </a:lnTo>
                  <a:lnTo>
                    <a:pt x="52" y="471"/>
                  </a:lnTo>
                  <a:lnTo>
                    <a:pt x="77" y="465"/>
                  </a:lnTo>
                  <a:lnTo>
                    <a:pt x="103" y="453"/>
                  </a:lnTo>
                  <a:lnTo>
                    <a:pt x="129" y="430"/>
                  </a:lnTo>
                  <a:lnTo>
                    <a:pt x="155" y="396"/>
                  </a:lnTo>
                  <a:lnTo>
                    <a:pt x="180" y="352"/>
                  </a:lnTo>
                  <a:lnTo>
                    <a:pt x="206" y="301"/>
                  </a:lnTo>
                  <a:lnTo>
                    <a:pt x="232" y="244"/>
                  </a:lnTo>
                  <a:lnTo>
                    <a:pt x="258" y="188"/>
                  </a:lnTo>
                  <a:lnTo>
                    <a:pt x="283" y="134"/>
                  </a:lnTo>
                  <a:lnTo>
                    <a:pt x="309" y="86"/>
                  </a:lnTo>
                  <a:lnTo>
                    <a:pt x="335" y="47"/>
                  </a:lnTo>
                  <a:lnTo>
                    <a:pt x="361" y="19"/>
                  </a:lnTo>
                  <a:lnTo>
                    <a:pt x="386" y="4"/>
                  </a:lnTo>
                  <a:lnTo>
                    <a:pt x="412" y="0"/>
                  </a:lnTo>
                  <a:lnTo>
                    <a:pt x="438" y="8"/>
                  </a:lnTo>
                  <a:lnTo>
                    <a:pt x="463" y="27"/>
                  </a:lnTo>
                  <a:lnTo>
                    <a:pt x="489" y="54"/>
                  </a:lnTo>
                  <a:lnTo>
                    <a:pt x="515" y="89"/>
                  </a:lnTo>
                  <a:lnTo>
                    <a:pt x="540" y="129"/>
                  </a:lnTo>
                  <a:lnTo>
                    <a:pt x="566" y="174"/>
                  </a:lnTo>
                  <a:lnTo>
                    <a:pt x="592" y="219"/>
                  </a:lnTo>
                  <a:lnTo>
                    <a:pt x="617" y="265"/>
                  </a:lnTo>
                  <a:lnTo>
                    <a:pt x="643" y="310"/>
                  </a:lnTo>
                  <a:lnTo>
                    <a:pt x="669" y="352"/>
                  </a:lnTo>
                  <a:lnTo>
                    <a:pt x="695" y="391"/>
                  </a:lnTo>
                  <a:lnTo>
                    <a:pt x="720" y="426"/>
                  </a:lnTo>
                  <a:lnTo>
                    <a:pt x="746" y="456"/>
                  </a:lnTo>
                  <a:lnTo>
                    <a:pt x="772" y="482"/>
                  </a:lnTo>
                  <a:lnTo>
                    <a:pt x="798" y="504"/>
                  </a:lnTo>
                  <a:lnTo>
                    <a:pt x="823" y="521"/>
                  </a:lnTo>
                  <a:lnTo>
                    <a:pt x="849" y="534"/>
                  </a:lnTo>
                  <a:lnTo>
                    <a:pt x="875" y="544"/>
                  </a:lnTo>
                  <a:lnTo>
                    <a:pt x="901" y="550"/>
                  </a:lnTo>
                  <a:lnTo>
                    <a:pt x="926" y="553"/>
                  </a:lnTo>
                  <a:lnTo>
                    <a:pt x="952" y="554"/>
                  </a:lnTo>
                  <a:lnTo>
                    <a:pt x="978" y="553"/>
                  </a:lnTo>
                  <a:lnTo>
                    <a:pt x="1003" y="550"/>
                  </a:lnTo>
                  <a:lnTo>
                    <a:pt x="1029" y="546"/>
                  </a:lnTo>
                  <a:lnTo>
                    <a:pt x="1055" y="541"/>
                  </a:lnTo>
                  <a:lnTo>
                    <a:pt x="1080" y="535"/>
                  </a:lnTo>
                  <a:lnTo>
                    <a:pt x="1106" y="529"/>
                  </a:lnTo>
                  <a:lnTo>
                    <a:pt x="1132" y="523"/>
                  </a:lnTo>
                  <a:lnTo>
                    <a:pt x="1158" y="516"/>
                  </a:lnTo>
                  <a:lnTo>
                    <a:pt x="1183" y="510"/>
                  </a:lnTo>
                  <a:lnTo>
                    <a:pt x="1209" y="504"/>
                  </a:lnTo>
                  <a:lnTo>
                    <a:pt x="1235" y="498"/>
                  </a:lnTo>
                  <a:lnTo>
                    <a:pt x="1260" y="493"/>
                  </a:lnTo>
                  <a:lnTo>
                    <a:pt x="1261" y="493"/>
                  </a:lnTo>
                </a:path>
              </a:pathLst>
            </a:custGeom>
            <a:noFill/>
            <a:ln w="25400" cap="flat">
              <a:solidFill>
                <a:srgbClr val="FF55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44" name="Freeform 140">
              <a:extLst>
                <a:ext uri="{FF2B5EF4-FFF2-40B4-BE49-F238E27FC236}">
                  <a16:creationId xmlns:a16="http://schemas.microsoft.com/office/drawing/2014/main" id="{3ECCDF8F-0255-4A17-94E9-7709AB1258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88191" y="14011103"/>
              <a:ext cx="1430395" cy="112299"/>
            </a:xfrm>
            <a:custGeom>
              <a:avLst/>
              <a:gdLst>
                <a:gd name="T0" fmla="*/ 24 w 1261"/>
                <a:gd name="T1" fmla="*/ 7 h 99"/>
                <a:gd name="T2" fmla="*/ 52 w 1261"/>
                <a:gd name="T3" fmla="*/ 7 h 99"/>
                <a:gd name="T4" fmla="*/ 85 w 1261"/>
                <a:gd name="T5" fmla="*/ 7 h 99"/>
                <a:gd name="T6" fmla="*/ 107 w 1261"/>
                <a:gd name="T7" fmla="*/ 25 h 99"/>
                <a:gd name="T8" fmla="*/ 128 w 1261"/>
                <a:gd name="T9" fmla="*/ 27 h 99"/>
                <a:gd name="T10" fmla="*/ 143 w 1261"/>
                <a:gd name="T11" fmla="*/ 30 h 99"/>
                <a:gd name="T12" fmla="*/ 143 w 1261"/>
                <a:gd name="T13" fmla="*/ 30 h 99"/>
                <a:gd name="T14" fmla="*/ 189 w 1261"/>
                <a:gd name="T15" fmla="*/ 41 h 99"/>
                <a:gd name="T16" fmla="*/ 222 w 1261"/>
                <a:gd name="T17" fmla="*/ 52 h 99"/>
                <a:gd name="T18" fmla="*/ 250 w 1261"/>
                <a:gd name="T19" fmla="*/ 45 h 99"/>
                <a:gd name="T20" fmla="*/ 262 w 1261"/>
                <a:gd name="T21" fmla="*/ 49 h 99"/>
                <a:gd name="T22" fmla="*/ 286 w 1261"/>
                <a:gd name="T23" fmla="*/ 58 h 99"/>
                <a:gd name="T24" fmla="*/ 318 w 1261"/>
                <a:gd name="T25" fmla="*/ 68 h 99"/>
                <a:gd name="T26" fmla="*/ 337 w 1261"/>
                <a:gd name="T27" fmla="*/ 90 h 99"/>
                <a:gd name="T28" fmla="*/ 359 w 1261"/>
                <a:gd name="T29" fmla="*/ 95 h 99"/>
                <a:gd name="T30" fmla="*/ 362 w 1261"/>
                <a:gd name="T31" fmla="*/ 79 h 99"/>
                <a:gd name="T32" fmla="*/ 386 w 1261"/>
                <a:gd name="T33" fmla="*/ 98 h 99"/>
                <a:gd name="T34" fmla="*/ 374 w 1261"/>
                <a:gd name="T35" fmla="*/ 96 h 99"/>
                <a:gd name="T36" fmla="*/ 423 w 1261"/>
                <a:gd name="T37" fmla="*/ 98 h 99"/>
                <a:gd name="T38" fmla="*/ 459 w 1261"/>
                <a:gd name="T39" fmla="*/ 94 h 99"/>
                <a:gd name="T40" fmla="*/ 480 w 1261"/>
                <a:gd name="T41" fmla="*/ 74 h 99"/>
                <a:gd name="T42" fmla="*/ 492 w 1261"/>
                <a:gd name="T43" fmla="*/ 71 h 99"/>
                <a:gd name="T44" fmla="*/ 519 w 1261"/>
                <a:gd name="T45" fmla="*/ 80 h 99"/>
                <a:gd name="T46" fmla="*/ 537 w 1261"/>
                <a:gd name="T47" fmla="*/ 58 h 99"/>
                <a:gd name="T48" fmla="*/ 564 w 1261"/>
                <a:gd name="T49" fmla="*/ 49 h 99"/>
                <a:gd name="T50" fmla="*/ 594 w 1261"/>
                <a:gd name="T51" fmla="*/ 39 h 99"/>
                <a:gd name="T52" fmla="*/ 622 w 1261"/>
                <a:gd name="T53" fmla="*/ 47 h 99"/>
                <a:gd name="T54" fmla="*/ 645 w 1261"/>
                <a:gd name="T55" fmla="*/ 41 h 99"/>
                <a:gd name="T56" fmla="*/ 664 w 1261"/>
                <a:gd name="T57" fmla="*/ 19 h 99"/>
                <a:gd name="T58" fmla="*/ 676 w 1261"/>
                <a:gd name="T59" fmla="*/ 16 h 99"/>
                <a:gd name="T60" fmla="*/ 703 w 1261"/>
                <a:gd name="T61" fmla="*/ 27 h 99"/>
                <a:gd name="T62" fmla="*/ 750 w 1261"/>
                <a:gd name="T63" fmla="*/ 20 h 99"/>
                <a:gd name="T64" fmla="*/ 785 w 1261"/>
                <a:gd name="T65" fmla="*/ 17 h 99"/>
                <a:gd name="T66" fmla="*/ 809 w 1261"/>
                <a:gd name="T67" fmla="*/ 16 h 99"/>
                <a:gd name="T68" fmla="*/ 824 w 1261"/>
                <a:gd name="T69" fmla="*/ 16 h 99"/>
                <a:gd name="T70" fmla="*/ 845 w 1261"/>
                <a:gd name="T71" fmla="*/ 16 h 99"/>
                <a:gd name="T72" fmla="*/ 845 w 1261"/>
                <a:gd name="T73" fmla="*/ 16 h 99"/>
                <a:gd name="T74" fmla="*/ 869 w 1261"/>
                <a:gd name="T75" fmla="*/ 0 h 99"/>
                <a:gd name="T76" fmla="*/ 901 w 1261"/>
                <a:gd name="T77" fmla="*/ 1 h 99"/>
                <a:gd name="T78" fmla="*/ 929 w 1261"/>
                <a:gd name="T79" fmla="*/ 2 h 99"/>
                <a:gd name="T80" fmla="*/ 952 w 1261"/>
                <a:gd name="T81" fmla="*/ 19 h 99"/>
                <a:gd name="T82" fmla="*/ 976 w 1261"/>
                <a:gd name="T83" fmla="*/ 20 h 99"/>
                <a:gd name="T84" fmla="*/ 1001 w 1261"/>
                <a:gd name="T85" fmla="*/ 5 h 99"/>
                <a:gd name="T86" fmla="*/ 1013 w 1261"/>
                <a:gd name="T87" fmla="*/ 6 h 99"/>
                <a:gd name="T88" fmla="*/ 1037 w 1261"/>
                <a:gd name="T89" fmla="*/ 22 h 99"/>
                <a:gd name="T90" fmla="*/ 1085 w 1261"/>
                <a:gd name="T91" fmla="*/ 23 h 99"/>
                <a:gd name="T92" fmla="*/ 1121 w 1261"/>
                <a:gd name="T93" fmla="*/ 24 h 99"/>
                <a:gd name="T94" fmla="*/ 1145 w 1261"/>
                <a:gd name="T95" fmla="*/ 8 h 99"/>
                <a:gd name="T96" fmla="*/ 1169 w 1261"/>
                <a:gd name="T97" fmla="*/ 8 h 99"/>
                <a:gd name="T98" fmla="*/ 1193 w 1261"/>
                <a:gd name="T99" fmla="*/ 24 h 99"/>
                <a:gd name="T100" fmla="*/ 1209 w 1261"/>
                <a:gd name="T101" fmla="*/ 24 h 99"/>
                <a:gd name="T102" fmla="*/ 1229 w 1261"/>
                <a:gd name="T103" fmla="*/ 24 h 99"/>
                <a:gd name="T104" fmla="*/ 1229 w 1261"/>
                <a:gd name="T105" fmla="*/ 24 h 99"/>
                <a:gd name="T106" fmla="*/ 1253 w 1261"/>
                <a:gd name="T107" fmla="*/ 8 h 99"/>
                <a:gd name="T108" fmla="*/ 0 w 1261"/>
                <a:gd name="T109" fmla="*/ 2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61" h="99">
                  <a:moveTo>
                    <a:pt x="24" y="22"/>
                  </a:moveTo>
                  <a:lnTo>
                    <a:pt x="26" y="22"/>
                  </a:lnTo>
                  <a:lnTo>
                    <a:pt x="36" y="22"/>
                  </a:lnTo>
                  <a:lnTo>
                    <a:pt x="36" y="7"/>
                  </a:lnTo>
                  <a:lnTo>
                    <a:pt x="26" y="7"/>
                  </a:lnTo>
                  <a:lnTo>
                    <a:pt x="24" y="7"/>
                  </a:lnTo>
                  <a:lnTo>
                    <a:pt x="24" y="22"/>
                  </a:lnTo>
                  <a:close/>
                  <a:moveTo>
                    <a:pt x="48" y="23"/>
                  </a:moveTo>
                  <a:lnTo>
                    <a:pt x="52" y="23"/>
                  </a:lnTo>
                  <a:lnTo>
                    <a:pt x="60" y="23"/>
                  </a:lnTo>
                  <a:lnTo>
                    <a:pt x="60" y="7"/>
                  </a:lnTo>
                  <a:lnTo>
                    <a:pt x="52" y="7"/>
                  </a:lnTo>
                  <a:lnTo>
                    <a:pt x="48" y="7"/>
                  </a:lnTo>
                  <a:lnTo>
                    <a:pt x="48" y="23"/>
                  </a:lnTo>
                  <a:close/>
                  <a:moveTo>
                    <a:pt x="72" y="23"/>
                  </a:moveTo>
                  <a:lnTo>
                    <a:pt x="77" y="23"/>
                  </a:lnTo>
                  <a:lnTo>
                    <a:pt x="84" y="23"/>
                  </a:lnTo>
                  <a:lnTo>
                    <a:pt x="85" y="7"/>
                  </a:lnTo>
                  <a:lnTo>
                    <a:pt x="78" y="7"/>
                  </a:lnTo>
                  <a:lnTo>
                    <a:pt x="72" y="7"/>
                  </a:lnTo>
                  <a:lnTo>
                    <a:pt x="72" y="23"/>
                  </a:lnTo>
                  <a:close/>
                  <a:moveTo>
                    <a:pt x="96" y="24"/>
                  </a:moveTo>
                  <a:lnTo>
                    <a:pt x="103" y="25"/>
                  </a:lnTo>
                  <a:lnTo>
                    <a:pt x="107" y="25"/>
                  </a:lnTo>
                  <a:lnTo>
                    <a:pt x="109" y="9"/>
                  </a:lnTo>
                  <a:lnTo>
                    <a:pt x="104" y="8"/>
                  </a:lnTo>
                  <a:lnTo>
                    <a:pt x="97" y="8"/>
                  </a:lnTo>
                  <a:lnTo>
                    <a:pt x="96" y="24"/>
                  </a:lnTo>
                  <a:close/>
                  <a:moveTo>
                    <a:pt x="119" y="26"/>
                  </a:moveTo>
                  <a:lnTo>
                    <a:pt x="128" y="27"/>
                  </a:lnTo>
                  <a:lnTo>
                    <a:pt x="131" y="28"/>
                  </a:lnTo>
                  <a:lnTo>
                    <a:pt x="134" y="12"/>
                  </a:lnTo>
                  <a:lnTo>
                    <a:pt x="130" y="11"/>
                  </a:lnTo>
                  <a:lnTo>
                    <a:pt x="121" y="10"/>
                  </a:lnTo>
                  <a:lnTo>
                    <a:pt x="119" y="26"/>
                  </a:lnTo>
                  <a:close/>
                  <a:moveTo>
                    <a:pt x="143" y="30"/>
                  </a:moveTo>
                  <a:lnTo>
                    <a:pt x="153" y="32"/>
                  </a:lnTo>
                  <a:lnTo>
                    <a:pt x="154" y="32"/>
                  </a:lnTo>
                  <a:lnTo>
                    <a:pt x="158" y="16"/>
                  </a:lnTo>
                  <a:lnTo>
                    <a:pt x="157" y="16"/>
                  </a:lnTo>
                  <a:lnTo>
                    <a:pt x="145" y="14"/>
                  </a:lnTo>
                  <a:lnTo>
                    <a:pt x="143" y="30"/>
                  </a:lnTo>
                  <a:close/>
                  <a:moveTo>
                    <a:pt x="166" y="35"/>
                  </a:moveTo>
                  <a:lnTo>
                    <a:pt x="178" y="37"/>
                  </a:lnTo>
                  <a:lnTo>
                    <a:pt x="181" y="22"/>
                  </a:lnTo>
                  <a:lnTo>
                    <a:pt x="169" y="19"/>
                  </a:lnTo>
                  <a:lnTo>
                    <a:pt x="166" y="35"/>
                  </a:lnTo>
                  <a:close/>
                  <a:moveTo>
                    <a:pt x="189" y="41"/>
                  </a:moveTo>
                  <a:lnTo>
                    <a:pt x="200" y="44"/>
                  </a:lnTo>
                  <a:lnTo>
                    <a:pt x="205" y="29"/>
                  </a:lnTo>
                  <a:lnTo>
                    <a:pt x="193" y="25"/>
                  </a:lnTo>
                  <a:lnTo>
                    <a:pt x="189" y="41"/>
                  </a:lnTo>
                  <a:close/>
                  <a:moveTo>
                    <a:pt x="211" y="48"/>
                  </a:moveTo>
                  <a:lnTo>
                    <a:pt x="222" y="52"/>
                  </a:lnTo>
                  <a:lnTo>
                    <a:pt x="228" y="37"/>
                  </a:lnTo>
                  <a:lnTo>
                    <a:pt x="216" y="33"/>
                  </a:lnTo>
                  <a:lnTo>
                    <a:pt x="211" y="48"/>
                  </a:lnTo>
                  <a:close/>
                  <a:moveTo>
                    <a:pt x="234" y="56"/>
                  </a:moveTo>
                  <a:lnTo>
                    <a:pt x="245" y="60"/>
                  </a:lnTo>
                  <a:lnTo>
                    <a:pt x="250" y="45"/>
                  </a:lnTo>
                  <a:lnTo>
                    <a:pt x="239" y="41"/>
                  </a:lnTo>
                  <a:lnTo>
                    <a:pt x="234" y="56"/>
                  </a:lnTo>
                  <a:close/>
                  <a:moveTo>
                    <a:pt x="256" y="64"/>
                  </a:moveTo>
                  <a:lnTo>
                    <a:pt x="267" y="68"/>
                  </a:lnTo>
                  <a:lnTo>
                    <a:pt x="273" y="53"/>
                  </a:lnTo>
                  <a:lnTo>
                    <a:pt x="262" y="49"/>
                  </a:lnTo>
                  <a:lnTo>
                    <a:pt x="256" y="64"/>
                  </a:lnTo>
                  <a:close/>
                  <a:moveTo>
                    <a:pt x="279" y="72"/>
                  </a:moveTo>
                  <a:lnTo>
                    <a:pt x="281" y="73"/>
                  </a:lnTo>
                  <a:lnTo>
                    <a:pt x="290" y="76"/>
                  </a:lnTo>
                  <a:lnTo>
                    <a:pt x="296" y="61"/>
                  </a:lnTo>
                  <a:lnTo>
                    <a:pt x="286" y="58"/>
                  </a:lnTo>
                  <a:lnTo>
                    <a:pt x="284" y="57"/>
                  </a:lnTo>
                  <a:lnTo>
                    <a:pt x="279" y="72"/>
                  </a:lnTo>
                  <a:close/>
                  <a:moveTo>
                    <a:pt x="302" y="80"/>
                  </a:moveTo>
                  <a:lnTo>
                    <a:pt x="306" y="82"/>
                  </a:lnTo>
                  <a:lnTo>
                    <a:pt x="314" y="84"/>
                  </a:lnTo>
                  <a:lnTo>
                    <a:pt x="318" y="68"/>
                  </a:lnTo>
                  <a:lnTo>
                    <a:pt x="311" y="66"/>
                  </a:lnTo>
                  <a:lnTo>
                    <a:pt x="307" y="65"/>
                  </a:lnTo>
                  <a:lnTo>
                    <a:pt x="302" y="80"/>
                  </a:lnTo>
                  <a:close/>
                  <a:moveTo>
                    <a:pt x="325" y="87"/>
                  </a:moveTo>
                  <a:lnTo>
                    <a:pt x="332" y="89"/>
                  </a:lnTo>
                  <a:lnTo>
                    <a:pt x="337" y="90"/>
                  </a:lnTo>
                  <a:lnTo>
                    <a:pt x="341" y="74"/>
                  </a:lnTo>
                  <a:lnTo>
                    <a:pt x="336" y="73"/>
                  </a:lnTo>
                  <a:lnTo>
                    <a:pt x="330" y="71"/>
                  </a:lnTo>
                  <a:lnTo>
                    <a:pt x="325" y="87"/>
                  </a:lnTo>
                  <a:close/>
                  <a:moveTo>
                    <a:pt x="349" y="93"/>
                  </a:moveTo>
                  <a:lnTo>
                    <a:pt x="359" y="95"/>
                  </a:lnTo>
                  <a:lnTo>
                    <a:pt x="359" y="95"/>
                  </a:lnTo>
                  <a:lnTo>
                    <a:pt x="362" y="95"/>
                  </a:lnTo>
                  <a:lnTo>
                    <a:pt x="364" y="79"/>
                  </a:lnTo>
                  <a:lnTo>
                    <a:pt x="361" y="79"/>
                  </a:lnTo>
                  <a:lnTo>
                    <a:pt x="361" y="87"/>
                  </a:lnTo>
                  <a:lnTo>
                    <a:pt x="362" y="79"/>
                  </a:lnTo>
                  <a:lnTo>
                    <a:pt x="352" y="77"/>
                  </a:lnTo>
                  <a:lnTo>
                    <a:pt x="349" y="93"/>
                  </a:lnTo>
                  <a:close/>
                  <a:moveTo>
                    <a:pt x="374" y="96"/>
                  </a:moveTo>
                  <a:lnTo>
                    <a:pt x="385" y="98"/>
                  </a:lnTo>
                  <a:lnTo>
                    <a:pt x="386" y="98"/>
                  </a:lnTo>
                  <a:lnTo>
                    <a:pt x="386" y="98"/>
                  </a:lnTo>
                  <a:lnTo>
                    <a:pt x="387" y="82"/>
                  </a:lnTo>
                  <a:lnTo>
                    <a:pt x="386" y="82"/>
                  </a:lnTo>
                  <a:lnTo>
                    <a:pt x="386" y="90"/>
                  </a:lnTo>
                  <a:lnTo>
                    <a:pt x="387" y="82"/>
                  </a:lnTo>
                  <a:lnTo>
                    <a:pt x="376" y="80"/>
                  </a:lnTo>
                  <a:lnTo>
                    <a:pt x="374" y="96"/>
                  </a:lnTo>
                  <a:close/>
                  <a:moveTo>
                    <a:pt x="398" y="99"/>
                  </a:moveTo>
                  <a:lnTo>
                    <a:pt x="410" y="99"/>
                  </a:lnTo>
                  <a:lnTo>
                    <a:pt x="411" y="83"/>
                  </a:lnTo>
                  <a:lnTo>
                    <a:pt x="399" y="82"/>
                  </a:lnTo>
                  <a:lnTo>
                    <a:pt x="398" y="99"/>
                  </a:lnTo>
                  <a:close/>
                  <a:moveTo>
                    <a:pt x="423" y="98"/>
                  </a:moveTo>
                  <a:lnTo>
                    <a:pt x="435" y="97"/>
                  </a:lnTo>
                  <a:lnTo>
                    <a:pt x="434" y="82"/>
                  </a:lnTo>
                  <a:lnTo>
                    <a:pt x="422" y="82"/>
                  </a:lnTo>
                  <a:lnTo>
                    <a:pt x="423" y="98"/>
                  </a:lnTo>
                  <a:close/>
                  <a:moveTo>
                    <a:pt x="448" y="96"/>
                  </a:moveTo>
                  <a:lnTo>
                    <a:pt x="459" y="94"/>
                  </a:lnTo>
                  <a:lnTo>
                    <a:pt x="457" y="79"/>
                  </a:lnTo>
                  <a:lnTo>
                    <a:pt x="445" y="80"/>
                  </a:lnTo>
                  <a:lnTo>
                    <a:pt x="448" y="96"/>
                  </a:lnTo>
                  <a:close/>
                  <a:moveTo>
                    <a:pt x="472" y="92"/>
                  </a:moveTo>
                  <a:lnTo>
                    <a:pt x="484" y="90"/>
                  </a:lnTo>
                  <a:lnTo>
                    <a:pt x="480" y="74"/>
                  </a:lnTo>
                  <a:lnTo>
                    <a:pt x="468" y="76"/>
                  </a:lnTo>
                  <a:lnTo>
                    <a:pt x="472" y="92"/>
                  </a:lnTo>
                  <a:close/>
                  <a:moveTo>
                    <a:pt x="496" y="87"/>
                  </a:moveTo>
                  <a:lnTo>
                    <a:pt x="507" y="84"/>
                  </a:lnTo>
                  <a:lnTo>
                    <a:pt x="503" y="68"/>
                  </a:lnTo>
                  <a:lnTo>
                    <a:pt x="492" y="71"/>
                  </a:lnTo>
                  <a:lnTo>
                    <a:pt x="496" y="87"/>
                  </a:lnTo>
                  <a:close/>
                  <a:moveTo>
                    <a:pt x="519" y="80"/>
                  </a:moveTo>
                  <a:lnTo>
                    <a:pt x="531" y="77"/>
                  </a:lnTo>
                  <a:lnTo>
                    <a:pt x="526" y="62"/>
                  </a:lnTo>
                  <a:lnTo>
                    <a:pt x="515" y="65"/>
                  </a:lnTo>
                  <a:lnTo>
                    <a:pt x="519" y="80"/>
                  </a:lnTo>
                  <a:close/>
                  <a:moveTo>
                    <a:pt x="542" y="73"/>
                  </a:moveTo>
                  <a:lnTo>
                    <a:pt x="543" y="73"/>
                  </a:lnTo>
                  <a:lnTo>
                    <a:pt x="554" y="70"/>
                  </a:lnTo>
                  <a:lnTo>
                    <a:pt x="549" y="54"/>
                  </a:lnTo>
                  <a:lnTo>
                    <a:pt x="538" y="58"/>
                  </a:lnTo>
                  <a:lnTo>
                    <a:pt x="537" y="58"/>
                  </a:lnTo>
                  <a:lnTo>
                    <a:pt x="542" y="73"/>
                  </a:lnTo>
                  <a:close/>
                  <a:moveTo>
                    <a:pt x="565" y="66"/>
                  </a:moveTo>
                  <a:lnTo>
                    <a:pt x="569" y="65"/>
                  </a:lnTo>
                  <a:lnTo>
                    <a:pt x="576" y="62"/>
                  </a:lnTo>
                  <a:lnTo>
                    <a:pt x="572" y="47"/>
                  </a:lnTo>
                  <a:lnTo>
                    <a:pt x="564" y="49"/>
                  </a:lnTo>
                  <a:lnTo>
                    <a:pt x="560" y="50"/>
                  </a:lnTo>
                  <a:lnTo>
                    <a:pt x="565" y="66"/>
                  </a:lnTo>
                  <a:close/>
                  <a:moveTo>
                    <a:pt x="588" y="58"/>
                  </a:moveTo>
                  <a:lnTo>
                    <a:pt x="594" y="56"/>
                  </a:lnTo>
                  <a:lnTo>
                    <a:pt x="599" y="55"/>
                  </a:lnTo>
                  <a:lnTo>
                    <a:pt x="594" y="39"/>
                  </a:lnTo>
                  <a:lnTo>
                    <a:pt x="590" y="41"/>
                  </a:lnTo>
                  <a:lnTo>
                    <a:pt x="583" y="43"/>
                  </a:lnTo>
                  <a:lnTo>
                    <a:pt x="588" y="58"/>
                  </a:lnTo>
                  <a:close/>
                  <a:moveTo>
                    <a:pt x="611" y="51"/>
                  </a:moveTo>
                  <a:lnTo>
                    <a:pt x="620" y="48"/>
                  </a:lnTo>
                  <a:lnTo>
                    <a:pt x="622" y="47"/>
                  </a:lnTo>
                  <a:lnTo>
                    <a:pt x="617" y="32"/>
                  </a:lnTo>
                  <a:lnTo>
                    <a:pt x="615" y="33"/>
                  </a:lnTo>
                  <a:lnTo>
                    <a:pt x="606" y="36"/>
                  </a:lnTo>
                  <a:lnTo>
                    <a:pt x="611" y="51"/>
                  </a:lnTo>
                  <a:close/>
                  <a:moveTo>
                    <a:pt x="634" y="44"/>
                  </a:moveTo>
                  <a:lnTo>
                    <a:pt x="645" y="41"/>
                  </a:lnTo>
                  <a:lnTo>
                    <a:pt x="641" y="25"/>
                  </a:lnTo>
                  <a:lnTo>
                    <a:pt x="629" y="29"/>
                  </a:lnTo>
                  <a:lnTo>
                    <a:pt x="634" y="44"/>
                  </a:lnTo>
                  <a:close/>
                  <a:moveTo>
                    <a:pt x="656" y="38"/>
                  </a:moveTo>
                  <a:lnTo>
                    <a:pt x="668" y="35"/>
                  </a:lnTo>
                  <a:lnTo>
                    <a:pt x="664" y="19"/>
                  </a:lnTo>
                  <a:lnTo>
                    <a:pt x="652" y="22"/>
                  </a:lnTo>
                  <a:lnTo>
                    <a:pt x="656" y="38"/>
                  </a:lnTo>
                  <a:close/>
                  <a:moveTo>
                    <a:pt x="679" y="32"/>
                  </a:moveTo>
                  <a:lnTo>
                    <a:pt x="691" y="29"/>
                  </a:lnTo>
                  <a:lnTo>
                    <a:pt x="688" y="14"/>
                  </a:lnTo>
                  <a:lnTo>
                    <a:pt x="676" y="16"/>
                  </a:lnTo>
                  <a:lnTo>
                    <a:pt x="679" y="32"/>
                  </a:lnTo>
                  <a:close/>
                  <a:moveTo>
                    <a:pt x="703" y="27"/>
                  </a:moveTo>
                  <a:lnTo>
                    <a:pt x="715" y="25"/>
                  </a:lnTo>
                  <a:lnTo>
                    <a:pt x="712" y="9"/>
                  </a:lnTo>
                  <a:lnTo>
                    <a:pt x="700" y="11"/>
                  </a:lnTo>
                  <a:lnTo>
                    <a:pt x="703" y="27"/>
                  </a:lnTo>
                  <a:close/>
                  <a:moveTo>
                    <a:pt x="726" y="23"/>
                  </a:moveTo>
                  <a:lnTo>
                    <a:pt x="738" y="22"/>
                  </a:lnTo>
                  <a:lnTo>
                    <a:pt x="736" y="6"/>
                  </a:lnTo>
                  <a:lnTo>
                    <a:pt x="724" y="7"/>
                  </a:lnTo>
                  <a:lnTo>
                    <a:pt x="726" y="23"/>
                  </a:lnTo>
                  <a:close/>
                  <a:moveTo>
                    <a:pt x="750" y="20"/>
                  </a:moveTo>
                  <a:lnTo>
                    <a:pt x="762" y="19"/>
                  </a:lnTo>
                  <a:lnTo>
                    <a:pt x="760" y="3"/>
                  </a:lnTo>
                  <a:lnTo>
                    <a:pt x="748" y="4"/>
                  </a:lnTo>
                  <a:lnTo>
                    <a:pt x="750" y="20"/>
                  </a:lnTo>
                  <a:close/>
                  <a:moveTo>
                    <a:pt x="773" y="18"/>
                  </a:moveTo>
                  <a:lnTo>
                    <a:pt x="785" y="17"/>
                  </a:lnTo>
                  <a:lnTo>
                    <a:pt x="784" y="1"/>
                  </a:lnTo>
                  <a:lnTo>
                    <a:pt x="772" y="2"/>
                  </a:lnTo>
                  <a:lnTo>
                    <a:pt x="773" y="18"/>
                  </a:lnTo>
                  <a:close/>
                  <a:moveTo>
                    <a:pt x="797" y="16"/>
                  </a:moveTo>
                  <a:lnTo>
                    <a:pt x="798" y="16"/>
                  </a:lnTo>
                  <a:lnTo>
                    <a:pt x="809" y="16"/>
                  </a:lnTo>
                  <a:lnTo>
                    <a:pt x="809" y="0"/>
                  </a:lnTo>
                  <a:lnTo>
                    <a:pt x="797" y="1"/>
                  </a:lnTo>
                  <a:lnTo>
                    <a:pt x="796" y="1"/>
                  </a:lnTo>
                  <a:lnTo>
                    <a:pt x="797" y="16"/>
                  </a:lnTo>
                  <a:close/>
                  <a:moveTo>
                    <a:pt x="821" y="16"/>
                  </a:moveTo>
                  <a:lnTo>
                    <a:pt x="824" y="16"/>
                  </a:lnTo>
                  <a:lnTo>
                    <a:pt x="833" y="16"/>
                  </a:lnTo>
                  <a:lnTo>
                    <a:pt x="833" y="0"/>
                  </a:lnTo>
                  <a:lnTo>
                    <a:pt x="823" y="0"/>
                  </a:lnTo>
                  <a:lnTo>
                    <a:pt x="821" y="0"/>
                  </a:lnTo>
                  <a:lnTo>
                    <a:pt x="821" y="16"/>
                  </a:lnTo>
                  <a:close/>
                  <a:moveTo>
                    <a:pt x="845" y="16"/>
                  </a:moveTo>
                  <a:lnTo>
                    <a:pt x="849" y="16"/>
                  </a:lnTo>
                  <a:lnTo>
                    <a:pt x="857" y="16"/>
                  </a:lnTo>
                  <a:lnTo>
                    <a:pt x="857" y="0"/>
                  </a:lnTo>
                  <a:lnTo>
                    <a:pt x="849" y="0"/>
                  </a:lnTo>
                  <a:lnTo>
                    <a:pt x="845" y="0"/>
                  </a:lnTo>
                  <a:lnTo>
                    <a:pt x="845" y="16"/>
                  </a:lnTo>
                  <a:close/>
                  <a:moveTo>
                    <a:pt x="869" y="16"/>
                  </a:moveTo>
                  <a:lnTo>
                    <a:pt x="875" y="16"/>
                  </a:lnTo>
                  <a:lnTo>
                    <a:pt x="881" y="16"/>
                  </a:lnTo>
                  <a:lnTo>
                    <a:pt x="881" y="1"/>
                  </a:lnTo>
                  <a:lnTo>
                    <a:pt x="875" y="0"/>
                  </a:lnTo>
                  <a:lnTo>
                    <a:pt x="869" y="0"/>
                  </a:lnTo>
                  <a:lnTo>
                    <a:pt x="869" y="16"/>
                  </a:lnTo>
                  <a:close/>
                  <a:moveTo>
                    <a:pt x="893" y="17"/>
                  </a:moveTo>
                  <a:lnTo>
                    <a:pt x="900" y="17"/>
                  </a:lnTo>
                  <a:lnTo>
                    <a:pt x="905" y="17"/>
                  </a:lnTo>
                  <a:lnTo>
                    <a:pt x="905" y="1"/>
                  </a:lnTo>
                  <a:lnTo>
                    <a:pt x="901" y="1"/>
                  </a:lnTo>
                  <a:lnTo>
                    <a:pt x="893" y="1"/>
                  </a:lnTo>
                  <a:lnTo>
                    <a:pt x="893" y="17"/>
                  </a:lnTo>
                  <a:close/>
                  <a:moveTo>
                    <a:pt x="917" y="18"/>
                  </a:moveTo>
                  <a:lnTo>
                    <a:pt x="926" y="18"/>
                  </a:lnTo>
                  <a:lnTo>
                    <a:pt x="928" y="18"/>
                  </a:lnTo>
                  <a:lnTo>
                    <a:pt x="929" y="2"/>
                  </a:lnTo>
                  <a:lnTo>
                    <a:pt x="926" y="2"/>
                  </a:lnTo>
                  <a:lnTo>
                    <a:pt x="917" y="2"/>
                  </a:lnTo>
                  <a:lnTo>
                    <a:pt x="917" y="18"/>
                  </a:lnTo>
                  <a:close/>
                  <a:moveTo>
                    <a:pt x="940" y="19"/>
                  </a:moveTo>
                  <a:lnTo>
                    <a:pt x="952" y="19"/>
                  </a:lnTo>
                  <a:lnTo>
                    <a:pt x="952" y="19"/>
                  </a:lnTo>
                  <a:lnTo>
                    <a:pt x="953" y="3"/>
                  </a:lnTo>
                  <a:lnTo>
                    <a:pt x="952" y="3"/>
                  </a:lnTo>
                  <a:lnTo>
                    <a:pt x="941" y="3"/>
                  </a:lnTo>
                  <a:lnTo>
                    <a:pt x="940" y="19"/>
                  </a:lnTo>
                  <a:close/>
                  <a:moveTo>
                    <a:pt x="964" y="20"/>
                  </a:moveTo>
                  <a:lnTo>
                    <a:pt x="976" y="20"/>
                  </a:lnTo>
                  <a:lnTo>
                    <a:pt x="977" y="4"/>
                  </a:lnTo>
                  <a:lnTo>
                    <a:pt x="965" y="4"/>
                  </a:lnTo>
                  <a:lnTo>
                    <a:pt x="964" y="20"/>
                  </a:lnTo>
                  <a:close/>
                  <a:moveTo>
                    <a:pt x="988" y="21"/>
                  </a:moveTo>
                  <a:lnTo>
                    <a:pt x="1000" y="21"/>
                  </a:lnTo>
                  <a:lnTo>
                    <a:pt x="1001" y="5"/>
                  </a:lnTo>
                  <a:lnTo>
                    <a:pt x="989" y="5"/>
                  </a:lnTo>
                  <a:lnTo>
                    <a:pt x="988" y="21"/>
                  </a:lnTo>
                  <a:close/>
                  <a:moveTo>
                    <a:pt x="1012" y="22"/>
                  </a:moveTo>
                  <a:lnTo>
                    <a:pt x="1024" y="22"/>
                  </a:lnTo>
                  <a:lnTo>
                    <a:pt x="1025" y="6"/>
                  </a:lnTo>
                  <a:lnTo>
                    <a:pt x="1013" y="6"/>
                  </a:lnTo>
                  <a:lnTo>
                    <a:pt x="1012" y="22"/>
                  </a:lnTo>
                  <a:close/>
                  <a:moveTo>
                    <a:pt x="1037" y="22"/>
                  </a:moveTo>
                  <a:lnTo>
                    <a:pt x="1049" y="23"/>
                  </a:lnTo>
                  <a:lnTo>
                    <a:pt x="1049" y="7"/>
                  </a:lnTo>
                  <a:lnTo>
                    <a:pt x="1037" y="7"/>
                  </a:lnTo>
                  <a:lnTo>
                    <a:pt x="1037" y="22"/>
                  </a:lnTo>
                  <a:close/>
                  <a:moveTo>
                    <a:pt x="1061" y="23"/>
                  </a:moveTo>
                  <a:lnTo>
                    <a:pt x="1073" y="23"/>
                  </a:lnTo>
                  <a:lnTo>
                    <a:pt x="1073" y="7"/>
                  </a:lnTo>
                  <a:lnTo>
                    <a:pt x="1061" y="7"/>
                  </a:lnTo>
                  <a:lnTo>
                    <a:pt x="1061" y="23"/>
                  </a:lnTo>
                  <a:close/>
                  <a:moveTo>
                    <a:pt x="1085" y="23"/>
                  </a:moveTo>
                  <a:lnTo>
                    <a:pt x="1097" y="24"/>
                  </a:lnTo>
                  <a:lnTo>
                    <a:pt x="1097" y="8"/>
                  </a:lnTo>
                  <a:lnTo>
                    <a:pt x="1085" y="8"/>
                  </a:lnTo>
                  <a:lnTo>
                    <a:pt x="1085" y="23"/>
                  </a:lnTo>
                  <a:close/>
                  <a:moveTo>
                    <a:pt x="1109" y="24"/>
                  </a:moveTo>
                  <a:lnTo>
                    <a:pt x="1121" y="24"/>
                  </a:lnTo>
                  <a:lnTo>
                    <a:pt x="1121" y="8"/>
                  </a:lnTo>
                  <a:lnTo>
                    <a:pt x="1109" y="8"/>
                  </a:lnTo>
                  <a:lnTo>
                    <a:pt x="1109" y="24"/>
                  </a:lnTo>
                  <a:close/>
                  <a:moveTo>
                    <a:pt x="1133" y="24"/>
                  </a:moveTo>
                  <a:lnTo>
                    <a:pt x="1145" y="24"/>
                  </a:lnTo>
                  <a:lnTo>
                    <a:pt x="1145" y="8"/>
                  </a:lnTo>
                  <a:lnTo>
                    <a:pt x="1133" y="8"/>
                  </a:lnTo>
                  <a:lnTo>
                    <a:pt x="1133" y="24"/>
                  </a:lnTo>
                  <a:close/>
                  <a:moveTo>
                    <a:pt x="1157" y="24"/>
                  </a:moveTo>
                  <a:lnTo>
                    <a:pt x="1158" y="24"/>
                  </a:lnTo>
                  <a:lnTo>
                    <a:pt x="1169" y="24"/>
                  </a:lnTo>
                  <a:lnTo>
                    <a:pt x="1169" y="8"/>
                  </a:lnTo>
                  <a:lnTo>
                    <a:pt x="1158" y="8"/>
                  </a:lnTo>
                  <a:lnTo>
                    <a:pt x="1157" y="8"/>
                  </a:lnTo>
                  <a:lnTo>
                    <a:pt x="1157" y="24"/>
                  </a:lnTo>
                  <a:close/>
                  <a:moveTo>
                    <a:pt x="1181" y="24"/>
                  </a:moveTo>
                  <a:lnTo>
                    <a:pt x="1183" y="24"/>
                  </a:lnTo>
                  <a:lnTo>
                    <a:pt x="1193" y="24"/>
                  </a:lnTo>
                  <a:lnTo>
                    <a:pt x="1193" y="8"/>
                  </a:lnTo>
                  <a:lnTo>
                    <a:pt x="1183" y="8"/>
                  </a:lnTo>
                  <a:lnTo>
                    <a:pt x="1181" y="8"/>
                  </a:lnTo>
                  <a:lnTo>
                    <a:pt x="1181" y="24"/>
                  </a:lnTo>
                  <a:close/>
                  <a:moveTo>
                    <a:pt x="1205" y="24"/>
                  </a:moveTo>
                  <a:lnTo>
                    <a:pt x="1209" y="24"/>
                  </a:lnTo>
                  <a:lnTo>
                    <a:pt x="1217" y="24"/>
                  </a:lnTo>
                  <a:lnTo>
                    <a:pt x="1217" y="8"/>
                  </a:lnTo>
                  <a:lnTo>
                    <a:pt x="1209" y="8"/>
                  </a:lnTo>
                  <a:lnTo>
                    <a:pt x="1205" y="8"/>
                  </a:lnTo>
                  <a:lnTo>
                    <a:pt x="1205" y="24"/>
                  </a:lnTo>
                  <a:close/>
                  <a:moveTo>
                    <a:pt x="1229" y="24"/>
                  </a:moveTo>
                  <a:lnTo>
                    <a:pt x="1235" y="24"/>
                  </a:lnTo>
                  <a:lnTo>
                    <a:pt x="1241" y="24"/>
                  </a:lnTo>
                  <a:lnTo>
                    <a:pt x="1241" y="8"/>
                  </a:lnTo>
                  <a:lnTo>
                    <a:pt x="1235" y="8"/>
                  </a:lnTo>
                  <a:lnTo>
                    <a:pt x="1229" y="8"/>
                  </a:lnTo>
                  <a:lnTo>
                    <a:pt x="1229" y="24"/>
                  </a:lnTo>
                  <a:close/>
                  <a:moveTo>
                    <a:pt x="1253" y="23"/>
                  </a:moveTo>
                  <a:lnTo>
                    <a:pt x="1261" y="23"/>
                  </a:lnTo>
                  <a:lnTo>
                    <a:pt x="1261" y="23"/>
                  </a:lnTo>
                  <a:lnTo>
                    <a:pt x="1261" y="8"/>
                  </a:lnTo>
                  <a:lnTo>
                    <a:pt x="1260" y="8"/>
                  </a:lnTo>
                  <a:lnTo>
                    <a:pt x="1253" y="8"/>
                  </a:lnTo>
                  <a:lnTo>
                    <a:pt x="1253" y="23"/>
                  </a:lnTo>
                  <a:close/>
                  <a:moveTo>
                    <a:pt x="0" y="22"/>
                  </a:moveTo>
                  <a:lnTo>
                    <a:pt x="12" y="22"/>
                  </a:lnTo>
                  <a:lnTo>
                    <a:pt x="12" y="7"/>
                  </a:lnTo>
                  <a:lnTo>
                    <a:pt x="0" y="7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45" name="Rectangle 141">
              <a:extLst>
                <a:ext uri="{FF2B5EF4-FFF2-40B4-BE49-F238E27FC236}">
                  <a16:creationId xmlns:a16="http://schemas.microsoft.com/office/drawing/2014/main" id="{5A367D8D-742B-4F0C-9BF6-4D6CD92AF2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59834" y="14022446"/>
              <a:ext cx="1464425" cy="13612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46" name="Rectangle 142">
              <a:extLst>
                <a:ext uri="{FF2B5EF4-FFF2-40B4-BE49-F238E27FC236}">
                  <a16:creationId xmlns:a16="http://schemas.microsoft.com/office/drawing/2014/main" id="{CC8D6AC6-2534-4B13-A3D3-5B26BDD26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58699" y="14023580"/>
              <a:ext cx="1458752" cy="68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47" name="Rectangle 143">
              <a:extLst>
                <a:ext uri="{FF2B5EF4-FFF2-40B4-BE49-F238E27FC236}">
                  <a16:creationId xmlns:a16="http://schemas.microsoft.com/office/drawing/2014/main" id="{4C3FDED7-BE65-4578-A5E9-D25D9402BE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59834" y="14022446"/>
              <a:ext cx="1464425" cy="13612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48" name="Rectangle 144">
              <a:extLst>
                <a:ext uri="{FF2B5EF4-FFF2-40B4-BE49-F238E27FC236}">
                  <a16:creationId xmlns:a16="http://schemas.microsoft.com/office/drawing/2014/main" id="{82B88AC7-C88F-4989-B64C-A283BA9C39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58699" y="14022446"/>
              <a:ext cx="1465558" cy="13612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49" name="Rectangle 145">
              <a:extLst>
                <a:ext uri="{FF2B5EF4-FFF2-40B4-BE49-F238E27FC236}">
                  <a16:creationId xmlns:a16="http://schemas.microsoft.com/office/drawing/2014/main" id="{070FB4EF-A7AD-480B-BDA0-F446B72E2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58699" y="14023580"/>
              <a:ext cx="1458752" cy="68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50" name="Rectangle 146">
              <a:extLst>
                <a:ext uri="{FF2B5EF4-FFF2-40B4-BE49-F238E27FC236}">
                  <a16:creationId xmlns:a16="http://schemas.microsoft.com/office/drawing/2014/main" id="{6484C667-0706-4731-820F-58C74AAA2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59834" y="14022446"/>
              <a:ext cx="1464425" cy="13612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51" name="Rectangle 147">
              <a:extLst>
                <a:ext uri="{FF2B5EF4-FFF2-40B4-BE49-F238E27FC236}">
                  <a16:creationId xmlns:a16="http://schemas.microsoft.com/office/drawing/2014/main" id="{D07B2C68-C045-4D1F-A0EA-12461B0EC4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58699" y="14022446"/>
              <a:ext cx="1465558" cy="13612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52" name="Rectangle 148">
              <a:extLst>
                <a:ext uri="{FF2B5EF4-FFF2-40B4-BE49-F238E27FC236}">
                  <a16:creationId xmlns:a16="http://schemas.microsoft.com/office/drawing/2014/main" id="{D0736E75-FB82-45B1-A080-5E0FE9643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58699" y="14023580"/>
              <a:ext cx="1458752" cy="68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53" name="Rectangle 149">
              <a:extLst>
                <a:ext uri="{FF2B5EF4-FFF2-40B4-BE49-F238E27FC236}">
                  <a16:creationId xmlns:a16="http://schemas.microsoft.com/office/drawing/2014/main" id="{47091989-B876-47FF-B679-F3BC543E7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59834" y="14022446"/>
              <a:ext cx="1464425" cy="13612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54" name="Rectangle 150">
              <a:extLst>
                <a:ext uri="{FF2B5EF4-FFF2-40B4-BE49-F238E27FC236}">
                  <a16:creationId xmlns:a16="http://schemas.microsoft.com/office/drawing/2014/main" id="{58D7B488-E02C-46D2-8678-1FC32C195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58699" y="14022446"/>
              <a:ext cx="1465558" cy="13612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55" name="Rectangle 151">
              <a:extLst>
                <a:ext uri="{FF2B5EF4-FFF2-40B4-BE49-F238E27FC236}">
                  <a16:creationId xmlns:a16="http://schemas.microsoft.com/office/drawing/2014/main" id="{9E078E2B-7C07-49B3-ABDE-111CD98C93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58699" y="14023580"/>
              <a:ext cx="1458752" cy="68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56" name="Rectangle 152">
              <a:extLst>
                <a:ext uri="{FF2B5EF4-FFF2-40B4-BE49-F238E27FC236}">
                  <a16:creationId xmlns:a16="http://schemas.microsoft.com/office/drawing/2014/main" id="{D877B623-D24F-4A44-A530-485435EF2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59834" y="14022446"/>
              <a:ext cx="1464425" cy="13612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57" name="Rectangle 153">
              <a:extLst>
                <a:ext uri="{FF2B5EF4-FFF2-40B4-BE49-F238E27FC236}">
                  <a16:creationId xmlns:a16="http://schemas.microsoft.com/office/drawing/2014/main" id="{AD291F0F-50D1-43D8-B94B-97834A5AC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58699" y="14022446"/>
              <a:ext cx="1465558" cy="13612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58" name="Rectangle 154">
              <a:extLst>
                <a:ext uri="{FF2B5EF4-FFF2-40B4-BE49-F238E27FC236}">
                  <a16:creationId xmlns:a16="http://schemas.microsoft.com/office/drawing/2014/main" id="{A2C0AF9C-1209-4D96-9425-F16B011AB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58699" y="14023580"/>
              <a:ext cx="1458752" cy="68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59" name="Rectangle 155">
              <a:extLst>
                <a:ext uri="{FF2B5EF4-FFF2-40B4-BE49-F238E27FC236}">
                  <a16:creationId xmlns:a16="http://schemas.microsoft.com/office/drawing/2014/main" id="{7C27BBC5-9CD4-454C-9D20-A18110C4A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59834" y="14022446"/>
              <a:ext cx="1464425" cy="13612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60" name="Rectangle 156">
              <a:extLst>
                <a:ext uri="{FF2B5EF4-FFF2-40B4-BE49-F238E27FC236}">
                  <a16:creationId xmlns:a16="http://schemas.microsoft.com/office/drawing/2014/main" id="{7468B4E2-017F-47A1-AD69-990D6FBE8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58699" y="14022446"/>
              <a:ext cx="1465558" cy="13612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61" name="Rectangle 157">
              <a:extLst>
                <a:ext uri="{FF2B5EF4-FFF2-40B4-BE49-F238E27FC236}">
                  <a16:creationId xmlns:a16="http://schemas.microsoft.com/office/drawing/2014/main" id="{77EE57D6-D3B7-40C8-A5D8-928094A3B1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58699" y="14023580"/>
              <a:ext cx="1458752" cy="68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62" name="Rectangle 158">
              <a:extLst>
                <a:ext uri="{FF2B5EF4-FFF2-40B4-BE49-F238E27FC236}">
                  <a16:creationId xmlns:a16="http://schemas.microsoft.com/office/drawing/2014/main" id="{A496A9A9-1BCB-4D53-B3F1-143B995214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59834" y="14022446"/>
              <a:ext cx="1464425" cy="13612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63" name="Rectangle 159">
              <a:extLst>
                <a:ext uri="{FF2B5EF4-FFF2-40B4-BE49-F238E27FC236}">
                  <a16:creationId xmlns:a16="http://schemas.microsoft.com/office/drawing/2014/main" id="{5ABF02C9-3878-4C3D-87B8-ED7810E7F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58699" y="14022446"/>
              <a:ext cx="1465558" cy="13612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64" name="Rectangle 160">
              <a:extLst>
                <a:ext uri="{FF2B5EF4-FFF2-40B4-BE49-F238E27FC236}">
                  <a16:creationId xmlns:a16="http://schemas.microsoft.com/office/drawing/2014/main" id="{89335060-0A9C-4F90-A7B4-58338B694F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58699" y="14023580"/>
              <a:ext cx="1458752" cy="68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65" name="Rectangle 161">
              <a:extLst>
                <a:ext uri="{FF2B5EF4-FFF2-40B4-BE49-F238E27FC236}">
                  <a16:creationId xmlns:a16="http://schemas.microsoft.com/office/drawing/2014/main" id="{59150558-A764-4B9C-9F49-943FF3401A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59834" y="14022446"/>
              <a:ext cx="1464425" cy="13612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66" name="Rectangle 162">
              <a:extLst>
                <a:ext uri="{FF2B5EF4-FFF2-40B4-BE49-F238E27FC236}">
                  <a16:creationId xmlns:a16="http://schemas.microsoft.com/office/drawing/2014/main" id="{F0FDA47A-A458-47B7-BC0A-457B75A18F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58699" y="14022446"/>
              <a:ext cx="1465558" cy="13612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67" name="Rectangle 163">
              <a:extLst>
                <a:ext uri="{FF2B5EF4-FFF2-40B4-BE49-F238E27FC236}">
                  <a16:creationId xmlns:a16="http://schemas.microsoft.com/office/drawing/2014/main" id="{D2416CFD-C2AF-4AA4-9B2D-567F7DDE49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58699" y="14023580"/>
              <a:ext cx="1458752" cy="68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68" name="Rectangle 164">
              <a:extLst>
                <a:ext uri="{FF2B5EF4-FFF2-40B4-BE49-F238E27FC236}">
                  <a16:creationId xmlns:a16="http://schemas.microsoft.com/office/drawing/2014/main" id="{C127BD43-E0B8-41A8-AF1F-FF9B557D29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59834" y="14022446"/>
              <a:ext cx="1464425" cy="13612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69" name="Rectangle 165">
              <a:extLst>
                <a:ext uri="{FF2B5EF4-FFF2-40B4-BE49-F238E27FC236}">
                  <a16:creationId xmlns:a16="http://schemas.microsoft.com/office/drawing/2014/main" id="{9B266FE8-4738-4D40-8932-D06057209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58699" y="14022446"/>
              <a:ext cx="1465558" cy="13612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70" name="Rectangle 166">
              <a:extLst>
                <a:ext uri="{FF2B5EF4-FFF2-40B4-BE49-F238E27FC236}">
                  <a16:creationId xmlns:a16="http://schemas.microsoft.com/office/drawing/2014/main" id="{73FF74DB-462B-4047-B26F-A9CAA72729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58699" y="14023580"/>
              <a:ext cx="1458752" cy="68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71" name="Rectangle 167">
              <a:extLst>
                <a:ext uri="{FF2B5EF4-FFF2-40B4-BE49-F238E27FC236}">
                  <a16:creationId xmlns:a16="http://schemas.microsoft.com/office/drawing/2014/main" id="{2ADE87DB-6B98-4529-BAEC-96A4555C56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59834" y="14022446"/>
              <a:ext cx="1464425" cy="13612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72" name="Rectangle 168">
              <a:extLst>
                <a:ext uri="{FF2B5EF4-FFF2-40B4-BE49-F238E27FC236}">
                  <a16:creationId xmlns:a16="http://schemas.microsoft.com/office/drawing/2014/main" id="{23F6E454-95B5-4A06-860E-8C9D9E8313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58699" y="14022446"/>
              <a:ext cx="1465558" cy="13612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73" name="Rectangle 169">
              <a:extLst>
                <a:ext uri="{FF2B5EF4-FFF2-40B4-BE49-F238E27FC236}">
                  <a16:creationId xmlns:a16="http://schemas.microsoft.com/office/drawing/2014/main" id="{F2E8C88E-01B9-467D-8E23-B3B7003BD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58699" y="14023580"/>
              <a:ext cx="1458752" cy="68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74" name="Rectangle 170">
              <a:extLst>
                <a:ext uri="{FF2B5EF4-FFF2-40B4-BE49-F238E27FC236}">
                  <a16:creationId xmlns:a16="http://schemas.microsoft.com/office/drawing/2014/main" id="{BA1CDEFB-5209-426C-BFFB-DC85481A28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59834" y="14022446"/>
              <a:ext cx="1464425" cy="13612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D18FA56C-F0D3-488E-A044-5561C5FE6163}"/>
                </a:ext>
              </a:extLst>
            </p:cNvPr>
            <p:cNvSpPr txBox="1"/>
            <p:nvPr/>
          </p:nvSpPr>
          <p:spPr>
            <a:xfrm>
              <a:off x="12977298" y="14253531"/>
              <a:ext cx="322089" cy="197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AA"/>
                  </a:solidFill>
                  <a:effectLst/>
                  <a:uLnTx/>
                  <a:uFillTx/>
                  <a:latin typeface="Arial Narrow" panose="020B0606020202030204" pitchFamily="34" charset="0"/>
                  <a:cs typeface="+mn-cs"/>
                </a:rPr>
                <a:t>-1Hz</a:t>
              </a: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AD08AC5E-1563-49A8-8CFF-7D4AD8B57E05}"/>
                </a:ext>
              </a:extLst>
            </p:cNvPr>
            <p:cNvSpPr txBox="1"/>
            <p:nvPr/>
          </p:nvSpPr>
          <p:spPr>
            <a:xfrm>
              <a:off x="12862661" y="13252289"/>
              <a:ext cx="344998" cy="197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5500"/>
                  </a:solidFill>
                  <a:effectLst/>
                  <a:uLnTx/>
                  <a:uFillTx/>
                  <a:latin typeface="Arial Narrow" panose="020B0606020202030204" pitchFamily="34" charset="0"/>
                  <a:cs typeface="+mn-cs"/>
                </a:rPr>
                <a:t>+1Hz</a:t>
              </a:r>
            </a:p>
          </p:txBody>
        </p: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D32D9F8C-425A-48CB-BB7B-A8CBE59AE557}"/>
                </a:ext>
              </a:extLst>
            </p:cNvPr>
            <p:cNvGrpSpPr/>
            <p:nvPr/>
          </p:nvGrpSpPr>
          <p:grpSpPr>
            <a:xfrm>
              <a:off x="13323984" y="13063354"/>
              <a:ext cx="775296" cy="770792"/>
              <a:chOff x="4935363" y="1174857"/>
              <a:chExt cx="943113" cy="937634"/>
            </a:xfrm>
          </p:grpSpPr>
          <p:sp>
            <p:nvSpPr>
              <p:cNvPr id="178" name="Rounded Rectangle 359">
                <a:extLst>
                  <a:ext uri="{FF2B5EF4-FFF2-40B4-BE49-F238E27FC236}">
                    <a16:creationId xmlns:a16="http://schemas.microsoft.com/office/drawing/2014/main" id="{910F814B-F29B-48D2-B686-363B37B246A2}"/>
                  </a:ext>
                </a:extLst>
              </p:cNvPr>
              <p:cNvSpPr/>
              <p:nvPr/>
            </p:nvSpPr>
            <p:spPr>
              <a:xfrm>
                <a:off x="4935363" y="1174857"/>
                <a:ext cx="943113" cy="937634"/>
              </a:xfrm>
              <a:prstGeom prst="round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75B38053-2D70-4729-ABFF-2B102A97CA31}"/>
                  </a:ext>
                </a:extLst>
              </p:cNvPr>
              <p:cNvSpPr/>
              <p:nvPr/>
            </p:nvSpPr>
            <p:spPr>
              <a:xfrm>
                <a:off x="5113454" y="1571514"/>
                <a:ext cx="182134" cy="182134"/>
              </a:xfrm>
              <a:prstGeom prst="ellipse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solidFill>
                  <a:srgbClr val="7F7F7F"/>
                </a:solidFill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3A0DEDA8-13C9-4B3D-B80E-B2AF5EABCEF1}"/>
                  </a:ext>
                </a:extLst>
              </p:cNvPr>
              <p:cNvSpPr/>
              <p:nvPr/>
            </p:nvSpPr>
            <p:spPr>
              <a:xfrm>
                <a:off x="5516473" y="1571514"/>
                <a:ext cx="182134" cy="182134"/>
              </a:xfrm>
              <a:prstGeom prst="ellipse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solidFill>
                  <a:srgbClr val="7F7F7F"/>
                </a:solidFill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40133C94-D5A0-4A23-9ECF-30D196037D74}"/>
                  </a:ext>
                </a:extLst>
              </p:cNvPr>
              <p:cNvSpPr/>
              <p:nvPr/>
            </p:nvSpPr>
            <p:spPr>
              <a:xfrm>
                <a:off x="5113454" y="1278076"/>
                <a:ext cx="182134" cy="182134"/>
              </a:xfrm>
              <a:prstGeom prst="ellipse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solidFill>
                  <a:srgbClr val="7F7F7F"/>
                </a:solidFill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89F81560-0F88-4BC4-9A7A-A643D31958A0}"/>
                  </a:ext>
                </a:extLst>
              </p:cNvPr>
              <p:cNvSpPr/>
              <p:nvPr/>
            </p:nvSpPr>
            <p:spPr>
              <a:xfrm>
                <a:off x="5516473" y="1278076"/>
                <a:ext cx="182134" cy="182134"/>
              </a:xfrm>
              <a:prstGeom prst="ellipse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solidFill>
                  <a:srgbClr val="7F7F7F"/>
                </a:solidFill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183" name="Straight Arrow Connector 182">
                <a:extLst>
                  <a:ext uri="{FF2B5EF4-FFF2-40B4-BE49-F238E27FC236}">
                    <a16:creationId xmlns:a16="http://schemas.microsoft.com/office/drawing/2014/main" id="{E6850A98-9884-4AC0-B588-7BC0F5CF3CAE}"/>
                  </a:ext>
                </a:extLst>
              </p:cNvPr>
              <p:cNvCxnSpPr>
                <a:stCxn id="182" idx="4"/>
                <a:endCxn id="180" idx="0"/>
              </p:cNvCxnSpPr>
              <p:nvPr/>
            </p:nvCxnSpPr>
            <p:spPr>
              <a:xfrm>
                <a:off x="5607539" y="1460209"/>
                <a:ext cx="0" cy="111305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  <a:headEnd type="triangle" w="sm" len="sm"/>
                <a:tailEnd type="triangle" w="sm" len="sm"/>
              </a:ln>
              <a:effectLst/>
            </p:spPr>
          </p:cxnSp>
          <p:cxnSp>
            <p:nvCxnSpPr>
              <p:cNvPr id="184" name="Straight Arrow Connector 183">
                <a:extLst>
                  <a:ext uri="{FF2B5EF4-FFF2-40B4-BE49-F238E27FC236}">
                    <a16:creationId xmlns:a16="http://schemas.microsoft.com/office/drawing/2014/main" id="{213207AD-08C9-4617-9D37-BB90E3597BF9}"/>
                  </a:ext>
                </a:extLst>
              </p:cNvPr>
              <p:cNvCxnSpPr>
                <a:stCxn id="180" idx="4"/>
                <a:endCxn id="195" idx="0"/>
              </p:cNvCxnSpPr>
              <p:nvPr/>
            </p:nvCxnSpPr>
            <p:spPr>
              <a:xfrm>
                <a:off x="5607539" y="1753648"/>
                <a:ext cx="0" cy="111305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  <a:headEnd type="triangle" w="sm" len="sm"/>
                <a:tailEnd type="triangle" w="sm" len="sm"/>
              </a:ln>
              <a:effectLst/>
            </p:spPr>
          </p:cxnSp>
          <p:cxnSp>
            <p:nvCxnSpPr>
              <p:cNvPr id="185" name="Straight Arrow Connector 184">
                <a:extLst>
                  <a:ext uri="{FF2B5EF4-FFF2-40B4-BE49-F238E27FC236}">
                    <a16:creationId xmlns:a16="http://schemas.microsoft.com/office/drawing/2014/main" id="{861146F2-E402-4A55-86F8-BFAD9DF499DF}"/>
                  </a:ext>
                </a:extLst>
              </p:cNvPr>
              <p:cNvCxnSpPr>
                <a:stCxn id="181" idx="4"/>
                <a:endCxn id="179" idx="0"/>
              </p:cNvCxnSpPr>
              <p:nvPr/>
            </p:nvCxnSpPr>
            <p:spPr>
              <a:xfrm>
                <a:off x="5204521" y="1460209"/>
                <a:ext cx="0" cy="111305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  <a:headEnd type="triangle" w="sm" len="sm"/>
                <a:tailEnd type="triangle" w="sm" len="sm"/>
              </a:ln>
              <a:effectLst/>
            </p:spPr>
          </p:cxnSp>
          <p:cxnSp>
            <p:nvCxnSpPr>
              <p:cNvPr id="186" name="Straight Arrow Connector 185">
                <a:extLst>
                  <a:ext uri="{FF2B5EF4-FFF2-40B4-BE49-F238E27FC236}">
                    <a16:creationId xmlns:a16="http://schemas.microsoft.com/office/drawing/2014/main" id="{9AB84C16-C006-4BDE-9542-52ADB1ADB6A6}"/>
                  </a:ext>
                </a:extLst>
              </p:cNvPr>
              <p:cNvCxnSpPr>
                <a:stCxn id="179" idx="4"/>
                <a:endCxn id="194" idx="0"/>
              </p:cNvCxnSpPr>
              <p:nvPr/>
            </p:nvCxnSpPr>
            <p:spPr>
              <a:xfrm>
                <a:off x="5204521" y="1753648"/>
                <a:ext cx="0" cy="111305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  <a:headEnd type="triangle" w="sm" len="sm"/>
                <a:tailEnd type="triangle" w="sm" len="sm"/>
              </a:ln>
              <a:effectLst/>
            </p:spPr>
          </p:cxnSp>
          <p:cxnSp>
            <p:nvCxnSpPr>
              <p:cNvPr id="187" name="Straight Arrow Connector 186">
                <a:extLst>
                  <a:ext uri="{FF2B5EF4-FFF2-40B4-BE49-F238E27FC236}">
                    <a16:creationId xmlns:a16="http://schemas.microsoft.com/office/drawing/2014/main" id="{E307DF90-2598-44A3-9C64-050E24A4A294}"/>
                  </a:ext>
                </a:extLst>
              </p:cNvPr>
              <p:cNvCxnSpPr/>
              <p:nvPr/>
            </p:nvCxnSpPr>
            <p:spPr>
              <a:xfrm>
                <a:off x="5295588" y="1366459"/>
                <a:ext cx="220886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  <a:headEnd type="triangle" w="sm" len="sm"/>
                <a:tailEnd type="triangle" w="sm" len="sm"/>
              </a:ln>
              <a:effectLst/>
            </p:spPr>
          </p:cxnSp>
          <p:cxnSp>
            <p:nvCxnSpPr>
              <p:cNvPr id="188" name="Straight Arrow Connector 187">
                <a:extLst>
                  <a:ext uri="{FF2B5EF4-FFF2-40B4-BE49-F238E27FC236}">
                    <a16:creationId xmlns:a16="http://schemas.microsoft.com/office/drawing/2014/main" id="{40989056-DCE2-4A7F-9AD6-89E403DDB874}"/>
                  </a:ext>
                </a:extLst>
              </p:cNvPr>
              <p:cNvCxnSpPr/>
              <p:nvPr/>
            </p:nvCxnSpPr>
            <p:spPr>
              <a:xfrm>
                <a:off x="5295588" y="1662581"/>
                <a:ext cx="220886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  <a:headEnd type="triangle" w="sm" len="sm"/>
                <a:tailEnd type="triangle" w="sm" len="sm"/>
              </a:ln>
              <a:effectLst/>
            </p:spPr>
          </p:cxnSp>
          <p:cxnSp>
            <p:nvCxnSpPr>
              <p:cNvPr id="189" name="Elbow Connector 370">
                <a:extLst>
                  <a:ext uri="{FF2B5EF4-FFF2-40B4-BE49-F238E27FC236}">
                    <a16:creationId xmlns:a16="http://schemas.microsoft.com/office/drawing/2014/main" id="{5F89D04E-8AB8-4155-A8D7-DB1DE132ADC3}"/>
                  </a:ext>
                </a:extLst>
              </p:cNvPr>
              <p:cNvCxnSpPr>
                <a:stCxn id="182" idx="6"/>
                <a:endCxn id="195" idx="6"/>
              </p:cNvCxnSpPr>
              <p:nvPr/>
            </p:nvCxnSpPr>
            <p:spPr>
              <a:xfrm>
                <a:off x="5698606" y="1369143"/>
                <a:ext cx="4918" cy="586875"/>
              </a:xfrm>
              <a:prstGeom prst="bentConnector3">
                <a:avLst>
                  <a:gd name="adj1" fmla="val 2142858"/>
                </a:avLst>
              </a:prstGeom>
              <a:noFill/>
              <a:ln w="127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  <a:headEnd type="triangle" w="sm" len="sm"/>
                <a:tailEnd type="triangle" w="sm" len="sm"/>
              </a:ln>
              <a:effectLst/>
            </p:spPr>
          </p:cxnSp>
          <p:sp>
            <p:nvSpPr>
              <p:cNvPr id="190" name="Right Arrow 371">
                <a:extLst>
                  <a:ext uri="{FF2B5EF4-FFF2-40B4-BE49-F238E27FC236}">
                    <a16:creationId xmlns:a16="http://schemas.microsoft.com/office/drawing/2014/main" id="{3C57CDE3-A4FA-4C3E-A36E-CADCFB6F8D4E}"/>
                  </a:ext>
                </a:extLst>
              </p:cNvPr>
              <p:cNvSpPr/>
              <p:nvPr/>
            </p:nvSpPr>
            <p:spPr>
              <a:xfrm rot="2700000">
                <a:off x="5031751" y="1567641"/>
                <a:ext cx="88996" cy="64394"/>
              </a:xfrm>
              <a:prstGeom prst="rightArrow">
                <a:avLst/>
              </a:prstGeom>
              <a:solidFill>
                <a:srgbClr val="BFBFB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1" name="Right Arrow 372">
                <a:extLst>
                  <a:ext uri="{FF2B5EF4-FFF2-40B4-BE49-F238E27FC236}">
                    <a16:creationId xmlns:a16="http://schemas.microsoft.com/office/drawing/2014/main" id="{FC93A498-19B2-41AE-AFB4-AFFA46947B8E}"/>
                  </a:ext>
                </a:extLst>
              </p:cNvPr>
              <p:cNvSpPr/>
              <p:nvPr/>
            </p:nvSpPr>
            <p:spPr>
              <a:xfrm rot="2700000">
                <a:off x="5031751" y="1230812"/>
                <a:ext cx="88996" cy="64394"/>
              </a:xfrm>
              <a:prstGeom prst="rightArrow">
                <a:avLst/>
              </a:prstGeom>
              <a:solidFill>
                <a:srgbClr val="BFBFB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92" name="Elbow Connector 373">
                <a:extLst>
                  <a:ext uri="{FF2B5EF4-FFF2-40B4-BE49-F238E27FC236}">
                    <a16:creationId xmlns:a16="http://schemas.microsoft.com/office/drawing/2014/main" id="{EC596E97-1095-460B-B57D-A71E357F5ECD}"/>
                  </a:ext>
                </a:extLst>
              </p:cNvPr>
              <p:cNvCxnSpPr/>
              <p:nvPr/>
            </p:nvCxnSpPr>
            <p:spPr>
              <a:xfrm flipH="1">
                <a:off x="5106439" y="1366459"/>
                <a:ext cx="4918" cy="586875"/>
              </a:xfrm>
              <a:prstGeom prst="bentConnector3">
                <a:avLst>
                  <a:gd name="adj1" fmla="val 2142858"/>
                </a:avLst>
              </a:prstGeom>
              <a:noFill/>
              <a:ln w="127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  <a:headEnd type="triangle" w="sm" len="sm"/>
                <a:tailEnd type="triangle" w="sm" len="sm"/>
              </a:ln>
              <a:effectLst/>
            </p:spPr>
          </p:cxnSp>
          <p:cxnSp>
            <p:nvCxnSpPr>
              <p:cNvPr id="193" name="Straight Arrow Connector 192">
                <a:extLst>
                  <a:ext uri="{FF2B5EF4-FFF2-40B4-BE49-F238E27FC236}">
                    <a16:creationId xmlns:a16="http://schemas.microsoft.com/office/drawing/2014/main" id="{C989C57C-410C-46AD-9842-4DCBBF2327CB}"/>
                  </a:ext>
                </a:extLst>
              </p:cNvPr>
              <p:cNvCxnSpPr/>
              <p:nvPr/>
            </p:nvCxnSpPr>
            <p:spPr>
              <a:xfrm>
                <a:off x="5295588" y="1956346"/>
                <a:ext cx="220886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  <a:headEnd type="triangle" w="sm" len="sm"/>
                <a:tailEnd type="triangle" w="sm" len="sm"/>
              </a:ln>
              <a:effectLst/>
            </p:spPr>
          </p:cxnSp>
          <p:sp>
            <p:nvSpPr>
              <p:cNvPr id="194" name="Oval 193">
                <a:extLst>
                  <a:ext uri="{FF2B5EF4-FFF2-40B4-BE49-F238E27FC236}">
                    <a16:creationId xmlns:a16="http://schemas.microsoft.com/office/drawing/2014/main" id="{2967E7DA-BA52-42E0-83E6-C3033090E370}"/>
                  </a:ext>
                </a:extLst>
              </p:cNvPr>
              <p:cNvSpPr/>
              <p:nvPr/>
            </p:nvSpPr>
            <p:spPr>
              <a:xfrm>
                <a:off x="5113454" y="1864952"/>
                <a:ext cx="182134" cy="182134"/>
              </a:xfrm>
              <a:prstGeom prst="ellipse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solidFill>
                  <a:srgbClr val="7F7F7F"/>
                </a:solidFill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28874DA4-9B4E-4858-A868-657842323847}"/>
                  </a:ext>
                </a:extLst>
              </p:cNvPr>
              <p:cNvSpPr/>
              <p:nvPr/>
            </p:nvSpPr>
            <p:spPr>
              <a:xfrm>
                <a:off x="5516473" y="1864952"/>
                <a:ext cx="182134" cy="182134"/>
              </a:xfrm>
              <a:prstGeom prst="ellipse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solidFill>
                  <a:srgbClr val="7F7F7F"/>
                </a:solidFill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196" name="Straight Arrow Connector 195">
                <a:extLst>
                  <a:ext uri="{FF2B5EF4-FFF2-40B4-BE49-F238E27FC236}">
                    <a16:creationId xmlns:a16="http://schemas.microsoft.com/office/drawing/2014/main" id="{D4DBE4C0-008E-4057-B48C-B1F0FABD4D75}"/>
                  </a:ext>
                </a:extLst>
              </p:cNvPr>
              <p:cNvCxnSpPr>
                <a:stCxn id="181" idx="5"/>
                <a:endCxn id="180" idx="1"/>
              </p:cNvCxnSpPr>
              <p:nvPr/>
            </p:nvCxnSpPr>
            <p:spPr>
              <a:xfrm>
                <a:off x="5268915" y="1433537"/>
                <a:ext cx="274231" cy="16465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  <a:headEnd type="triangle" w="sm" len="sm"/>
                <a:tailEnd type="triangle" w="sm" len="sm"/>
              </a:ln>
              <a:effectLst/>
            </p:spPr>
          </p:cxnSp>
          <p:cxnSp>
            <p:nvCxnSpPr>
              <p:cNvPr id="197" name="Straight Arrow Connector 196">
                <a:extLst>
                  <a:ext uri="{FF2B5EF4-FFF2-40B4-BE49-F238E27FC236}">
                    <a16:creationId xmlns:a16="http://schemas.microsoft.com/office/drawing/2014/main" id="{4B83F967-6371-4930-98A7-411A1D98319A}"/>
                  </a:ext>
                </a:extLst>
              </p:cNvPr>
              <p:cNvCxnSpPr>
                <a:stCxn id="182" idx="3"/>
                <a:endCxn id="179" idx="7"/>
              </p:cNvCxnSpPr>
              <p:nvPr/>
            </p:nvCxnSpPr>
            <p:spPr>
              <a:xfrm flipH="1">
                <a:off x="5268915" y="1433537"/>
                <a:ext cx="274231" cy="16465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  <a:headEnd type="triangle" w="sm" len="sm"/>
                <a:tailEnd type="triangle" w="sm" len="sm"/>
              </a:ln>
              <a:effectLst/>
            </p:spPr>
          </p:cxnSp>
          <p:cxnSp>
            <p:nvCxnSpPr>
              <p:cNvPr id="198" name="Straight Arrow Connector 197">
                <a:extLst>
                  <a:ext uri="{FF2B5EF4-FFF2-40B4-BE49-F238E27FC236}">
                    <a16:creationId xmlns:a16="http://schemas.microsoft.com/office/drawing/2014/main" id="{2F2EABE4-F42F-4340-B71F-F72660121B1A}"/>
                  </a:ext>
                </a:extLst>
              </p:cNvPr>
              <p:cNvCxnSpPr>
                <a:stCxn id="180" idx="3"/>
                <a:endCxn id="194" idx="7"/>
              </p:cNvCxnSpPr>
              <p:nvPr/>
            </p:nvCxnSpPr>
            <p:spPr>
              <a:xfrm flipH="1">
                <a:off x="5268915" y="1726975"/>
                <a:ext cx="274231" cy="16465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  <a:headEnd type="triangle" w="sm" len="sm"/>
                <a:tailEnd type="triangle" w="sm" len="sm"/>
              </a:ln>
              <a:effectLst/>
            </p:spPr>
          </p:cxnSp>
          <p:cxnSp>
            <p:nvCxnSpPr>
              <p:cNvPr id="199" name="Straight Arrow Connector 198">
                <a:extLst>
                  <a:ext uri="{FF2B5EF4-FFF2-40B4-BE49-F238E27FC236}">
                    <a16:creationId xmlns:a16="http://schemas.microsoft.com/office/drawing/2014/main" id="{872A333E-1261-4DA9-9BD4-C70F9A06ACE8}"/>
                  </a:ext>
                </a:extLst>
              </p:cNvPr>
              <p:cNvCxnSpPr/>
              <p:nvPr/>
            </p:nvCxnSpPr>
            <p:spPr>
              <a:xfrm>
                <a:off x="5268683" y="1436752"/>
                <a:ext cx="274231" cy="458088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  <a:headEnd type="triangle" w="sm" len="sm"/>
                <a:tailEnd type="triangle" w="sm" len="sm"/>
              </a:ln>
              <a:effectLst/>
            </p:spPr>
          </p:cxnSp>
          <p:cxnSp>
            <p:nvCxnSpPr>
              <p:cNvPr id="200" name="Straight Arrow Connector 199">
                <a:extLst>
                  <a:ext uri="{FF2B5EF4-FFF2-40B4-BE49-F238E27FC236}">
                    <a16:creationId xmlns:a16="http://schemas.microsoft.com/office/drawing/2014/main" id="{719186B9-101F-4FED-A3BF-DE002A4FDEE1}"/>
                  </a:ext>
                </a:extLst>
              </p:cNvPr>
              <p:cNvCxnSpPr/>
              <p:nvPr/>
            </p:nvCxnSpPr>
            <p:spPr>
              <a:xfrm flipH="1">
                <a:off x="5268683" y="1436752"/>
                <a:ext cx="274231" cy="458088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  <a:headEnd type="triangle" w="sm" len="sm"/>
                <a:tailEnd type="triangle" w="sm" len="sm"/>
              </a:ln>
              <a:effectLst/>
            </p:spPr>
          </p:cxnSp>
          <p:cxnSp>
            <p:nvCxnSpPr>
              <p:cNvPr id="201" name="Straight Arrow Connector 200">
                <a:extLst>
                  <a:ext uri="{FF2B5EF4-FFF2-40B4-BE49-F238E27FC236}">
                    <a16:creationId xmlns:a16="http://schemas.microsoft.com/office/drawing/2014/main" id="{DF7ABA63-2845-451D-8BFC-4CA061B1B8AB}"/>
                  </a:ext>
                </a:extLst>
              </p:cNvPr>
              <p:cNvCxnSpPr>
                <a:stCxn id="179" idx="5"/>
                <a:endCxn id="195" idx="1"/>
              </p:cNvCxnSpPr>
              <p:nvPr/>
            </p:nvCxnSpPr>
            <p:spPr>
              <a:xfrm>
                <a:off x="5268915" y="1726975"/>
                <a:ext cx="274231" cy="164650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sm" len="sm"/>
                <a:tailEnd type="triangle" w="sm" len="sm"/>
              </a:ln>
              <a:effectLst/>
            </p:spPr>
          </p:cxnSp>
        </p:grpSp>
        <p:sp>
          <p:nvSpPr>
            <p:cNvPr id="202" name="Rectangle 120">
              <a:extLst>
                <a:ext uri="{FF2B5EF4-FFF2-40B4-BE49-F238E27FC236}">
                  <a16:creationId xmlns:a16="http://schemas.microsoft.com/office/drawing/2014/main" id="{9355084F-2F0B-4F7C-A3BE-567F3451A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57074" y="12843020"/>
              <a:ext cx="81111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cs typeface="+mn-cs"/>
                </a:rPr>
                <a:t>lPMd</a:t>
              </a:r>
              <a:r>
                <a:rPr kumimoji="0" lang="en-GB" sz="1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→</a:t>
              </a:r>
              <a:r>
                <a:rPr kumimoji="0" lang="en-US" altLang="en-US" sz="1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cs typeface="+mn-cs"/>
                </a:rPr>
                <a:t> rM1</a:t>
              </a:r>
              <a:endParaRPr kumimoji="0" lang="en-US" altLang="en-US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85ECF6E7-4FAE-4D6F-BA07-C30EA7AF5953}"/>
                </a:ext>
              </a:extLst>
            </p:cNvPr>
            <p:cNvSpPr txBox="1"/>
            <p:nvPr/>
          </p:nvSpPr>
          <p:spPr>
            <a:xfrm rot="16200000">
              <a:off x="11853703" y="13624061"/>
              <a:ext cx="59984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400" b="1" dirty="0">
                  <a:latin typeface="Arial Narrow" panose="020B0606020202030204" pitchFamily="34" charset="0"/>
                </a:rPr>
                <a:t>BOLD</a:t>
              </a:r>
            </a:p>
          </p:txBody>
        </p:sp>
      </p:grpSp>
      <p:sp>
        <p:nvSpPr>
          <p:cNvPr id="205" name="TextBox 204">
            <a:extLst>
              <a:ext uri="{FF2B5EF4-FFF2-40B4-BE49-F238E27FC236}">
                <a16:creationId xmlns:a16="http://schemas.microsoft.com/office/drawing/2014/main" id="{AFD72EBE-1955-40AF-AD0C-59212233217E}"/>
              </a:ext>
            </a:extLst>
          </p:cNvPr>
          <p:cNvSpPr txBox="1"/>
          <p:nvPr/>
        </p:nvSpPr>
        <p:spPr>
          <a:xfrm>
            <a:off x="6060050" y="1381705"/>
            <a:ext cx="21098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dirty="0">
                <a:solidFill>
                  <a:schemeClr val="tx1"/>
                </a:solidFill>
                <a:latin typeface="Ubuntu" panose="020B0604020202020204" charset="0"/>
                <a:cs typeface="+mn-cs"/>
              </a:rPr>
              <a:t>In silico experiment</a:t>
            </a: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2BFEC8EB-58F1-43AA-BD4A-B8B34F951AC8}"/>
              </a:ext>
            </a:extLst>
          </p:cNvPr>
          <p:cNvSpPr/>
          <p:nvPr/>
        </p:nvSpPr>
        <p:spPr>
          <a:xfrm>
            <a:off x="3619500" y="4668721"/>
            <a:ext cx="541881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solidFill>
                  <a:srgbClr val="222222"/>
                </a:solidFill>
                <a:latin typeface="Ubuntu" panose="020B0604020202020204" charset="0"/>
              </a:rPr>
              <a:t>Tak, Y.W., Knights, E., Henson, R. and Zeidman, P., 2021. Ageing and the ipsilateral M1 BOLD response: a connectivity study. Brain sciences, 11(9), p.1130.</a:t>
            </a:r>
            <a:endParaRPr lang="en-GB" sz="1050" dirty="0">
              <a:latin typeface="Ubuntu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99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/>
      <p:bldP spid="20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C2A10-CA3A-4C75-AEF7-45C321E51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ageing brain: cross-validation</a:t>
            </a:r>
          </a:p>
        </p:txBody>
      </p:sp>
      <p:pic>
        <p:nvPicPr>
          <p:cNvPr id="208" name="Picture 207">
            <a:extLst>
              <a:ext uri="{FF2B5EF4-FFF2-40B4-BE49-F238E27FC236}">
                <a16:creationId xmlns:a16="http://schemas.microsoft.com/office/drawing/2014/main" id="{F6A43026-3E12-4604-9AF9-2A5CC81739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74" t="24065" r="35790" b="27394"/>
          <a:stretch/>
        </p:blipFill>
        <p:spPr>
          <a:xfrm>
            <a:off x="4398815" y="1974543"/>
            <a:ext cx="3299489" cy="2045055"/>
          </a:xfrm>
          <a:prstGeom prst="rect">
            <a:avLst/>
          </a:prstGeom>
        </p:spPr>
      </p:pic>
      <p:sp>
        <p:nvSpPr>
          <p:cNvPr id="209" name="Rectangle 208">
            <a:extLst>
              <a:ext uri="{FF2B5EF4-FFF2-40B4-BE49-F238E27FC236}">
                <a16:creationId xmlns:a16="http://schemas.microsoft.com/office/drawing/2014/main" id="{6E832F73-E2B4-4CB6-9C66-C271EEAB05DF}"/>
              </a:ext>
            </a:extLst>
          </p:cNvPr>
          <p:cNvSpPr/>
          <p:nvPr/>
        </p:nvSpPr>
        <p:spPr>
          <a:xfrm>
            <a:off x="860527" y="2408814"/>
            <a:ext cx="33946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Ubuntu" panose="020B0604020202020204" charset="0"/>
              </a:rPr>
              <a:t>Only the </a:t>
            </a:r>
            <a:r>
              <a:rPr lang="en-GB" sz="1600" dirty="0" err="1">
                <a:latin typeface="Ubuntu" panose="020B0604020202020204" charset="0"/>
              </a:rPr>
              <a:t>lSMA</a:t>
            </a:r>
            <a:r>
              <a:rPr lang="en-GB" sz="1600" dirty="0">
                <a:latin typeface="Ubuntu" panose="020B0604020202020204" charset="0"/>
              </a:rPr>
              <a:t> → rM1 and </a:t>
            </a:r>
            <a:r>
              <a:rPr lang="en-GB" sz="1600" dirty="0" err="1">
                <a:latin typeface="Ubuntu" panose="020B0604020202020204" charset="0"/>
              </a:rPr>
              <a:t>lPMd</a:t>
            </a:r>
            <a:r>
              <a:rPr lang="en-GB" sz="1600" dirty="0">
                <a:latin typeface="Ubuntu" panose="020B0604020202020204" charset="0"/>
              </a:rPr>
              <a:t> → rM1 connections correlated with rM1 BOLD across subjects.</a:t>
            </a:r>
          </a:p>
          <a:p>
            <a:endParaRPr lang="en-GB" sz="1600" dirty="0">
              <a:latin typeface="Ubuntu" panose="020B0604020202020204" charset="0"/>
            </a:endParaRPr>
          </a:p>
          <a:p>
            <a:r>
              <a:rPr lang="en-GB" sz="1600" dirty="0">
                <a:latin typeface="Ubuntu" panose="020B0604020202020204" charset="0"/>
              </a:rPr>
              <a:t>Total variance explained: 44%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363F17-E5D9-4873-A457-FA7AA76BAD5B}"/>
              </a:ext>
            </a:extLst>
          </p:cNvPr>
          <p:cNvSpPr/>
          <p:nvPr/>
        </p:nvSpPr>
        <p:spPr>
          <a:xfrm>
            <a:off x="3619500" y="4668721"/>
            <a:ext cx="541881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solidFill>
                  <a:srgbClr val="222222"/>
                </a:solidFill>
                <a:latin typeface="Ubuntu" panose="020B0604020202020204" charset="0"/>
              </a:rPr>
              <a:t>Tak, Y.W., Knights, E., Henson, R. and Zeidman, P., 2021. Ageing and the ipsilateral M1 BOLD response: a connectivity study. Brain sciences, 11(9), p.1130.</a:t>
            </a:r>
            <a:endParaRPr lang="en-GB" sz="1050" dirty="0">
              <a:latin typeface="Ubuntu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8138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620ED-04F2-4D8B-BF95-97833341D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Eight steps to DCM success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BC77FD-9E6B-43C2-B5FA-CCC57B48D45A}"/>
              </a:ext>
            </a:extLst>
          </p:cNvPr>
          <p:cNvSpPr/>
          <p:nvPr/>
        </p:nvSpPr>
        <p:spPr>
          <a:xfrm>
            <a:off x="938747" y="1516860"/>
            <a:ext cx="5041922" cy="2633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 Write down some </a:t>
            </a:r>
            <a:r>
              <a:rPr lang="en-GB" b="1" dirty="0">
                <a:solidFill>
                  <a:schemeClr val="tx1"/>
                </a:solidFill>
                <a:latin typeface="Ubuntu" panose="020B0604020202020204" charset="0"/>
              </a:rPr>
              <a:t>hypotheses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 </a:t>
            </a:r>
            <a:r>
              <a:rPr lang="en-GB" b="1" dirty="0">
                <a:solidFill>
                  <a:schemeClr val="tx1"/>
                </a:solidFill>
                <a:latin typeface="Ubuntu" panose="020B0604020202020204" charset="0"/>
              </a:rPr>
              <a:t>Design</a:t>
            </a: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 an experiment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 Data collection and </a:t>
            </a:r>
            <a:r>
              <a:rPr lang="en-GB" b="1" dirty="0">
                <a:solidFill>
                  <a:schemeClr val="tx1"/>
                </a:solidFill>
                <a:latin typeface="Ubuntu" panose="020B0604020202020204" charset="0"/>
              </a:rPr>
              <a:t>pre-processing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 Functional </a:t>
            </a:r>
            <a:r>
              <a:rPr lang="en-GB" b="1" dirty="0">
                <a:solidFill>
                  <a:schemeClr val="tx1"/>
                </a:solidFill>
                <a:latin typeface="Ubuntu" panose="020B0604020202020204" charset="0"/>
              </a:rPr>
              <a:t>localisation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 First-level </a:t>
            </a:r>
            <a:r>
              <a:rPr lang="en-GB" b="1" dirty="0">
                <a:solidFill>
                  <a:schemeClr val="tx1"/>
                </a:solidFill>
                <a:latin typeface="Ubuntu" panose="020B0604020202020204" charset="0"/>
              </a:rPr>
              <a:t>DCM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 Group analysis using Parametric Empirical Bayes (</a:t>
            </a:r>
            <a:r>
              <a:rPr lang="en-GB" b="1" dirty="0">
                <a:solidFill>
                  <a:schemeClr val="tx1"/>
                </a:solidFill>
                <a:latin typeface="Ubuntu" panose="020B0604020202020204" charset="0"/>
              </a:rPr>
              <a:t>PEB</a:t>
            </a: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)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 Bayesian </a:t>
            </a:r>
            <a:r>
              <a:rPr lang="en-GB" b="1" dirty="0">
                <a:solidFill>
                  <a:schemeClr val="tx1"/>
                </a:solidFill>
                <a:latin typeface="Ubuntu" panose="020B0604020202020204" charset="0"/>
              </a:rPr>
              <a:t>model comparison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 Assess </a:t>
            </a:r>
            <a:r>
              <a:rPr lang="en-GB" b="1" dirty="0">
                <a:solidFill>
                  <a:schemeClr val="tx1"/>
                </a:solidFill>
                <a:latin typeface="Ubuntu" panose="020B0604020202020204" charset="0"/>
              </a:rPr>
              <a:t>predictive </a:t>
            </a: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validity</a:t>
            </a:r>
          </a:p>
        </p:txBody>
      </p:sp>
      <p:pic>
        <p:nvPicPr>
          <p:cNvPr id="5" name="Picture 2" descr="A golden medallion with an embossed image of Alfred Nobel facing left in profile. To the left of the man is the text &quot;ALFR•&quot; then &quot;NOBEL&quot;, and on the right, the text (smaller) &quot;NAT•&quot; then &quot;MDCCCXXXIII&quot; above, followed by (smaller) &quot;OB•&quot; then &quot;MDCCCXCVI&quot; below.">
            <a:extLst>
              <a:ext uri="{FF2B5EF4-FFF2-40B4-BE49-F238E27FC236}">
                <a16:creationId xmlns:a16="http://schemas.microsoft.com/office/drawing/2014/main" id="{B3C276CF-F0C2-4156-9D3C-8F84DECFE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7749" y="2050259"/>
            <a:ext cx="1470405" cy="144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8630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F20F0D-C4FC-4492-A1C8-FC1B1CB2D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8900" y="-510933"/>
            <a:ext cx="3888000" cy="1206600"/>
          </a:xfrm>
        </p:spPr>
        <p:txBody>
          <a:bodyPr/>
          <a:lstStyle/>
          <a:p>
            <a:r>
              <a:rPr lang="en-GB" dirty="0"/>
              <a:t>Further reading</a:t>
            </a:r>
          </a:p>
        </p:txBody>
      </p:sp>
      <p:sp>
        <p:nvSpPr>
          <p:cNvPr id="6" name="Google Shape;236;p37">
            <a:extLst>
              <a:ext uri="{FF2B5EF4-FFF2-40B4-BE49-F238E27FC236}">
                <a16:creationId xmlns:a16="http://schemas.microsoft.com/office/drawing/2014/main" id="{0F647303-6E99-4980-B29C-F6BD7DD57F94}"/>
              </a:ext>
            </a:extLst>
          </p:cNvPr>
          <p:cNvSpPr txBox="1">
            <a:spLocks/>
          </p:cNvSpPr>
          <p:nvPr/>
        </p:nvSpPr>
        <p:spPr>
          <a:xfrm>
            <a:off x="36042" y="1376400"/>
            <a:ext cx="3693525" cy="143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Ubuntu Light"/>
              <a:buNone/>
              <a:defRPr sz="13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Ubuntu Light"/>
              <a:buNone/>
              <a:defRPr sz="13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Ubuntu Light"/>
              <a:buNone/>
              <a:defRPr sz="12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Ubuntu Light"/>
              <a:buNone/>
              <a:defRPr sz="12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Ubuntu Light"/>
              <a:buNone/>
              <a:defRPr sz="11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Ubuntu Light"/>
              <a:buNone/>
              <a:defRPr sz="11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Ubuntu Light"/>
              <a:buNone/>
              <a:defRPr sz="10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9pPr>
          </a:lstStyle>
          <a:p>
            <a:pPr marL="0" indent="0">
              <a:spcBef>
                <a:spcPts val="6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GB" sz="2700" dirty="0">
                <a:solidFill>
                  <a:schemeClr val="tx1"/>
                </a:solidFill>
              </a:rPr>
              <a:t>“What I cannot create I do not understand</a:t>
            </a:r>
            <a:r>
              <a:rPr lang="en-GB" sz="2700" b="1" dirty="0">
                <a:solidFill>
                  <a:schemeClr val="tx1"/>
                </a:solidFill>
              </a:rPr>
              <a:t>.”</a:t>
            </a:r>
          </a:p>
          <a:p>
            <a:pPr marL="0" indent="0"/>
            <a:endParaRPr lang="en-GB" sz="2700" dirty="0">
              <a:solidFill>
                <a:schemeClr val="tx1"/>
              </a:solidFill>
            </a:endParaRPr>
          </a:p>
        </p:txBody>
      </p:sp>
      <p:sp>
        <p:nvSpPr>
          <p:cNvPr id="7" name="Google Shape;238;p37">
            <a:extLst>
              <a:ext uri="{FF2B5EF4-FFF2-40B4-BE49-F238E27FC236}">
                <a16:creationId xmlns:a16="http://schemas.microsoft.com/office/drawing/2014/main" id="{EC283EC9-2D1C-481C-8FDA-D5AC683C2683}"/>
              </a:ext>
            </a:extLst>
          </p:cNvPr>
          <p:cNvSpPr txBox="1">
            <a:spLocks/>
          </p:cNvSpPr>
          <p:nvPr/>
        </p:nvSpPr>
        <p:spPr>
          <a:xfrm>
            <a:off x="2128338" y="2282700"/>
            <a:ext cx="29208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>
                <a:solidFill>
                  <a:schemeClr val="tx1"/>
                </a:solidFill>
              </a:rPr>
              <a:t>—Richard Feynman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8" name="Picture 4" descr="The power of the blackboard">
            <a:extLst>
              <a:ext uri="{FF2B5EF4-FFF2-40B4-BE49-F238E27FC236}">
                <a16:creationId xmlns:a16="http://schemas.microsoft.com/office/drawing/2014/main" id="{FF1E556B-8838-4B3B-A32B-1622BC32A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4411" y="3204133"/>
            <a:ext cx="1849163" cy="138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Wellcome Trust • Islington Play Association">
            <a:extLst>
              <a:ext uri="{FF2B5EF4-FFF2-40B4-BE49-F238E27FC236}">
                <a16:creationId xmlns:a16="http://schemas.microsoft.com/office/drawing/2014/main" id="{D5B55A77-50FE-4379-BC13-85C371054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02399"/>
            <a:ext cx="884973" cy="84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27DECAC-EF21-4F59-9628-8C1FF1CD0104}"/>
              </a:ext>
            </a:extLst>
          </p:cNvPr>
          <p:cNvSpPr/>
          <p:nvPr/>
        </p:nvSpPr>
        <p:spPr>
          <a:xfrm>
            <a:off x="4732867" y="2633133"/>
            <a:ext cx="795866" cy="281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8190707-C4E3-4A5F-8066-1940A02F01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0" y="880776"/>
            <a:ext cx="4231833" cy="578100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en-GB" sz="1100" b="1" dirty="0">
                <a:solidFill>
                  <a:schemeClr val="tx1">
                    <a:lumMod val="50000"/>
                  </a:schemeClr>
                </a:solidFill>
              </a:rPr>
              <a:t>Tutorial papers:</a:t>
            </a:r>
            <a:br>
              <a:rPr lang="en-GB" sz="1100" b="1" dirty="0">
                <a:solidFill>
                  <a:schemeClr val="tx1">
                    <a:lumMod val="50000"/>
                  </a:schemeClr>
                </a:solidFill>
              </a:rPr>
            </a:br>
            <a:endParaRPr lang="en-GB" sz="1100" b="1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spcAft>
                <a:spcPts val="300"/>
              </a:spcAft>
            </a:pPr>
            <a:r>
              <a:rPr lang="en-GB" sz="1100" dirty="0">
                <a:solidFill>
                  <a:schemeClr val="tx1">
                    <a:lumMod val="50000"/>
                  </a:schemeClr>
                </a:solidFill>
              </a:rPr>
              <a:t>Zeidman, P., Jafarian, A., Corbin, N., </a:t>
            </a:r>
            <a:r>
              <a:rPr lang="en-GB" sz="1100" dirty="0" err="1">
                <a:solidFill>
                  <a:schemeClr val="tx1">
                    <a:lumMod val="50000"/>
                  </a:schemeClr>
                </a:solidFill>
              </a:rPr>
              <a:t>Seghier</a:t>
            </a:r>
            <a:r>
              <a:rPr lang="en-GB" sz="1100" dirty="0">
                <a:solidFill>
                  <a:schemeClr val="tx1">
                    <a:lumMod val="50000"/>
                  </a:schemeClr>
                </a:solidFill>
              </a:rPr>
              <a:t>, M.L., Razi, A., Price, C.J., Friston, K.J. </a:t>
            </a:r>
            <a:r>
              <a:rPr lang="en-GB" sz="1100" b="1" dirty="0">
                <a:solidFill>
                  <a:schemeClr val="tx1">
                    <a:lumMod val="50000"/>
                  </a:schemeClr>
                </a:solidFill>
              </a:rPr>
              <a:t>A guide to group effective connectivity analysis, part 1: First level analysis with DCM for fMRI</a:t>
            </a:r>
            <a:r>
              <a:rPr lang="en-GB" sz="1100" dirty="0">
                <a:solidFill>
                  <a:schemeClr val="tx1">
                    <a:lumMod val="50000"/>
                  </a:schemeClr>
                </a:solidFill>
              </a:rPr>
              <a:t>. NeuroImage, 200, pp. 174-190. 2019.</a:t>
            </a:r>
          </a:p>
          <a:p>
            <a:pPr>
              <a:spcAft>
                <a:spcPts val="300"/>
              </a:spcAft>
            </a:pPr>
            <a:endParaRPr lang="en-GB" sz="11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spcAft>
                <a:spcPts val="300"/>
              </a:spcAft>
            </a:pPr>
            <a:r>
              <a:rPr lang="en-GB" sz="1100" dirty="0">
                <a:solidFill>
                  <a:schemeClr val="tx1">
                    <a:lumMod val="50000"/>
                  </a:schemeClr>
                </a:solidFill>
              </a:rPr>
              <a:t>Zeidman, P., Jafarian, A., </a:t>
            </a:r>
            <a:r>
              <a:rPr lang="en-GB" sz="1100" dirty="0" err="1">
                <a:solidFill>
                  <a:schemeClr val="tx1">
                    <a:lumMod val="50000"/>
                  </a:schemeClr>
                </a:solidFill>
              </a:rPr>
              <a:t>Seghier</a:t>
            </a:r>
            <a:r>
              <a:rPr lang="en-GB" sz="1100" dirty="0">
                <a:solidFill>
                  <a:schemeClr val="tx1">
                    <a:lumMod val="50000"/>
                  </a:schemeClr>
                </a:solidFill>
              </a:rPr>
              <a:t>, M.L., Litvak, V., Cagnan, H., Price, C.J., Friston, K.J. </a:t>
            </a:r>
            <a:r>
              <a:rPr lang="en-GB" sz="1100" b="1" dirty="0">
                <a:solidFill>
                  <a:schemeClr val="tx1">
                    <a:lumMod val="50000"/>
                  </a:schemeClr>
                </a:solidFill>
              </a:rPr>
              <a:t>A guide to group effective connectivity analysis, part 2: Second level analysis with PEB. </a:t>
            </a:r>
            <a:r>
              <a:rPr lang="en-GB" sz="1100" dirty="0">
                <a:solidFill>
                  <a:schemeClr val="tx1">
                    <a:lumMod val="50000"/>
                  </a:schemeClr>
                </a:solidFill>
              </a:rPr>
              <a:t>NeuroImage, 200, pp. 12-25. 2019.</a:t>
            </a:r>
          </a:p>
          <a:p>
            <a:pPr>
              <a:spcAft>
                <a:spcPts val="300"/>
              </a:spcAft>
            </a:pPr>
            <a:endParaRPr lang="en-GB" sz="11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spcAft>
                <a:spcPts val="300"/>
              </a:spcAft>
            </a:pPr>
            <a:r>
              <a:rPr lang="en-GB" sz="1100" b="1" dirty="0">
                <a:solidFill>
                  <a:schemeClr val="tx1">
                    <a:lumMod val="50000"/>
                  </a:schemeClr>
                </a:solidFill>
              </a:rPr>
              <a:t>Technical papers:</a:t>
            </a:r>
            <a:br>
              <a:rPr lang="en-GB" sz="1100" b="1" dirty="0">
                <a:solidFill>
                  <a:schemeClr val="tx1">
                    <a:lumMod val="50000"/>
                  </a:schemeClr>
                </a:solidFill>
              </a:rPr>
            </a:br>
            <a:endParaRPr lang="en-GB" sz="1100" b="1" dirty="0">
              <a:solidFill>
                <a:schemeClr val="tx1">
                  <a:lumMod val="50000"/>
                </a:schemeClr>
              </a:solidFill>
            </a:endParaRPr>
          </a:p>
          <a:p>
            <a:pPr marL="719138" lvl="1">
              <a:spcAft>
                <a:spcPts val="300"/>
              </a:spcAft>
              <a:tabLst>
                <a:tab pos="719138" algn="l"/>
              </a:tabLst>
            </a:pPr>
            <a:r>
              <a:rPr lang="en-GB" sz="1100" dirty="0">
                <a:solidFill>
                  <a:schemeClr val="tx1"/>
                </a:solidFill>
              </a:rPr>
              <a:t>Friston, K., Parr, T. and Zeidman, P., 2018. </a:t>
            </a:r>
            <a:r>
              <a:rPr lang="en-GB" sz="1100" b="1" dirty="0">
                <a:solidFill>
                  <a:schemeClr val="tx1"/>
                </a:solidFill>
              </a:rPr>
              <a:t>Bayesian model reduction</a:t>
            </a:r>
            <a:r>
              <a:rPr lang="en-GB" sz="1100" dirty="0">
                <a:solidFill>
                  <a:schemeClr val="tx1"/>
                </a:solidFill>
              </a:rPr>
              <a:t>. arXiv:1805.07092.</a:t>
            </a:r>
          </a:p>
          <a:p>
            <a:pPr marL="719138" lvl="1">
              <a:spcAft>
                <a:spcPts val="300"/>
              </a:spcAft>
              <a:tabLst>
                <a:tab pos="719138" algn="l"/>
              </a:tabLst>
            </a:pPr>
            <a:r>
              <a:rPr lang="en-GB" sz="1100" dirty="0">
                <a:solidFill>
                  <a:schemeClr val="tx1"/>
                </a:solidFill>
              </a:rPr>
              <a:t>Friston, K.J., Litvak, V., </a:t>
            </a:r>
            <a:r>
              <a:rPr lang="en-GB" sz="1100" dirty="0" err="1">
                <a:solidFill>
                  <a:schemeClr val="tx1"/>
                </a:solidFill>
              </a:rPr>
              <a:t>Oswal</a:t>
            </a:r>
            <a:r>
              <a:rPr lang="en-GB" sz="1100" dirty="0">
                <a:solidFill>
                  <a:schemeClr val="tx1"/>
                </a:solidFill>
              </a:rPr>
              <a:t>, A., Razi, A., Stephan, K.E., Van </a:t>
            </a:r>
            <a:r>
              <a:rPr lang="en-GB" sz="1100" dirty="0" err="1">
                <a:solidFill>
                  <a:schemeClr val="tx1"/>
                </a:solidFill>
              </a:rPr>
              <a:t>Wijk</a:t>
            </a:r>
            <a:r>
              <a:rPr lang="en-GB" sz="1100" dirty="0">
                <a:solidFill>
                  <a:schemeClr val="tx1"/>
                </a:solidFill>
              </a:rPr>
              <a:t>, B.C., Ziegler, G. and Zeidman, P., 2016. </a:t>
            </a:r>
            <a:r>
              <a:rPr lang="en-GB" sz="1100" b="1" dirty="0">
                <a:solidFill>
                  <a:schemeClr val="tx1"/>
                </a:solidFill>
              </a:rPr>
              <a:t>Bayesian model reduction and empirical Bayes for group (DCM) studies</a:t>
            </a:r>
            <a:r>
              <a:rPr lang="en-GB" sz="1100" dirty="0">
                <a:solidFill>
                  <a:schemeClr val="tx1"/>
                </a:solidFill>
              </a:rPr>
              <a:t>. Neuroimage, 128, pp.413-431.</a:t>
            </a:r>
          </a:p>
          <a:p>
            <a:pPr marL="719138" lvl="1">
              <a:spcAft>
                <a:spcPts val="300"/>
              </a:spcAft>
            </a:pPr>
            <a:r>
              <a:rPr lang="en-GB" sz="1100" dirty="0">
                <a:solidFill>
                  <a:schemeClr val="tx1">
                    <a:lumMod val="50000"/>
                  </a:schemeClr>
                </a:solidFill>
              </a:rPr>
              <a:t>Zeidman, P., Friston, K. and Parr, T., 2022. </a:t>
            </a:r>
            <a:r>
              <a:rPr lang="en-GB" sz="1100" b="1" dirty="0">
                <a:solidFill>
                  <a:schemeClr val="tx1">
                    <a:lumMod val="50000"/>
                  </a:schemeClr>
                </a:solidFill>
              </a:rPr>
              <a:t>A primer on Variational Laplace</a:t>
            </a:r>
            <a:r>
              <a:rPr lang="en-GB" sz="1100" dirty="0">
                <a:solidFill>
                  <a:schemeClr val="tx1">
                    <a:lumMod val="50000"/>
                  </a:schemeClr>
                </a:solidFill>
              </a:rPr>
              <a:t>. https://doi.org/10.31219/osf.</a:t>
            </a:r>
            <a:endParaRPr lang="en-GB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975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620ED-04F2-4D8B-BF95-97833341D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Eight steps to DCM for fMRI success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BC77FD-9E6B-43C2-B5FA-CCC57B48D45A}"/>
              </a:ext>
            </a:extLst>
          </p:cNvPr>
          <p:cNvSpPr/>
          <p:nvPr/>
        </p:nvSpPr>
        <p:spPr>
          <a:xfrm>
            <a:off x="2184568" y="1434974"/>
            <a:ext cx="5366802" cy="2797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600" indent="-342900">
              <a:lnSpc>
                <a:spcPct val="120000"/>
              </a:lnSpc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 Write down some </a:t>
            </a:r>
            <a:r>
              <a:rPr lang="en-GB" b="1" dirty="0">
                <a:solidFill>
                  <a:schemeClr val="tx1"/>
                </a:solidFill>
                <a:latin typeface="Ubuntu" panose="020B0604020202020204" charset="0"/>
              </a:rPr>
              <a:t>hypotheses</a:t>
            </a:r>
          </a:p>
          <a:p>
            <a:pPr marL="482600" indent="-342900">
              <a:lnSpc>
                <a:spcPct val="120000"/>
              </a:lnSpc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 </a:t>
            </a:r>
            <a:r>
              <a:rPr lang="en-GB" b="1" dirty="0">
                <a:solidFill>
                  <a:schemeClr val="tx1"/>
                </a:solidFill>
                <a:latin typeface="Ubuntu" panose="020B0604020202020204" charset="0"/>
              </a:rPr>
              <a:t>Design</a:t>
            </a: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 an experiment</a:t>
            </a:r>
          </a:p>
          <a:p>
            <a:pPr marL="482600" indent="-342900">
              <a:lnSpc>
                <a:spcPct val="120000"/>
              </a:lnSpc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 Data collection and </a:t>
            </a:r>
            <a:r>
              <a:rPr lang="en-GB" b="1" dirty="0">
                <a:solidFill>
                  <a:schemeClr val="tx1"/>
                </a:solidFill>
                <a:latin typeface="Ubuntu" panose="020B0604020202020204" charset="0"/>
              </a:rPr>
              <a:t>pre-processing</a:t>
            </a:r>
          </a:p>
          <a:p>
            <a:pPr marL="482600" indent="-342900">
              <a:lnSpc>
                <a:spcPct val="120000"/>
              </a:lnSpc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 Functional </a:t>
            </a:r>
            <a:r>
              <a:rPr lang="en-GB" b="1" dirty="0">
                <a:solidFill>
                  <a:schemeClr val="tx1"/>
                </a:solidFill>
                <a:latin typeface="Ubuntu" panose="020B0604020202020204" charset="0"/>
              </a:rPr>
              <a:t>localisation</a:t>
            </a:r>
          </a:p>
          <a:p>
            <a:pPr marL="482600" indent="-342900">
              <a:lnSpc>
                <a:spcPct val="120000"/>
              </a:lnSpc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 First-level </a:t>
            </a:r>
            <a:r>
              <a:rPr lang="en-GB" b="1" dirty="0">
                <a:solidFill>
                  <a:schemeClr val="tx1"/>
                </a:solidFill>
                <a:latin typeface="Ubuntu" panose="020B0604020202020204" charset="0"/>
              </a:rPr>
              <a:t>DCM</a:t>
            </a:r>
          </a:p>
          <a:p>
            <a:pPr marL="482600" indent="-342900">
              <a:lnSpc>
                <a:spcPct val="120000"/>
              </a:lnSpc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 Group analysis using Parametric Empirical Bayes (</a:t>
            </a:r>
            <a:r>
              <a:rPr lang="en-GB" b="1" dirty="0">
                <a:solidFill>
                  <a:schemeClr val="tx1"/>
                </a:solidFill>
                <a:latin typeface="Ubuntu" panose="020B0604020202020204" charset="0"/>
              </a:rPr>
              <a:t>PEB</a:t>
            </a: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)</a:t>
            </a:r>
          </a:p>
          <a:p>
            <a:pPr marL="482600" indent="-342900">
              <a:lnSpc>
                <a:spcPct val="120000"/>
              </a:lnSpc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 Bayesian </a:t>
            </a:r>
            <a:r>
              <a:rPr lang="en-GB" b="1" dirty="0">
                <a:solidFill>
                  <a:schemeClr val="tx1"/>
                </a:solidFill>
                <a:latin typeface="Ubuntu" panose="020B0604020202020204" charset="0"/>
              </a:rPr>
              <a:t>model comparison</a:t>
            </a:r>
          </a:p>
          <a:p>
            <a:pPr marL="482600" indent="-342900">
              <a:lnSpc>
                <a:spcPct val="120000"/>
              </a:lnSpc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 Assess </a:t>
            </a:r>
            <a:r>
              <a:rPr lang="en-GB" b="1" dirty="0">
                <a:solidFill>
                  <a:schemeClr val="tx1"/>
                </a:solidFill>
                <a:latin typeface="Ubuntu" panose="020B0604020202020204" charset="0"/>
              </a:rPr>
              <a:t>predictive </a:t>
            </a: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validity</a:t>
            </a:r>
            <a:br>
              <a:rPr lang="en-GB" b="1" dirty="0">
                <a:solidFill>
                  <a:schemeClr val="tx1"/>
                </a:solidFill>
                <a:latin typeface="Ubuntu" panose="020B0604020202020204" charset="0"/>
              </a:rPr>
            </a:br>
            <a:r>
              <a:rPr lang="en-GB" sz="800" dirty="0">
                <a:solidFill>
                  <a:schemeClr val="tx1"/>
                </a:solidFill>
                <a:latin typeface="Ubuntu" panose="020B0604020202020204" charset="0"/>
              </a:rPr>
              <a:t> </a:t>
            </a:r>
            <a:endParaRPr lang="en-GB" dirty="0">
              <a:solidFill>
                <a:schemeClr val="tx1"/>
              </a:solidFill>
              <a:latin typeface="Ubuntu" panose="020B0604020202020204" charset="0"/>
            </a:endParaRPr>
          </a:p>
          <a:p>
            <a:pPr marL="482600" indent="-342900">
              <a:lnSpc>
                <a:spcPct val="120000"/>
              </a:lnSpc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 (Write the paper)</a:t>
            </a:r>
          </a:p>
          <a:p>
            <a:pPr marL="482600" indent="-342900">
              <a:lnSpc>
                <a:spcPct val="120000"/>
              </a:lnSpc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 (Nobel Prize)</a:t>
            </a:r>
          </a:p>
        </p:txBody>
      </p:sp>
      <p:pic>
        <p:nvPicPr>
          <p:cNvPr id="1026" name="Picture 2" descr="A golden medallion with an embossed image of Alfred Nobel facing left in profile. To the left of the man is the text &quot;ALFR•&quot; then &quot;NOBEL&quot;, and on the right, the text (smaller) &quot;NAT•&quot; then &quot;MDCCCXXXIII&quot; above, followed by (smaller) &quot;OB•&quot; then &quot;MDCCCXCVI&quot; below.">
            <a:extLst>
              <a:ext uri="{FF2B5EF4-FFF2-40B4-BE49-F238E27FC236}">
                <a16:creationId xmlns:a16="http://schemas.microsoft.com/office/drawing/2014/main" id="{2F275EA5-C8AE-4648-A4EE-1D63885F0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0204" y="4232022"/>
            <a:ext cx="357438" cy="35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90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E28584-A119-4B2F-A6CB-AB8E5D6D23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228" y="2144757"/>
            <a:ext cx="3169500" cy="644700"/>
          </a:xfrm>
        </p:spPr>
        <p:txBody>
          <a:bodyPr/>
          <a:lstStyle/>
          <a:p>
            <a:r>
              <a:rPr lang="en-GB" dirty="0"/>
              <a:t>Commonalities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828CDEB-9B2B-44EA-B46A-7130E674FE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3229" y="2750207"/>
            <a:ext cx="3101400" cy="1112400"/>
          </a:xfrm>
        </p:spPr>
        <p:txBody>
          <a:bodyPr/>
          <a:lstStyle/>
          <a:p>
            <a:pPr marL="90488" indent="0"/>
            <a:r>
              <a:rPr lang="en-GB" dirty="0">
                <a:solidFill>
                  <a:schemeClr val="tx1"/>
                </a:solidFill>
              </a:rPr>
              <a:t>“I hypothesise that top-down connections from parietal cortex are modulated by attention to visual stimuli.”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1417342-E60D-4FD4-908E-CA83D4B4A75E}"/>
              </a:ext>
            </a:extLst>
          </p:cNvPr>
          <p:cNvSpPr>
            <a:spLocks noGrp="1"/>
          </p:cNvSpPr>
          <p:nvPr>
            <p:ph type="ctrTitle" idx="2"/>
          </p:nvPr>
        </p:nvSpPr>
        <p:spPr>
          <a:xfrm>
            <a:off x="4818378" y="2144757"/>
            <a:ext cx="3169500" cy="644700"/>
          </a:xfrm>
        </p:spPr>
        <p:txBody>
          <a:bodyPr/>
          <a:lstStyle/>
          <a:p>
            <a:r>
              <a:rPr lang="en-GB" dirty="0"/>
              <a:t>Differences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BFFCD120-6CC3-43DC-8EB4-753A7DA19876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4818379" y="2750207"/>
            <a:ext cx="3101400" cy="1112400"/>
          </a:xfrm>
        </p:spPr>
        <p:txBody>
          <a:bodyPr/>
          <a:lstStyle/>
          <a:p>
            <a:pPr marL="90488" indent="0"/>
            <a:r>
              <a:rPr lang="en-GB" dirty="0">
                <a:solidFill>
                  <a:schemeClr val="tx1"/>
                </a:solidFill>
              </a:rPr>
              <a:t>“I hypothesise that people with a diagnosis of Mild Cognitive Impairment (MCI) have weaker modulation of top-down connections by attention.”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22C9B569-71AE-4785-90FB-71458F4EE6E6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-11850" y="483521"/>
            <a:ext cx="9144000" cy="482400"/>
          </a:xfrm>
        </p:spPr>
        <p:txBody>
          <a:bodyPr/>
          <a:lstStyle/>
          <a:p>
            <a:r>
              <a:rPr lang="en-GB" dirty="0"/>
              <a:t>1. Write down some hypotheses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8406CB-F22D-4239-A0B7-CD5AD8FD619E}"/>
              </a:ext>
            </a:extLst>
          </p:cNvPr>
          <p:cNvSpPr txBox="1">
            <a:spLocks/>
          </p:cNvSpPr>
          <p:nvPr/>
        </p:nvSpPr>
        <p:spPr>
          <a:xfrm>
            <a:off x="1633500" y="1034935"/>
            <a:ext cx="5877000" cy="747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9pPr>
          </a:lstStyle>
          <a:p>
            <a:pPr marL="139700" indent="0" algn="ctr"/>
            <a:r>
              <a:rPr lang="en-GB" sz="1800" dirty="0">
                <a:solidFill>
                  <a:schemeClr val="tx1"/>
                </a:solidFill>
              </a:rPr>
              <a:t>DCM is a tool for scoring the evidence for different hypotheses. It is not an exploratory technique.</a:t>
            </a:r>
          </a:p>
        </p:txBody>
      </p:sp>
    </p:spTree>
    <p:extLst>
      <p:ext uri="{BB962C8B-B14F-4D97-AF65-F5344CB8AC3E}">
        <p14:creationId xmlns:p14="http://schemas.microsoft.com/office/powerpoint/2010/main" val="343036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7" grpId="0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E8ACBFE-D720-4B8E-A428-B9EB3816B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Write down some hypotheses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191033-E6AD-4929-9A4A-16017A3F37ED}"/>
              </a:ext>
            </a:extLst>
          </p:cNvPr>
          <p:cNvGrpSpPr/>
          <p:nvPr/>
        </p:nvGrpSpPr>
        <p:grpSpPr>
          <a:xfrm>
            <a:off x="1150540" y="2121130"/>
            <a:ext cx="2677336" cy="2153902"/>
            <a:chOff x="1150540" y="2121130"/>
            <a:chExt cx="2677336" cy="2153902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59DA1303-701E-41DE-80CC-0E617EB1B191}"/>
                </a:ext>
              </a:extLst>
            </p:cNvPr>
            <p:cNvGrpSpPr/>
            <p:nvPr/>
          </p:nvGrpSpPr>
          <p:grpSpPr>
            <a:xfrm>
              <a:off x="1462444" y="2579485"/>
              <a:ext cx="765710" cy="686961"/>
              <a:chOff x="4499950" y="380922"/>
              <a:chExt cx="1591391" cy="1427726"/>
            </a:xfrm>
          </p:grpSpPr>
          <p:grpSp>
            <p:nvGrpSpPr>
              <p:cNvPr id="247" name="Group 246">
                <a:extLst>
                  <a:ext uri="{FF2B5EF4-FFF2-40B4-BE49-F238E27FC236}">
                    <a16:creationId xmlns:a16="http://schemas.microsoft.com/office/drawing/2014/main" id="{B47771E6-AC52-44F3-B0FB-82B297864225}"/>
                  </a:ext>
                </a:extLst>
              </p:cNvPr>
              <p:cNvGrpSpPr/>
              <p:nvPr/>
            </p:nvGrpSpPr>
            <p:grpSpPr>
              <a:xfrm>
                <a:off x="4629360" y="537040"/>
                <a:ext cx="1328169" cy="1271608"/>
                <a:chOff x="2090085" y="1613211"/>
                <a:chExt cx="1913200" cy="1831725"/>
              </a:xfrm>
            </p:grpSpPr>
            <p:sp>
              <p:nvSpPr>
                <p:cNvPr id="250" name="Oval 249">
                  <a:extLst>
                    <a:ext uri="{FF2B5EF4-FFF2-40B4-BE49-F238E27FC236}">
                      <a16:creationId xmlns:a16="http://schemas.microsoft.com/office/drawing/2014/main" id="{4DC6E2BC-DE0F-4B70-B456-10478DF0966A}"/>
                    </a:ext>
                  </a:extLst>
                </p:cNvPr>
                <p:cNvSpPr/>
                <p:nvPr/>
              </p:nvSpPr>
              <p:spPr>
                <a:xfrm>
                  <a:off x="2090085" y="1613211"/>
                  <a:ext cx="557562" cy="5575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5A5A5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A5A5A5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A5A5A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ln w="6350" cap="flat" cmpd="sng" algn="ctr">
                  <a:solidFill>
                    <a:srgbClr val="A5A5A5"/>
                  </a:solidFill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1" name="Oval 250">
                  <a:extLst>
                    <a:ext uri="{FF2B5EF4-FFF2-40B4-BE49-F238E27FC236}">
                      <a16:creationId xmlns:a16="http://schemas.microsoft.com/office/drawing/2014/main" id="{66738F72-E5BD-4B6C-B60A-EFAD54A7A7FD}"/>
                    </a:ext>
                  </a:extLst>
                </p:cNvPr>
                <p:cNvSpPr/>
                <p:nvPr/>
              </p:nvSpPr>
              <p:spPr>
                <a:xfrm>
                  <a:off x="3445723" y="1613211"/>
                  <a:ext cx="557562" cy="5575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5A5A5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A5A5A5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A5A5A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ln w="6350" cap="flat" cmpd="sng" algn="ctr">
                  <a:solidFill>
                    <a:srgbClr val="A5A5A5"/>
                  </a:solidFill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2" name="Oval 251">
                  <a:extLst>
                    <a:ext uri="{FF2B5EF4-FFF2-40B4-BE49-F238E27FC236}">
                      <a16:creationId xmlns:a16="http://schemas.microsoft.com/office/drawing/2014/main" id="{5416ECA3-FE62-404D-B23D-3DE27AC87464}"/>
                    </a:ext>
                  </a:extLst>
                </p:cNvPr>
                <p:cNvSpPr/>
                <p:nvPr/>
              </p:nvSpPr>
              <p:spPr>
                <a:xfrm>
                  <a:off x="2090085" y="2887374"/>
                  <a:ext cx="557562" cy="5575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5A5A5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A5A5A5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A5A5A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ln w="6350" cap="flat" cmpd="sng" algn="ctr">
                  <a:solidFill>
                    <a:srgbClr val="A5A5A5"/>
                  </a:solidFill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3" name="Oval 252">
                  <a:extLst>
                    <a:ext uri="{FF2B5EF4-FFF2-40B4-BE49-F238E27FC236}">
                      <a16:creationId xmlns:a16="http://schemas.microsoft.com/office/drawing/2014/main" id="{AFD9D7F9-3E07-45D6-B61E-683AE275C2D9}"/>
                    </a:ext>
                  </a:extLst>
                </p:cNvPr>
                <p:cNvSpPr/>
                <p:nvPr/>
              </p:nvSpPr>
              <p:spPr>
                <a:xfrm>
                  <a:off x="3445723" y="2887374"/>
                  <a:ext cx="557562" cy="5575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5A5A5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A5A5A5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A5A5A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ln w="6350" cap="flat" cmpd="sng" algn="ctr">
                  <a:solidFill>
                    <a:srgbClr val="A5A5A5"/>
                  </a:solidFill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254" name="Straight Connector 253">
                  <a:extLst>
                    <a:ext uri="{FF2B5EF4-FFF2-40B4-BE49-F238E27FC236}">
                      <a16:creationId xmlns:a16="http://schemas.microsoft.com/office/drawing/2014/main" id="{7F8E467D-8B44-4F7F-85AD-01C75F95709F}"/>
                    </a:ext>
                  </a:extLst>
                </p:cNvPr>
                <p:cNvCxnSpPr>
                  <a:stCxn id="250" idx="4"/>
                  <a:endCxn id="252" idx="0"/>
                </p:cNvCxnSpPr>
                <p:nvPr/>
              </p:nvCxnSpPr>
              <p:spPr>
                <a:xfrm>
                  <a:off x="2368867" y="2170773"/>
                  <a:ext cx="0" cy="71660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triangle" w="sm" len="med"/>
                  <a:tailEnd type="triangle" w="sm" len="med"/>
                </a:ln>
                <a:effectLst/>
              </p:spPr>
            </p:cxnSp>
            <p:cxnSp>
              <p:nvCxnSpPr>
                <p:cNvPr id="255" name="Straight Connector 254">
                  <a:extLst>
                    <a:ext uri="{FF2B5EF4-FFF2-40B4-BE49-F238E27FC236}">
                      <a16:creationId xmlns:a16="http://schemas.microsoft.com/office/drawing/2014/main" id="{39E4FFF2-125F-4CC4-A00F-F04B999426ED}"/>
                    </a:ext>
                  </a:extLst>
                </p:cNvPr>
                <p:cNvCxnSpPr>
                  <a:stCxn id="250" idx="6"/>
                  <a:endCxn id="251" idx="2"/>
                </p:cNvCxnSpPr>
                <p:nvPr/>
              </p:nvCxnSpPr>
              <p:spPr>
                <a:xfrm>
                  <a:off x="2647647" y="1891993"/>
                  <a:ext cx="798076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triangle" w="sm" len="med"/>
                  <a:tailEnd type="triangle" w="sm" len="med"/>
                </a:ln>
                <a:effectLst/>
              </p:spPr>
            </p:cxnSp>
            <p:cxnSp>
              <p:nvCxnSpPr>
                <p:cNvPr id="256" name="Straight Connector 255">
                  <a:extLst>
                    <a:ext uri="{FF2B5EF4-FFF2-40B4-BE49-F238E27FC236}">
                      <a16:creationId xmlns:a16="http://schemas.microsoft.com/office/drawing/2014/main" id="{36C10774-8E58-4954-9A72-1A7ED8402219}"/>
                    </a:ext>
                  </a:extLst>
                </p:cNvPr>
                <p:cNvCxnSpPr>
                  <a:stCxn id="251" idx="4"/>
                  <a:endCxn id="253" idx="0"/>
                </p:cNvCxnSpPr>
                <p:nvPr/>
              </p:nvCxnSpPr>
              <p:spPr>
                <a:xfrm>
                  <a:off x="3724505" y="2170773"/>
                  <a:ext cx="0" cy="71660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triangle" w="sm" len="med"/>
                  <a:tailEnd type="triangle" w="sm" len="med"/>
                </a:ln>
                <a:effectLst/>
              </p:spPr>
            </p:cxnSp>
            <p:cxnSp>
              <p:nvCxnSpPr>
                <p:cNvPr id="257" name="Straight Connector 256">
                  <a:extLst>
                    <a:ext uri="{FF2B5EF4-FFF2-40B4-BE49-F238E27FC236}">
                      <a16:creationId xmlns:a16="http://schemas.microsoft.com/office/drawing/2014/main" id="{B2075863-F731-4583-BB22-7F18DBC94E2E}"/>
                    </a:ext>
                  </a:extLst>
                </p:cNvPr>
                <p:cNvCxnSpPr>
                  <a:stCxn id="252" idx="6"/>
                  <a:endCxn id="253" idx="2"/>
                </p:cNvCxnSpPr>
                <p:nvPr/>
              </p:nvCxnSpPr>
              <p:spPr>
                <a:xfrm>
                  <a:off x="2647647" y="3166156"/>
                  <a:ext cx="798076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triangle" w="sm" len="med"/>
                  <a:tailEnd type="triangle" w="sm" len="med"/>
                </a:ln>
                <a:effectLst/>
              </p:spPr>
            </p:cxnSp>
          </p:grpSp>
          <p:sp>
            <p:nvSpPr>
              <p:cNvPr id="248" name="Arc 247">
                <a:extLst>
                  <a:ext uri="{FF2B5EF4-FFF2-40B4-BE49-F238E27FC236}">
                    <a16:creationId xmlns:a16="http://schemas.microsoft.com/office/drawing/2014/main" id="{91E9C371-7BD3-4087-92E7-8175081D76AD}"/>
                  </a:ext>
                </a:extLst>
              </p:cNvPr>
              <p:cNvSpPr/>
              <p:nvPr/>
            </p:nvSpPr>
            <p:spPr>
              <a:xfrm>
                <a:off x="4499950" y="380922"/>
                <a:ext cx="327347" cy="312236"/>
              </a:xfrm>
              <a:prstGeom prst="arc">
                <a:avLst>
                  <a:gd name="adj1" fmla="val 6599244"/>
                  <a:gd name="adj2" fmla="val 0"/>
                </a:avLst>
              </a:prstGeom>
              <a:noFill/>
              <a:ln w="12700" cap="flat" cmpd="sng" algn="ctr">
                <a:solidFill>
                  <a:srgbClr val="CC444E"/>
                </a:solidFill>
                <a:prstDash val="solid"/>
                <a:miter lim="800000"/>
                <a:headEnd type="oval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9" name="Arc 248">
                <a:extLst>
                  <a:ext uri="{FF2B5EF4-FFF2-40B4-BE49-F238E27FC236}">
                    <a16:creationId xmlns:a16="http://schemas.microsoft.com/office/drawing/2014/main" id="{AD53BAB8-74F3-4231-B6F7-155E317BD840}"/>
                  </a:ext>
                </a:extLst>
              </p:cNvPr>
              <p:cNvSpPr/>
              <p:nvPr/>
            </p:nvSpPr>
            <p:spPr>
              <a:xfrm flipH="1">
                <a:off x="5763994" y="380922"/>
                <a:ext cx="327347" cy="312236"/>
              </a:xfrm>
              <a:prstGeom prst="arc">
                <a:avLst>
                  <a:gd name="adj1" fmla="val 6599244"/>
                  <a:gd name="adj2" fmla="val 0"/>
                </a:avLst>
              </a:prstGeom>
              <a:noFill/>
              <a:ln w="12700" cap="flat" cmpd="sng" algn="ctr">
                <a:solidFill>
                  <a:srgbClr val="CC444E"/>
                </a:solidFill>
                <a:prstDash val="solid"/>
                <a:miter lim="800000"/>
                <a:headEnd type="oval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441C81CE-06CA-46B1-AF1A-490015558FCE}"/>
                </a:ext>
              </a:extLst>
            </p:cNvPr>
            <p:cNvGrpSpPr/>
            <p:nvPr/>
          </p:nvGrpSpPr>
          <p:grpSpPr>
            <a:xfrm>
              <a:off x="2554926" y="2579485"/>
              <a:ext cx="767829" cy="686961"/>
              <a:chOff x="4495546" y="537040"/>
              <a:chExt cx="1595796" cy="1427726"/>
            </a:xfrm>
          </p:grpSpPr>
          <p:grpSp>
            <p:nvGrpSpPr>
              <p:cNvPr id="236" name="Group 235">
                <a:extLst>
                  <a:ext uri="{FF2B5EF4-FFF2-40B4-BE49-F238E27FC236}">
                    <a16:creationId xmlns:a16="http://schemas.microsoft.com/office/drawing/2014/main" id="{FEA611BC-8814-4270-9595-DAF7C1817E86}"/>
                  </a:ext>
                </a:extLst>
              </p:cNvPr>
              <p:cNvGrpSpPr/>
              <p:nvPr/>
            </p:nvGrpSpPr>
            <p:grpSpPr>
              <a:xfrm>
                <a:off x="4629360" y="537040"/>
                <a:ext cx="1328169" cy="1271608"/>
                <a:chOff x="2090085" y="1613211"/>
                <a:chExt cx="1913200" cy="1831725"/>
              </a:xfrm>
            </p:grpSpPr>
            <p:sp>
              <p:nvSpPr>
                <p:cNvPr id="239" name="Oval 238">
                  <a:extLst>
                    <a:ext uri="{FF2B5EF4-FFF2-40B4-BE49-F238E27FC236}">
                      <a16:creationId xmlns:a16="http://schemas.microsoft.com/office/drawing/2014/main" id="{B522E70B-9FB9-4568-A892-7599E1B18C27}"/>
                    </a:ext>
                  </a:extLst>
                </p:cNvPr>
                <p:cNvSpPr/>
                <p:nvPr/>
              </p:nvSpPr>
              <p:spPr>
                <a:xfrm>
                  <a:off x="2090085" y="1613211"/>
                  <a:ext cx="557562" cy="5575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5A5A5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A5A5A5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A5A5A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ln w="6350" cap="flat" cmpd="sng" algn="ctr">
                  <a:solidFill>
                    <a:srgbClr val="A5A5A5"/>
                  </a:solidFill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0" name="Oval 239">
                  <a:extLst>
                    <a:ext uri="{FF2B5EF4-FFF2-40B4-BE49-F238E27FC236}">
                      <a16:creationId xmlns:a16="http://schemas.microsoft.com/office/drawing/2014/main" id="{5F4C6E07-C4DD-416E-913D-7D56AF422FA2}"/>
                    </a:ext>
                  </a:extLst>
                </p:cNvPr>
                <p:cNvSpPr/>
                <p:nvPr/>
              </p:nvSpPr>
              <p:spPr>
                <a:xfrm>
                  <a:off x="3445723" y="1613211"/>
                  <a:ext cx="557562" cy="5575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5A5A5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A5A5A5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A5A5A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ln w="6350" cap="flat" cmpd="sng" algn="ctr">
                  <a:solidFill>
                    <a:srgbClr val="A5A5A5"/>
                  </a:solidFill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1" name="Oval 240">
                  <a:extLst>
                    <a:ext uri="{FF2B5EF4-FFF2-40B4-BE49-F238E27FC236}">
                      <a16:creationId xmlns:a16="http://schemas.microsoft.com/office/drawing/2014/main" id="{726319B6-1781-47D0-A582-A38061B4CF8E}"/>
                    </a:ext>
                  </a:extLst>
                </p:cNvPr>
                <p:cNvSpPr/>
                <p:nvPr/>
              </p:nvSpPr>
              <p:spPr>
                <a:xfrm>
                  <a:off x="2090085" y="2887374"/>
                  <a:ext cx="557562" cy="5575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5A5A5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A5A5A5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A5A5A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ln w="6350" cap="flat" cmpd="sng" algn="ctr">
                  <a:solidFill>
                    <a:srgbClr val="A5A5A5"/>
                  </a:solidFill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2" name="Oval 241">
                  <a:extLst>
                    <a:ext uri="{FF2B5EF4-FFF2-40B4-BE49-F238E27FC236}">
                      <a16:creationId xmlns:a16="http://schemas.microsoft.com/office/drawing/2014/main" id="{D1E3EB97-F9B9-4938-9D87-6E8879B1F473}"/>
                    </a:ext>
                  </a:extLst>
                </p:cNvPr>
                <p:cNvSpPr/>
                <p:nvPr/>
              </p:nvSpPr>
              <p:spPr>
                <a:xfrm>
                  <a:off x="3445723" y="2887374"/>
                  <a:ext cx="557562" cy="5575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5A5A5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A5A5A5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A5A5A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ln w="6350" cap="flat" cmpd="sng" algn="ctr">
                  <a:solidFill>
                    <a:srgbClr val="A5A5A5"/>
                  </a:solidFill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243" name="Straight Connector 242">
                  <a:extLst>
                    <a:ext uri="{FF2B5EF4-FFF2-40B4-BE49-F238E27FC236}">
                      <a16:creationId xmlns:a16="http://schemas.microsoft.com/office/drawing/2014/main" id="{3509B78D-FA71-46A5-9ADE-B82ECB353A2B}"/>
                    </a:ext>
                  </a:extLst>
                </p:cNvPr>
                <p:cNvCxnSpPr>
                  <a:stCxn id="239" idx="4"/>
                  <a:endCxn id="241" idx="0"/>
                </p:cNvCxnSpPr>
                <p:nvPr/>
              </p:nvCxnSpPr>
              <p:spPr>
                <a:xfrm>
                  <a:off x="2368867" y="2170773"/>
                  <a:ext cx="0" cy="71660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triangle" w="sm" len="med"/>
                  <a:tailEnd type="triangle" w="sm" len="med"/>
                </a:ln>
                <a:effectLst/>
              </p:spPr>
            </p:cxnSp>
            <p:cxnSp>
              <p:nvCxnSpPr>
                <p:cNvPr id="244" name="Straight Connector 243">
                  <a:extLst>
                    <a:ext uri="{FF2B5EF4-FFF2-40B4-BE49-F238E27FC236}">
                      <a16:creationId xmlns:a16="http://schemas.microsoft.com/office/drawing/2014/main" id="{E08C781B-4B01-4A32-B1AA-6F05A0EF6A06}"/>
                    </a:ext>
                  </a:extLst>
                </p:cNvPr>
                <p:cNvCxnSpPr>
                  <a:stCxn id="239" idx="6"/>
                  <a:endCxn id="240" idx="2"/>
                </p:cNvCxnSpPr>
                <p:nvPr/>
              </p:nvCxnSpPr>
              <p:spPr>
                <a:xfrm>
                  <a:off x="2647647" y="1891993"/>
                  <a:ext cx="798076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triangle" w="sm" len="med"/>
                  <a:tailEnd type="triangle" w="sm" len="med"/>
                </a:ln>
                <a:effectLst/>
              </p:spPr>
            </p:cxnSp>
            <p:cxnSp>
              <p:nvCxnSpPr>
                <p:cNvPr id="245" name="Straight Connector 244">
                  <a:extLst>
                    <a:ext uri="{FF2B5EF4-FFF2-40B4-BE49-F238E27FC236}">
                      <a16:creationId xmlns:a16="http://schemas.microsoft.com/office/drawing/2014/main" id="{79C8FD34-D262-4588-9948-2DCE637FC38E}"/>
                    </a:ext>
                  </a:extLst>
                </p:cNvPr>
                <p:cNvCxnSpPr>
                  <a:stCxn id="240" idx="4"/>
                  <a:endCxn id="242" idx="0"/>
                </p:cNvCxnSpPr>
                <p:nvPr/>
              </p:nvCxnSpPr>
              <p:spPr>
                <a:xfrm>
                  <a:off x="3724505" y="2170773"/>
                  <a:ext cx="0" cy="71660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triangle" w="sm" len="med"/>
                  <a:tailEnd type="triangle" w="sm" len="med"/>
                </a:ln>
                <a:effectLst/>
              </p:spPr>
            </p:cxnSp>
            <p:cxnSp>
              <p:nvCxnSpPr>
                <p:cNvPr id="246" name="Straight Connector 245">
                  <a:extLst>
                    <a:ext uri="{FF2B5EF4-FFF2-40B4-BE49-F238E27FC236}">
                      <a16:creationId xmlns:a16="http://schemas.microsoft.com/office/drawing/2014/main" id="{9CF895D9-CC82-4C3D-8816-1F14AA6B8003}"/>
                    </a:ext>
                  </a:extLst>
                </p:cNvPr>
                <p:cNvCxnSpPr>
                  <a:stCxn id="241" idx="6"/>
                  <a:endCxn id="242" idx="2"/>
                </p:cNvCxnSpPr>
                <p:nvPr/>
              </p:nvCxnSpPr>
              <p:spPr>
                <a:xfrm>
                  <a:off x="2647647" y="3166156"/>
                  <a:ext cx="798076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triangle" w="sm" len="med"/>
                  <a:tailEnd type="triangle" w="sm" len="med"/>
                </a:ln>
                <a:effectLst/>
              </p:spPr>
            </p:cxnSp>
          </p:grpSp>
          <p:sp>
            <p:nvSpPr>
              <p:cNvPr id="237" name="Arc 236">
                <a:extLst>
                  <a:ext uri="{FF2B5EF4-FFF2-40B4-BE49-F238E27FC236}">
                    <a16:creationId xmlns:a16="http://schemas.microsoft.com/office/drawing/2014/main" id="{59C42A21-DF11-401F-8AD0-CB395594B18C}"/>
                  </a:ext>
                </a:extLst>
              </p:cNvPr>
              <p:cNvSpPr/>
              <p:nvPr/>
            </p:nvSpPr>
            <p:spPr>
              <a:xfrm flipV="1">
                <a:off x="4495546" y="1635427"/>
                <a:ext cx="327347" cy="312236"/>
              </a:xfrm>
              <a:prstGeom prst="arc">
                <a:avLst>
                  <a:gd name="adj1" fmla="val 6599244"/>
                  <a:gd name="adj2" fmla="val 0"/>
                </a:avLst>
              </a:prstGeom>
              <a:noFill/>
              <a:ln w="12700" cap="flat" cmpd="sng" algn="ctr">
                <a:solidFill>
                  <a:srgbClr val="CC444E"/>
                </a:solidFill>
                <a:prstDash val="solid"/>
                <a:miter lim="800000"/>
                <a:headEnd type="oval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8" name="Arc 237">
                <a:extLst>
                  <a:ext uri="{FF2B5EF4-FFF2-40B4-BE49-F238E27FC236}">
                    <a16:creationId xmlns:a16="http://schemas.microsoft.com/office/drawing/2014/main" id="{8772B1EE-2EB6-4540-AE0B-A03695C3DE16}"/>
                  </a:ext>
                </a:extLst>
              </p:cNvPr>
              <p:cNvSpPr/>
              <p:nvPr/>
            </p:nvSpPr>
            <p:spPr>
              <a:xfrm flipH="1" flipV="1">
                <a:off x="5763995" y="1652530"/>
                <a:ext cx="327347" cy="312236"/>
              </a:xfrm>
              <a:prstGeom prst="arc">
                <a:avLst>
                  <a:gd name="adj1" fmla="val 6599244"/>
                  <a:gd name="adj2" fmla="val 0"/>
                </a:avLst>
              </a:prstGeom>
              <a:noFill/>
              <a:ln w="12700" cap="flat" cmpd="sng" algn="ctr">
                <a:solidFill>
                  <a:srgbClr val="CC444E"/>
                </a:solidFill>
                <a:prstDash val="solid"/>
                <a:miter lim="800000"/>
                <a:headEnd type="oval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1487D80F-E548-43D1-9155-6AD1250A5AC7}"/>
                </a:ext>
              </a:extLst>
            </p:cNvPr>
            <p:cNvGrpSpPr/>
            <p:nvPr/>
          </p:nvGrpSpPr>
          <p:grpSpPr>
            <a:xfrm>
              <a:off x="1453716" y="3512954"/>
              <a:ext cx="703444" cy="753849"/>
              <a:chOff x="4495546" y="380922"/>
              <a:chExt cx="1461983" cy="1566741"/>
            </a:xfrm>
          </p:grpSpPr>
          <p:grpSp>
            <p:nvGrpSpPr>
              <p:cNvPr id="212" name="Group 211">
                <a:extLst>
                  <a:ext uri="{FF2B5EF4-FFF2-40B4-BE49-F238E27FC236}">
                    <a16:creationId xmlns:a16="http://schemas.microsoft.com/office/drawing/2014/main" id="{B875DEA3-3798-4639-8063-0C55C9D3A83A}"/>
                  </a:ext>
                </a:extLst>
              </p:cNvPr>
              <p:cNvGrpSpPr/>
              <p:nvPr/>
            </p:nvGrpSpPr>
            <p:grpSpPr>
              <a:xfrm>
                <a:off x="4629360" y="537040"/>
                <a:ext cx="1328169" cy="1271608"/>
                <a:chOff x="2090085" y="1613211"/>
                <a:chExt cx="1913200" cy="1831725"/>
              </a:xfrm>
            </p:grpSpPr>
            <p:sp>
              <p:nvSpPr>
                <p:cNvPr id="215" name="Oval 214">
                  <a:extLst>
                    <a:ext uri="{FF2B5EF4-FFF2-40B4-BE49-F238E27FC236}">
                      <a16:creationId xmlns:a16="http://schemas.microsoft.com/office/drawing/2014/main" id="{4F816C41-9750-4318-B0CD-38284A9BEFB7}"/>
                    </a:ext>
                  </a:extLst>
                </p:cNvPr>
                <p:cNvSpPr/>
                <p:nvPr/>
              </p:nvSpPr>
              <p:spPr>
                <a:xfrm>
                  <a:off x="2090085" y="1613211"/>
                  <a:ext cx="557562" cy="5575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5A5A5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A5A5A5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A5A5A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ln w="6350" cap="flat" cmpd="sng" algn="ctr">
                  <a:solidFill>
                    <a:srgbClr val="A5A5A5"/>
                  </a:solidFill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6" name="Oval 215">
                  <a:extLst>
                    <a:ext uri="{FF2B5EF4-FFF2-40B4-BE49-F238E27FC236}">
                      <a16:creationId xmlns:a16="http://schemas.microsoft.com/office/drawing/2014/main" id="{6FE3C872-689F-45E6-BA9D-B2AA29CBC64C}"/>
                    </a:ext>
                  </a:extLst>
                </p:cNvPr>
                <p:cNvSpPr/>
                <p:nvPr/>
              </p:nvSpPr>
              <p:spPr>
                <a:xfrm>
                  <a:off x="3445723" y="1613211"/>
                  <a:ext cx="557562" cy="5575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5A5A5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A5A5A5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A5A5A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ln w="6350" cap="flat" cmpd="sng" algn="ctr">
                  <a:solidFill>
                    <a:srgbClr val="A5A5A5"/>
                  </a:solidFill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43DD791E-7EB3-4FB5-91E3-0A2118334BE1}"/>
                    </a:ext>
                  </a:extLst>
                </p:cNvPr>
                <p:cNvSpPr/>
                <p:nvPr/>
              </p:nvSpPr>
              <p:spPr>
                <a:xfrm>
                  <a:off x="2090085" y="2887374"/>
                  <a:ext cx="557562" cy="5575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5A5A5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A5A5A5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A5A5A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ln w="6350" cap="flat" cmpd="sng" algn="ctr">
                  <a:solidFill>
                    <a:srgbClr val="A5A5A5"/>
                  </a:solidFill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8" name="Oval 217">
                  <a:extLst>
                    <a:ext uri="{FF2B5EF4-FFF2-40B4-BE49-F238E27FC236}">
                      <a16:creationId xmlns:a16="http://schemas.microsoft.com/office/drawing/2014/main" id="{42B1FEC9-A9AB-468C-9E12-FB1D72026F45}"/>
                    </a:ext>
                  </a:extLst>
                </p:cNvPr>
                <p:cNvSpPr/>
                <p:nvPr/>
              </p:nvSpPr>
              <p:spPr>
                <a:xfrm>
                  <a:off x="3445723" y="2887374"/>
                  <a:ext cx="557562" cy="5575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5A5A5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A5A5A5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A5A5A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ln w="6350" cap="flat" cmpd="sng" algn="ctr">
                  <a:solidFill>
                    <a:srgbClr val="A5A5A5"/>
                  </a:solidFill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219" name="Straight Connector 218">
                  <a:extLst>
                    <a:ext uri="{FF2B5EF4-FFF2-40B4-BE49-F238E27FC236}">
                      <a16:creationId xmlns:a16="http://schemas.microsoft.com/office/drawing/2014/main" id="{6C019FF0-2DB1-4CAA-A286-A26A86F68887}"/>
                    </a:ext>
                  </a:extLst>
                </p:cNvPr>
                <p:cNvCxnSpPr>
                  <a:stCxn id="215" idx="4"/>
                  <a:endCxn id="217" idx="0"/>
                </p:cNvCxnSpPr>
                <p:nvPr/>
              </p:nvCxnSpPr>
              <p:spPr>
                <a:xfrm>
                  <a:off x="2368867" y="2170773"/>
                  <a:ext cx="0" cy="71660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triangle" w="sm" len="med"/>
                  <a:tailEnd type="triangle" w="sm" len="med"/>
                </a:ln>
                <a:effectLst/>
              </p:spPr>
            </p:cxnSp>
            <p:cxnSp>
              <p:nvCxnSpPr>
                <p:cNvPr id="220" name="Straight Connector 219">
                  <a:extLst>
                    <a:ext uri="{FF2B5EF4-FFF2-40B4-BE49-F238E27FC236}">
                      <a16:creationId xmlns:a16="http://schemas.microsoft.com/office/drawing/2014/main" id="{E33548A4-8C34-4AC7-8749-37E60A142182}"/>
                    </a:ext>
                  </a:extLst>
                </p:cNvPr>
                <p:cNvCxnSpPr>
                  <a:stCxn id="215" idx="6"/>
                  <a:endCxn id="216" idx="2"/>
                </p:cNvCxnSpPr>
                <p:nvPr/>
              </p:nvCxnSpPr>
              <p:spPr>
                <a:xfrm>
                  <a:off x="2647647" y="1891993"/>
                  <a:ext cx="798076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triangle" w="sm" len="med"/>
                  <a:tailEnd type="triangle" w="sm" len="med"/>
                </a:ln>
                <a:effectLst/>
              </p:spPr>
            </p:cxnSp>
            <p:cxnSp>
              <p:nvCxnSpPr>
                <p:cNvPr id="221" name="Straight Connector 220">
                  <a:extLst>
                    <a:ext uri="{FF2B5EF4-FFF2-40B4-BE49-F238E27FC236}">
                      <a16:creationId xmlns:a16="http://schemas.microsoft.com/office/drawing/2014/main" id="{FD3AC726-D5B7-4E13-A698-F475440155F3}"/>
                    </a:ext>
                  </a:extLst>
                </p:cNvPr>
                <p:cNvCxnSpPr>
                  <a:stCxn id="216" idx="4"/>
                  <a:endCxn id="218" idx="0"/>
                </p:cNvCxnSpPr>
                <p:nvPr/>
              </p:nvCxnSpPr>
              <p:spPr>
                <a:xfrm>
                  <a:off x="3724505" y="2170773"/>
                  <a:ext cx="0" cy="71660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triangle" w="sm" len="med"/>
                  <a:tailEnd type="triangle" w="sm" len="med"/>
                </a:ln>
                <a:effectLst/>
              </p:spPr>
            </p:cxnSp>
            <p:cxnSp>
              <p:nvCxnSpPr>
                <p:cNvPr id="222" name="Straight Connector 221">
                  <a:extLst>
                    <a:ext uri="{FF2B5EF4-FFF2-40B4-BE49-F238E27FC236}">
                      <a16:creationId xmlns:a16="http://schemas.microsoft.com/office/drawing/2014/main" id="{1DEA685E-2E78-4FCD-B259-DC60DBDDA8D1}"/>
                    </a:ext>
                  </a:extLst>
                </p:cNvPr>
                <p:cNvCxnSpPr>
                  <a:stCxn id="217" idx="6"/>
                  <a:endCxn id="218" idx="2"/>
                </p:cNvCxnSpPr>
                <p:nvPr/>
              </p:nvCxnSpPr>
              <p:spPr>
                <a:xfrm>
                  <a:off x="2647647" y="3166156"/>
                  <a:ext cx="798076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triangle" w="sm" len="med"/>
                  <a:tailEnd type="triangle" w="sm" len="med"/>
                </a:ln>
                <a:effectLst/>
              </p:spPr>
            </p:cxnSp>
          </p:grp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AE74E328-AA65-4C9D-BDAD-BD74450A3B1C}"/>
                  </a:ext>
                </a:extLst>
              </p:cNvPr>
              <p:cNvSpPr/>
              <p:nvPr/>
            </p:nvSpPr>
            <p:spPr>
              <a:xfrm>
                <a:off x="4499950" y="380922"/>
                <a:ext cx="327347" cy="312236"/>
              </a:xfrm>
              <a:prstGeom prst="arc">
                <a:avLst>
                  <a:gd name="adj1" fmla="val 6599244"/>
                  <a:gd name="adj2" fmla="val 0"/>
                </a:avLst>
              </a:prstGeom>
              <a:noFill/>
              <a:ln w="12700" cap="flat" cmpd="sng" algn="ctr">
                <a:solidFill>
                  <a:srgbClr val="CC444E"/>
                </a:solidFill>
                <a:prstDash val="solid"/>
                <a:miter lim="800000"/>
                <a:headEnd type="oval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" name="Arc 213">
                <a:extLst>
                  <a:ext uri="{FF2B5EF4-FFF2-40B4-BE49-F238E27FC236}">
                    <a16:creationId xmlns:a16="http://schemas.microsoft.com/office/drawing/2014/main" id="{29449CA5-F4F6-4224-B060-AB6350DE8908}"/>
                  </a:ext>
                </a:extLst>
              </p:cNvPr>
              <p:cNvSpPr/>
              <p:nvPr/>
            </p:nvSpPr>
            <p:spPr>
              <a:xfrm flipV="1">
                <a:off x="4495546" y="1635427"/>
                <a:ext cx="327347" cy="312236"/>
              </a:xfrm>
              <a:prstGeom prst="arc">
                <a:avLst>
                  <a:gd name="adj1" fmla="val 6599244"/>
                  <a:gd name="adj2" fmla="val 0"/>
                </a:avLst>
              </a:prstGeom>
              <a:noFill/>
              <a:ln w="12700" cap="flat" cmpd="sng" algn="ctr">
                <a:solidFill>
                  <a:srgbClr val="CC444E"/>
                </a:solidFill>
                <a:prstDash val="solid"/>
                <a:miter lim="800000"/>
                <a:headEnd type="oval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E96CF661-6B4C-465C-9855-F4A1EEFAD6FD}"/>
                </a:ext>
              </a:extLst>
            </p:cNvPr>
            <p:cNvGrpSpPr/>
            <p:nvPr/>
          </p:nvGrpSpPr>
          <p:grpSpPr>
            <a:xfrm>
              <a:off x="2614906" y="3512954"/>
              <a:ext cx="703443" cy="762078"/>
              <a:chOff x="4629360" y="380922"/>
              <a:chExt cx="1461982" cy="1583844"/>
            </a:xfrm>
          </p:grpSpPr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id="{EAC01082-FD88-4C4F-974A-623FC1260AEE}"/>
                  </a:ext>
                </a:extLst>
              </p:cNvPr>
              <p:cNvGrpSpPr/>
              <p:nvPr/>
            </p:nvGrpSpPr>
            <p:grpSpPr>
              <a:xfrm>
                <a:off x="4629360" y="537040"/>
                <a:ext cx="1328169" cy="1271608"/>
                <a:chOff x="2090085" y="1613211"/>
                <a:chExt cx="1913200" cy="1831725"/>
              </a:xfrm>
            </p:grpSpPr>
            <p:sp>
              <p:nvSpPr>
                <p:cNvPr id="204" name="Oval 203">
                  <a:extLst>
                    <a:ext uri="{FF2B5EF4-FFF2-40B4-BE49-F238E27FC236}">
                      <a16:creationId xmlns:a16="http://schemas.microsoft.com/office/drawing/2014/main" id="{49A78D5F-DB18-4EAD-8731-E311C6CBE69F}"/>
                    </a:ext>
                  </a:extLst>
                </p:cNvPr>
                <p:cNvSpPr/>
                <p:nvPr/>
              </p:nvSpPr>
              <p:spPr>
                <a:xfrm>
                  <a:off x="2090085" y="1613211"/>
                  <a:ext cx="557562" cy="5575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5A5A5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A5A5A5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A5A5A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ln w="6350" cap="flat" cmpd="sng" algn="ctr">
                  <a:solidFill>
                    <a:srgbClr val="A5A5A5"/>
                  </a:solidFill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1BDBC214-770C-474E-A05C-894A53F78A64}"/>
                    </a:ext>
                  </a:extLst>
                </p:cNvPr>
                <p:cNvSpPr/>
                <p:nvPr/>
              </p:nvSpPr>
              <p:spPr>
                <a:xfrm>
                  <a:off x="3445723" y="1613211"/>
                  <a:ext cx="557562" cy="5575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5A5A5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A5A5A5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A5A5A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ln w="6350" cap="flat" cmpd="sng" algn="ctr">
                  <a:solidFill>
                    <a:srgbClr val="A5A5A5"/>
                  </a:solidFill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6" name="Oval 205">
                  <a:extLst>
                    <a:ext uri="{FF2B5EF4-FFF2-40B4-BE49-F238E27FC236}">
                      <a16:creationId xmlns:a16="http://schemas.microsoft.com/office/drawing/2014/main" id="{70710E72-D387-402B-A30D-16B83CBAB50E}"/>
                    </a:ext>
                  </a:extLst>
                </p:cNvPr>
                <p:cNvSpPr/>
                <p:nvPr/>
              </p:nvSpPr>
              <p:spPr>
                <a:xfrm>
                  <a:off x="2090085" y="2887374"/>
                  <a:ext cx="557562" cy="5575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5A5A5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A5A5A5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A5A5A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ln w="6350" cap="flat" cmpd="sng" algn="ctr">
                  <a:solidFill>
                    <a:srgbClr val="A5A5A5"/>
                  </a:solidFill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7" name="Oval 206">
                  <a:extLst>
                    <a:ext uri="{FF2B5EF4-FFF2-40B4-BE49-F238E27FC236}">
                      <a16:creationId xmlns:a16="http://schemas.microsoft.com/office/drawing/2014/main" id="{A1F746D8-F161-4AD7-A45E-70BE029C7B1B}"/>
                    </a:ext>
                  </a:extLst>
                </p:cNvPr>
                <p:cNvSpPr/>
                <p:nvPr/>
              </p:nvSpPr>
              <p:spPr>
                <a:xfrm>
                  <a:off x="3445723" y="2887374"/>
                  <a:ext cx="557562" cy="5575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5A5A5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A5A5A5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A5A5A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ln w="6350" cap="flat" cmpd="sng" algn="ctr">
                  <a:solidFill>
                    <a:srgbClr val="A5A5A5"/>
                  </a:solidFill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208" name="Straight Connector 207">
                  <a:extLst>
                    <a:ext uri="{FF2B5EF4-FFF2-40B4-BE49-F238E27FC236}">
                      <a16:creationId xmlns:a16="http://schemas.microsoft.com/office/drawing/2014/main" id="{D0038FE6-4B7B-4CAF-B562-D388AF7C1799}"/>
                    </a:ext>
                  </a:extLst>
                </p:cNvPr>
                <p:cNvCxnSpPr>
                  <a:stCxn id="204" idx="4"/>
                  <a:endCxn id="206" idx="0"/>
                </p:cNvCxnSpPr>
                <p:nvPr/>
              </p:nvCxnSpPr>
              <p:spPr>
                <a:xfrm>
                  <a:off x="2368867" y="2170773"/>
                  <a:ext cx="0" cy="71660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triangle" w="sm" len="med"/>
                  <a:tailEnd type="triangle" w="sm" len="med"/>
                </a:ln>
                <a:effectLst/>
              </p:spPr>
            </p:cxnSp>
            <p:cxnSp>
              <p:nvCxnSpPr>
                <p:cNvPr id="209" name="Straight Connector 208">
                  <a:extLst>
                    <a:ext uri="{FF2B5EF4-FFF2-40B4-BE49-F238E27FC236}">
                      <a16:creationId xmlns:a16="http://schemas.microsoft.com/office/drawing/2014/main" id="{D5441700-8789-4ECB-A99B-50CF694E7A81}"/>
                    </a:ext>
                  </a:extLst>
                </p:cNvPr>
                <p:cNvCxnSpPr>
                  <a:stCxn id="204" idx="6"/>
                  <a:endCxn id="205" idx="2"/>
                </p:cNvCxnSpPr>
                <p:nvPr/>
              </p:nvCxnSpPr>
              <p:spPr>
                <a:xfrm>
                  <a:off x="2647647" y="1891993"/>
                  <a:ext cx="798076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triangle" w="sm" len="med"/>
                  <a:tailEnd type="triangle" w="sm" len="med"/>
                </a:ln>
                <a:effectLst/>
              </p:spPr>
            </p:cxnSp>
            <p:cxnSp>
              <p:nvCxnSpPr>
                <p:cNvPr id="210" name="Straight Connector 209">
                  <a:extLst>
                    <a:ext uri="{FF2B5EF4-FFF2-40B4-BE49-F238E27FC236}">
                      <a16:creationId xmlns:a16="http://schemas.microsoft.com/office/drawing/2014/main" id="{51A2C32F-9593-4067-9A7C-78868770F438}"/>
                    </a:ext>
                  </a:extLst>
                </p:cNvPr>
                <p:cNvCxnSpPr>
                  <a:stCxn id="205" idx="4"/>
                  <a:endCxn id="207" idx="0"/>
                </p:cNvCxnSpPr>
                <p:nvPr/>
              </p:nvCxnSpPr>
              <p:spPr>
                <a:xfrm>
                  <a:off x="3724505" y="2170773"/>
                  <a:ext cx="0" cy="71660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triangle" w="sm" len="med"/>
                  <a:tailEnd type="triangle" w="sm" len="med"/>
                </a:ln>
                <a:effectLst/>
              </p:spPr>
            </p:cxnSp>
            <p:cxnSp>
              <p:nvCxnSpPr>
                <p:cNvPr id="211" name="Straight Connector 210">
                  <a:extLst>
                    <a:ext uri="{FF2B5EF4-FFF2-40B4-BE49-F238E27FC236}">
                      <a16:creationId xmlns:a16="http://schemas.microsoft.com/office/drawing/2014/main" id="{9F482C81-0A94-4CB6-9087-08A9F891D6CB}"/>
                    </a:ext>
                  </a:extLst>
                </p:cNvPr>
                <p:cNvCxnSpPr>
                  <a:stCxn id="206" idx="6"/>
                  <a:endCxn id="207" idx="2"/>
                </p:cNvCxnSpPr>
                <p:nvPr/>
              </p:nvCxnSpPr>
              <p:spPr>
                <a:xfrm>
                  <a:off x="2647647" y="3166156"/>
                  <a:ext cx="798076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triangle" w="sm" len="med"/>
                  <a:tailEnd type="triangle" w="sm" len="med"/>
                </a:ln>
                <a:effectLst/>
              </p:spPr>
            </p:cxnSp>
          </p:grpSp>
          <p:sp>
            <p:nvSpPr>
              <p:cNvPr id="202" name="Arc 201">
                <a:extLst>
                  <a:ext uri="{FF2B5EF4-FFF2-40B4-BE49-F238E27FC236}">
                    <a16:creationId xmlns:a16="http://schemas.microsoft.com/office/drawing/2014/main" id="{343C8B2F-8ACF-4AD5-A67B-BD0FA90C27F7}"/>
                  </a:ext>
                </a:extLst>
              </p:cNvPr>
              <p:cNvSpPr/>
              <p:nvPr/>
            </p:nvSpPr>
            <p:spPr>
              <a:xfrm flipH="1">
                <a:off x="5763994" y="380922"/>
                <a:ext cx="327347" cy="312236"/>
              </a:xfrm>
              <a:prstGeom prst="arc">
                <a:avLst>
                  <a:gd name="adj1" fmla="val 6599244"/>
                  <a:gd name="adj2" fmla="val 0"/>
                </a:avLst>
              </a:prstGeom>
              <a:noFill/>
              <a:ln w="12700" cap="flat" cmpd="sng" algn="ctr">
                <a:solidFill>
                  <a:srgbClr val="CC444E"/>
                </a:solidFill>
                <a:prstDash val="solid"/>
                <a:miter lim="800000"/>
                <a:headEnd type="oval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3" name="Arc 202">
                <a:extLst>
                  <a:ext uri="{FF2B5EF4-FFF2-40B4-BE49-F238E27FC236}">
                    <a16:creationId xmlns:a16="http://schemas.microsoft.com/office/drawing/2014/main" id="{E689B2D5-D833-4828-82DE-0E7F7FAD8BD1}"/>
                  </a:ext>
                </a:extLst>
              </p:cNvPr>
              <p:cNvSpPr/>
              <p:nvPr/>
            </p:nvSpPr>
            <p:spPr>
              <a:xfrm flipH="1" flipV="1">
                <a:off x="5763995" y="1652530"/>
                <a:ext cx="327347" cy="312236"/>
              </a:xfrm>
              <a:prstGeom prst="arc">
                <a:avLst>
                  <a:gd name="adj1" fmla="val 6599244"/>
                  <a:gd name="adj2" fmla="val 0"/>
                </a:avLst>
              </a:prstGeom>
              <a:noFill/>
              <a:ln w="12700" cap="flat" cmpd="sng" algn="ctr">
                <a:solidFill>
                  <a:srgbClr val="CC444E"/>
                </a:solidFill>
                <a:prstDash val="solid"/>
                <a:miter lim="800000"/>
                <a:headEnd type="oval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84" name="TextBox 283">
              <a:extLst>
                <a:ext uri="{FF2B5EF4-FFF2-40B4-BE49-F238E27FC236}">
                  <a16:creationId xmlns:a16="http://schemas.microsoft.com/office/drawing/2014/main" id="{E761666B-CC74-4A69-AC95-D297FF626CB9}"/>
                </a:ext>
              </a:extLst>
            </p:cNvPr>
            <p:cNvSpPr txBox="1"/>
            <p:nvPr/>
          </p:nvSpPr>
          <p:spPr>
            <a:xfrm>
              <a:off x="1150540" y="2121130"/>
              <a:ext cx="26773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tx1"/>
                  </a:solidFill>
                  <a:latin typeface="Ubuntu" panose="020B0604020202020204" charset="0"/>
                </a:rPr>
                <a:t>One hypothesis → one model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CFB817F-5F24-4CB3-958F-936381C1D7D4}"/>
              </a:ext>
            </a:extLst>
          </p:cNvPr>
          <p:cNvGrpSpPr/>
          <p:nvPr/>
        </p:nvGrpSpPr>
        <p:grpSpPr>
          <a:xfrm>
            <a:off x="4293441" y="2133188"/>
            <a:ext cx="3803012" cy="2390858"/>
            <a:chOff x="4293441" y="2133188"/>
            <a:chExt cx="3803012" cy="2390858"/>
          </a:xfrm>
        </p:grpSpPr>
        <p:sp>
          <p:nvSpPr>
            <p:cNvPr id="660" name="Rectangle: Rounded Corners 659">
              <a:extLst>
                <a:ext uri="{FF2B5EF4-FFF2-40B4-BE49-F238E27FC236}">
                  <a16:creationId xmlns:a16="http://schemas.microsoft.com/office/drawing/2014/main" id="{B957474E-4089-4D91-89A0-32CE00385C51}"/>
                </a:ext>
              </a:extLst>
            </p:cNvPr>
            <p:cNvSpPr/>
            <p:nvPr/>
          </p:nvSpPr>
          <p:spPr>
            <a:xfrm>
              <a:off x="6205977" y="2893258"/>
              <a:ext cx="1747966" cy="1389626"/>
            </a:xfrm>
            <a:prstGeom prst="round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9" name="Rectangle: Rounded Corners 658">
              <a:extLst>
                <a:ext uri="{FF2B5EF4-FFF2-40B4-BE49-F238E27FC236}">
                  <a16:creationId xmlns:a16="http://schemas.microsoft.com/office/drawing/2014/main" id="{F38B15ED-6FC5-47BE-937C-C415B82F893F}"/>
                </a:ext>
              </a:extLst>
            </p:cNvPr>
            <p:cNvSpPr/>
            <p:nvPr/>
          </p:nvSpPr>
          <p:spPr>
            <a:xfrm>
              <a:off x="4396387" y="2885406"/>
              <a:ext cx="1747966" cy="1389626"/>
            </a:xfrm>
            <a:prstGeom prst="round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TextBox 333">
              <a:extLst>
                <a:ext uri="{FF2B5EF4-FFF2-40B4-BE49-F238E27FC236}">
                  <a16:creationId xmlns:a16="http://schemas.microsoft.com/office/drawing/2014/main" id="{AFFF9467-8C6E-498B-86AE-02593A2840D8}"/>
                </a:ext>
              </a:extLst>
            </p:cNvPr>
            <p:cNvSpPr txBox="1"/>
            <p:nvPr/>
          </p:nvSpPr>
          <p:spPr>
            <a:xfrm>
              <a:off x="4526245" y="2133188"/>
              <a:ext cx="35702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tx1"/>
                  </a:solidFill>
                  <a:latin typeface="Ubuntu" panose="020B0604020202020204" charset="0"/>
                </a:rPr>
                <a:t>One hypothesis → one family of models</a:t>
              </a:r>
            </a:p>
          </p:txBody>
        </p:sp>
        <p:grpSp>
          <p:nvGrpSpPr>
            <p:cNvPr id="658" name="Group 657">
              <a:extLst>
                <a:ext uri="{FF2B5EF4-FFF2-40B4-BE49-F238E27FC236}">
                  <a16:creationId xmlns:a16="http://schemas.microsoft.com/office/drawing/2014/main" id="{ADAEAA52-8128-4965-9AD4-93B426212054}"/>
                </a:ext>
              </a:extLst>
            </p:cNvPr>
            <p:cNvGrpSpPr/>
            <p:nvPr/>
          </p:nvGrpSpPr>
          <p:grpSpPr>
            <a:xfrm>
              <a:off x="4541753" y="2975849"/>
              <a:ext cx="3260098" cy="1255538"/>
              <a:chOff x="4485051" y="2977134"/>
              <a:chExt cx="3947223" cy="1520165"/>
            </a:xfrm>
          </p:grpSpPr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415B541E-3B3C-4839-8D98-6CE1A554E946}"/>
                  </a:ext>
                </a:extLst>
              </p:cNvPr>
              <p:cNvGrpSpPr/>
              <p:nvPr/>
            </p:nvGrpSpPr>
            <p:grpSpPr>
              <a:xfrm>
                <a:off x="4487758" y="2987391"/>
                <a:ext cx="765710" cy="686961"/>
                <a:chOff x="4499950" y="380922"/>
                <a:chExt cx="1591391" cy="1427726"/>
              </a:xfrm>
            </p:grpSpPr>
            <p:grpSp>
              <p:nvGrpSpPr>
                <p:cNvPr id="286" name="Group 285">
                  <a:extLst>
                    <a:ext uri="{FF2B5EF4-FFF2-40B4-BE49-F238E27FC236}">
                      <a16:creationId xmlns:a16="http://schemas.microsoft.com/office/drawing/2014/main" id="{3F8543FB-0313-4350-BF69-2E4CB54A8EE7}"/>
                    </a:ext>
                  </a:extLst>
                </p:cNvPr>
                <p:cNvGrpSpPr/>
                <p:nvPr/>
              </p:nvGrpSpPr>
              <p:grpSpPr>
                <a:xfrm>
                  <a:off x="4629360" y="537040"/>
                  <a:ext cx="1328169" cy="1271608"/>
                  <a:chOff x="2090085" y="1613211"/>
                  <a:chExt cx="1913200" cy="1831725"/>
                </a:xfrm>
              </p:grpSpPr>
              <p:sp>
                <p:nvSpPr>
                  <p:cNvPr id="289" name="Oval 288">
                    <a:extLst>
                      <a:ext uri="{FF2B5EF4-FFF2-40B4-BE49-F238E27FC236}">
                        <a16:creationId xmlns:a16="http://schemas.microsoft.com/office/drawing/2014/main" id="{B64DD50A-2DC4-4AA0-A7BD-224F10C51F30}"/>
                      </a:ext>
                    </a:extLst>
                  </p:cNvPr>
                  <p:cNvSpPr/>
                  <p:nvPr/>
                </p:nvSpPr>
                <p:spPr>
                  <a:xfrm>
                    <a:off x="2090085" y="1613211"/>
                    <a:ext cx="557562" cy="5575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5A5A5">
                          <a:lumMod val="110000"/>
                          <a:satMod val="105000"/>
                          <a:tint val="67000"/>
                        </a:srgbClr>
                      </a:gs>
                      <a:gs pos="50000">
                        <a:srgbClr val="A5A5A5">
                          <a:lumMod val="105000"/>
                          <a:satMod val="103000"/>
                          <a:tint val="73000"/>
                        </a:srgbClr>
                      </a:gs>
                      <a:gs pos="100000">
                        <a:srgbClr val="A5A5A5">
                          <a:lumMod val="105000"/>
                          <a:satMod val="109000"/>
                          <a:tint val="81000"/>
                        </a:srgbClr>
                      </a:gs>
                    </a:gsLst>
                    <a:lin ang="5400000" scaled="0"/>
                  </a:gradFill>
                  <a:ln w="6350" cap="flat" cmpd="sng" algn="ctr">
                    <a:solidFill>
                      <a:srgbClr val="A5A5A5"/>
                    </a:solidFill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90" name="Oval 289">
                    <a:extLst>
                      <a:ext uri="{FF2B5EF4-FFF2-40B4-BE49-F238E27FC236}">
                        <a16:creationId xmlns:a16="http://schemas.microsoft.com/office/drawing/2014/main" id="{B9E6D910-F731-46F7-8D15-6A2823357B54}"/>
                      </a:ext>
                    </a:extLst>
                  </p:cNvPr>
                  <p:cNvSpPr/>
                  <p:nvPr/>
                </p:nvSpPr>
                <p:spPr>
                  <a:xfrm>
                    <a:off x="3445723" y="1613211"/>
                    <a:ext cx="557562" cy="5575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5A5A5">
                          <a:lumMod val="110000"/>
                          <a:satMod val="105000"/>
                          <a:tint val="67000"/>
                        </a:srgbClr>
                      </a:gs>
                      <a:gs pos="50000">
                        <a:srgbClr val="A5A5A5">
                          <a:lumMod val="105000"/>
                          <a:satMod val="103000"/>
                          <a:tint val="73000"/>
                        </a:srgbClr>
                      </a:gs>
                      <a:gs pos="100000">
                        <a:srgbClr val="A5A5A5">
                          <a:lumMod val="105000"/>
                          <a:satMod val="109000"/>
                          <a:tint val="81000"/>
                        </a:srgbClr>
                      </a:gs>
                    </a:gsLst>
                    <a:lin ang="5400000" scaled="0"/>
                  </a:gradFill>
                  <a:ln w="6350" cap="flat" cmpd="sng" algn="ctr">
                    <a:solidFill>
                      <a:srgbClr val="A5A5A5"/>
                    </a:solidFill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91" name="Oval 290">
                    <a:extLst>
                      <a:ext uri="{FF2B5EF4-FFF2-40B4-BE49-F238E27FC236}">
                        <a16:creationId xmlns:a16="http://schemas.microsoft.com/office/drawing/2014/main" id="{A444B4CF-B97D-41C2-B685-A9981010AFFA}"/>
                      </a:ext>
                    </a:extLst>
                  </p:cNvPr>
                  <p:cNvSpPr/>
                  <p:nvPr/>
                </p:nvSpPr>
                <p:spPr>
                  <a:xfrm>
                    <a:off x="2090085" y="2887374"/>
                    <a:ext cx="557562" cy="5575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5A5A5">
                          <a:lumMod val="110000"/>
                          <a:satMod val="105000"/>
                          <a:tint val="67000"/>
                        </a:srgbClr>
                      </a:gs>
                      <a:gs pos="50000">
                        <a:srgbClr val="A5A5A5">
                          <a:lumMod val="105000"/>
                          <a:satMod val="103000"/>
                          <a:tint val="73000"/>
                        </a:srgbClr>
                      </a:gs>
                      <a:gs pos="100000">
                        <a:srgbClr val="A5A5A5">
                          <a:lumMod val="105000"/>
                          <a:satMod val="109000"/>
                          <a:tint val="81000"/>
                        </a:srgbClr>
                      </a:gs>
                    </a:gsLst>
                    <a:lin ang="5400000" scaled="0"/>
                  </a:gradFill>
                  <a:ln w="6350" cap="flat" cmpd="sng" algn="ctr">
                    <a:solidFill>
                      <a:srgbClr val="A5A5A5"/>
                    </a:solidFill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92" name="Oval 291">
                    <a:extLst>
                      <a:ext uri="{FF2B5EF4-FFF2-40B4-BE49-F238E27FC236}">
                        <a16:creationId xmlns:a16="http://schemas.microsoft.com/office/drawing/2014/main" id="{969BD9CB-B209-4982-9D51-7EB56EC0CB98}"/>
                      </a:ext>
                    </a:extLst>
                  </p:cNvPr>
                  <p:cNvSpPr/>
                  <p:nvPr/>
                </p:nvSpPr>
                <p:spPr>
                  <a:xfrm>
                    <a:off x="3445723" y="2887374"/>
                    <a:ext cx="557562" cy="5575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5A5A5">
                          <a:lumMod val="110000"/>
                          <a:satMod val="105000"/>
                          <a:tint val="67000"/>
                        </a:srgbClr>
                      </a:gs>
                      <a:gs pos="50000">
                        <a:srgbClr val="A5A5A5">
                          <a:lumMod val="105000"/>
                          <a:satMod val="103000"/>
                          <a:tint val="73000"/>
                        </a:srgbClr>
                      </a:gs>
                      <a:gs pos="100000">
                        <a:srgbClr val="A5A5A5">
                          <a:lumMod val="105000"/>
                          <a:satMod val="109000"/>
                          <a:tint val="81000"/>
                        </a:srgbClr>
                      </a:gs>
                    </a:gsLst>
                    <a:lin ang="5400000" scaled="0"/>
                  </a:gradFill>
                  <a:ln w="6350" cap="flat" cmpd="sng" algn="ctr">
                    <a:solidFill>
                      <a:srgbClr val="A5A5A5"/>
                    </a:solidFill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293" name="Straight Connector 292">
                    <a:extLst>
                      <a:ext uri="{FF2B5EF4-FFF2-40B4-BE49-F238E27FC236}">
                        <a16:creationId xmlns:a16="http://schemas.microsoft.com/office/drawing/2014/main" id="{7DB9CE88-E9C4-4026-8FF0-6293A06BFF35}"/>
                      </a:ext>
                    </a:extLst>
                  </p:cNvPr>
                  <p:cNvCxnSpPr>
                    <a:stCxn id="289" idx="4"/>
                    <a:endCxn id="291" idx="0"/>
                  </p:cNvCxnSpPr>
                  <p:nvPr/>
                </p:nvCxnSpPr>
                <p:spPr>
                  <a:xfrm>
                    <a:off x="2368867" y="2170773"/>
                    <a:ext cx="0" cy="71660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headEnd type="triangle" w="sm" len="med"/>
                    <a:tailEnd type="triangle" w="sm" len="med"/>
                  </a:ln>
                  <a:effectLst/>
                </p:spPr>
              </p:cxnSp>
              <p:cxnSp>
                <p:nvCxnSpPr>
                  <p:cNvPr id="294" name="Straight Connector 293">
                    <a:extLst>
                      <a:ext uri="{FF2B5EF4-FFF2-40B4-BE49-F238E27FC236}">
                        <a16:creationId xmlns:a16="http://schemas.microsoft.com/office/drawing/2014/main" id="{A928AC5B-1802-483D-821B-88C481BF82EB}"/>
                      </a:ext>
                    </a:extLst>
                  </p:cNvPr>
                  <p:cNvCxnSpPr>
                    <a:stCxn id="289" idx="6"/>
                    <a:endCxn id="290" idx="2"/>
                  </p:cNvCxnSpPr>
                  <p:nvPr/>
                </p:nvCxnSpPr>
                <p:spPr>
                  <a:xfrm>
                    <a:off x="2647647" y="1891993"/>
                    <a:ext cx="798076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headEnd type="triangle" w="sm" len="med"/>
                    <a:tailEnd type="triangle" w="sm" len="med"/>
                  </a:ln>
                  <a:effectLst/>
                </p:spPr>
              </p:cxnSp>
              <p:cxnSp>
                <p:nvCxnSpPr>
                  <p:cNvPr id="295" name="Straight Connector 294">
                    <a:extLst>
                      <a:ext uri="{FF2B5EF4-FFF2-40B4-BE49-F238E27FC236}">
                        <a16:creationId xmlns:a16="http://schemas.microsoft.com/office/drawing/2014/main" id="{B9D99B3C-3B23-4A93-96E4-A7F10CBF3947}"/>
                      </a:ext>
                    </a:extLst>
                  </p:cNvPr>
                  <p:cNvCxnSpPr>
                    <a:stCxn id="290" idx="4"/>
                    <a:endCxn id="292" idx="0"/>
                  </p:cNvCxnSpPr>
                  <p:nvPr/>
                </p:nvCxnSpPr>
                <p:spPr>
                  <a:xfrm>
                    <a:off x="3724505" y="2170773"/>
                    <a:ext cx="0" cy="71660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headEnd type="triangle" w="sm" len="med"/>
                    <a:tailEnd type="triangle" w="sm" len="med"/>
                  </a:ln>
                  <a:effectLst/>
                </p:spPr>
              </p:cxnSp>
              <p:cxnSp>
                <p:nvCxnSpPr>
                  <p:cNvPr id="296" name="Straight Connector 295">
                    <a:extLst>
                      <a:ext uri="{FF2B5EF4-FFF2-40B4-BE49-F238E27FC236}">
                        <a16:creationId xmlns:a16="http://schemas.microsoft.com/office/drawing/2014/main" id="{CA215631-3326-4D68-B59F-5BE786D16728}"/>
                      </a:ext>
                    </a:extLst>
                  </p:cNvPr>
                  <p:cNvCxnSpPr>
                    <a:stCxn id="291" idx="6"/>
                    <a:endCxn id="292" idx="2"/>
                  </p:cNvCxnSpPr>
                  <p:nvPr/>
                </p:nvCxnSpPr>
                <p:spPr>
                  <a:xfrm>
                    <a:off x="2647647" y="3166156"/>
                    <a:ext cx="798076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headEnd type="triangle" w="sm" len="med"/>
                    <a:tailEnd type="triangle" w="sm" len="med"/>
                  </a:ln>
                  <a:effectLst/>
                </p:spPr>
              </p:cxnSp>
            </p:grpSp>
            <p:sp>
              <p:nvSpPr>
                <p:cNvPr id="287" name="Arc 286">
                  <a:extLst>
                    <a:ext uri="{FF2B5EF4-FFF2-40B4-BE49-F238E27FC236}">
                      <a16:creationId xmlns:a16="http://schemas.microsoft.com/office/drawing/2014/main" id="{AB6D363A-B8D9-4C02-AAA5-ED506B414E77}"/>
                    </a:ext>
                  </a:extLst>
                </p:cNvPr>
                <p:cNvSpPr/>
                <p:nvPr/>
              </p:nvSpPr>
              <p:spPr>
                <a:xfrm>
                  <a:off x="4499950" y="380922"/>
                  <a:ext cx="327347" cy="312236"/>
                </a:xfrm>
                <a:prstGeom prst="arc">
                  <a:avLst>
                    <a:gd name="adj1" fmla="val 6599244"/>
                    <a:gd name="adj2" fmla="val 0"/>
                  </a:avLst>
                </a:prstGeom>
                <a:noFill/>
                <a:ln w="12700" cap="flat" cmpd="sng" algn="ctr">
                  <a:solidFill>
                    <a:srgbClr val="CC444E"/>
                  </a:solidFill>
                  <a:prstDash val="solid"/>
                  <a:miter lim="800000"/>
                  <a:headEnd type="oval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8" name="Arc 287">
                  <a:extLst>
                    <a:ext uri="{FF2B5EF4-FFF2-40B4-BE49-F238E27FC236}">
                      <a16:creationId xmlns:a16="http://schemas.microsoft.com/office/drawing/2014/main" id="{9D1EBEA2-BD31-4ACD-8B33-3ED8EFE99029}"/>
                    </a:ext>
                  </a:extLst>
                </p:cNvPr>
                <p:cNvSpPr/>
                <p:nvPr/>
              </p:nvSpPr>
              <p:spPr>
                <a:xfrm flipH="1">
                  <a:off x="5763994" y="380922"/>
                  <a:ext cx="327347" cy="312236"/>
                </a:xfrm>
                <a:prstGeom prst="arc">
                  <a:avLst>
                    <a:gd name="adj1" fmla="val 6599244"/>
                    <a:gd name="adj2" fmla="val 0"/>
                  </a:avLst>
                </a:prstGeom>
                <a:noFill/>
                <a:ln w="12700" cap="flat" cmpd="sng" algn="ctr">
                  <a:solidFill>
                    <a:srgbClr val="CC444E"/>
                  </a:solidFill>
                  <a:prstDash val="solid"/>
                  <a:miter lim="800000"/>
                  <a:headEnd type="oval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7" name="Group 296">
                <a:extLst>
                  <a:ext uri="{FF2B5EF4-FFF2-40B4-BE49-F238E27FC236}">
                    <a16:creationId xmlns:a16="http://schemas.microsoft.com/office/drawing/2014/main" id="{1342B1AF-C901-44E1-A134-3F4CAD9F8FD9}"/>
                  </a:ext>
                </a:extLst>
              </p:cNvPr>
              <p:cNvGrpSpPr/>
              <p:nvPr/>
            </p:nvGrpSpPr>
            <p:grpSpPr>
              <a:xfrm>
                <a:off x="4485051" y="3764560"/>
                <a:ext cx="767829" cy="686961"/>
                <a:chOff x="4495546" y="537040"/>
                <a:chExt cx="1595796" cy="1427726"/>
              </a:xfrm>
            </p:grpSpPr>
            <p:grpSp>
              <p:nvGrpSpPr>
                <p:cNvPr id="298" name="Group 297">
                  <a:extLst>
                    <a:ext uri="{FF2B5EF4-FFF2-40B4-BE49-F238E27FC236}">
                      <a16:creationId xmlns:a16="http://schemas.microsoft.com/office/drawing/2014/main" id="{4D493845-2BC2-41B1-8536-DBAA2EE8144C}"/>
                    </a:ext>
                  </a:extLst>
                </p:cNvPr>
                <p:cNvGrpSpPr/>
                <p:nvPr/>
              </p:nvGrpSpPr>
              <p:grpSpPr>
                <a:xfrm>
                  <a:off x="4629360" y="537040"/>
                  <a:ext cx="1328169" cy="1271608"/>
                  <a:chOff x="2090085" y="1613211"/>
                  <a:chExt cx="1913200" cy="1831725"/>
                </a:xfrm>
              </p:grpSpPr>
              <p:sp>
                <p:nvSpPr>
                  <p:cNvPr id="301" name="Oval 300">
                    <a:extLst>
                      <a:ext uri="{FF2B5EF4-FFF2-40B4-BE49-F238E27FC236}">
                        <a16:creationId xmlns:a16="http://schemas.microsoft.com/office/drawing/2014/main" id="{4BC55EDC-65CB-414A-9490-F307A24B2CC1}"/>
                      </a:ext>
                    </a:extLst>
                  </p:cNvPr>
                  <p:cNvSpPr/>
                  <p:nvPr/>
                </p:nvSpPr>
                <p:spPr>
                  <a:xfrm>
                    <a:off x="2090085" y="1613211"/>
                    <a:ext cx="557562" cy="5575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5A5A5">
                          <a:lumMod val="110000"/>
                          <a:satMod val="105000"/>
                          <a:tint val="67000"/>
                        </a:srgbClr>
                      </a:gs>
                      <a:gs pos="50000">
                        <a:srgbClr val="A5A5A5">
                          <a:lumMod val="105000"/>
                          <a:satMod val="103000"/>
                          <a:tint val="73000"/>
                        </a:srgbClr>
                      </a:gs>
                      <a:gs pos="100000">
                        <a:srgbClr val="A5A5A5">
                          <a:lumMod val="105000"/>
                          <a:satMod val="109000"/>
                          <a:tint val="81000"/>
                        </a:srgbClr>
                      </a:gs>
                    </a:gsLst>
                    <a:lin ang="5400000" scaled="0"/>
                  </a:gradFill>
                  <a:ln w="6350" cap="flat" cmpd="sng" algn="ctr">
                    <a:solidFill>
                      <a:srgbClr val="A5A5A5"/>
                    </a:solidFill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2" name="Oval 301">
                    <a:extLst>
                      <a:ext uri="{FF2B5EF4-FFF2-40B4-BE49-F238E27FC236}">
                        <a16:creationId xmlns:a16="http://schemas.microsoft.com/office/drawing/2014/main" id="{D577067F-9A88-4802-87A2-CC82ECAF4FD3}"/>
                      </a:ext>
                    </a:extLst>
                  </p:cNvPr>
                  <p:cNvSpPr/>
                  <p:nvPr/>
                </p:nvSpPr>
                <p:spPr>
                  <a:xfrm>
                    <a:off x="3445723" y="1613211"/>
                    <a:ext cx="557562" cy="5575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5A5A5">
                          <a:lumMod val="110000"/>
                          <a:satMod val="105000"/>
                          <a:tint val="67000"/>
                        </a:srgbClr>
                      </a:gs>
                      <a:gs pos="50000">
                        <a:srgbClr val="A5A5A5">
                          <a:lumMod val="105000"/>
                          <a:satMod val="103000"/>
                          <a:tint val="73000"/>
                        </a:srgbClr>
                      </a:gs>
                      <a:gs pos="100000">
                        <a:srgbClr val="A5A5A5">
                          <a:lumMod val="105000"/>
                          <a:satMod val="109000"/>
                          <a:tint val="81000"/>
                        </a:srgbClr>
                      </a:gs>
                    </a:gsLst>
                    <a:lin ang="5400000" scaled="0"/>
                  </a:gradFill>
                  <a:ln w="6350" cap="flat" cmpd="sng" algn="ctr">
                    <a:solidFill>
                      <a:srgbClr val="A5A5A5"/>
                    </a:solidFill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3" name="Oval 302">
                    <a:extLst>
                      <a:ext uri="{FF2B5EF4-FFF2-40B4-BE49-F238E27FC236}">
                        <a16:creationId xmlns:a16="http://schemas.microsoft.com/office/drawing/2014/main" id="{C426C0C1-4E7B-4C80-B98A-F720890C7060}"/>
                      </a:ext>
                    </a:extLst>
                  </p:cNvPr>
                  <p:cNvSpPr/>
                  <p:nvPr/>
                </p:nvSpPr>
                <p:spPr>
                  <a:xfrm>
                    <a:off x="2090085" y="2887374"/>
                    <a:ext cx="557562" cy="5575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5A5A5">
                          <a:lumMod val="110000"/>
                          <a:satMod val="105000"/>
                          <a:tint val="67000"/>
                        </a:srgbClr>
                      </a:gs>
                      <a:gs pos="50000">
                        <a:srgbClr val="A5A5A5">
                          <a:lumMod val="105000"/>
                          <a:satMod val="103000"/>
                          <a:tint val="73000"/>
                        </a:srgbClr>
                      </a:gs>
                      <a:gs pos="100000">
                        <a:srgbClr val="A5A5A5">
                          <a:lumMod val="105000"/>
                          <a:satMod val="109000"/>
                          <a:tint val="81000"/>
                        </a:srgbClr>
                      </a:gs>
                    </a:gsLst>
                    <a:lin ang="5400000" scaled="0"/>
                  </a:gradFill>
                  <a:ln w="6350" cap="flat" cmpd="sng" algn="ctr">
                    <a:solidFill>
                      <a:srgbClr val="A5A5A5"/>
                    </a:solidFill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4" name="Oval 303">
                    <a:extLst>
                      <a:ext uri="{FF2B5EF4-FFF2-40B4-BE49-F238E27FC236}">
                        <a16:creationId xmlns:a16="http://schemas.microsoft.com/office/drawing/2014/main" id="{11CF2F2E-0F87-4D7C-8DF0-8C1065E95F83}"/>
                      </a:ext>
                    </a:extLst>
                  </p:cNvPr>
                  <p:cNvSpPr/>
                  <p:nvPr/>
                </p:nvSpPr>
                <p:spPr>
                  <a:xfrm>
                    <a:off x="3445723" y="2887374"/>
                    <a:ext cx="557562" cy="5575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5A5A5">
                          <a:lumMod val="110000"/>
                          <a:satMod val="105000"/>
                          <a:tint val="67000"/>
                        </a:srgbClr>
                      </a:gs>
                      <a:gs pos="50000">
                        <a:srgbClr val="A5A5A5">
                          <a:lumMod val="105000"/>
                          <a:satMod val="103000"/>
                          <a:tint val="73000"/>
                        </a:srgbClr>
                      </a:gs>
                      <a:gs pos="100000">
                        <a:srgbClr val="A5A5A5">
                          <a:lumMod val="105000"/>
                          <a:satMod val="109000"/>
                          <a:tint val="81000"/>
                        </a:srgbClr>
                      </a:gs>
                    </a:gsLst>
                    <a:lin ang="5400000" scaled="0"/>
                  </a:gradFill>
                  <a:ln w="6350" cap="flat" cmpd="sng" algn="ctr">
                    <a:solidFill>
                      <a:srgbClr val="A5A5A5"/>
                    </a:solidFill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305" name="Straight Connector 304">
                    <a:extLst>
                      <a:ext uri="{FF2B5EF4-FFF2-40B4-BE49-F238E27FC236}">
                        <a16:creationId xmlns:a16="http://schemas.microsoft.com/office/drawing/2014/main" id="{726C8D42-7CBC-48C1-9FC5-D391248262DF}"/>
                      </a:ext>
                    </a:extLst>
                  </p:cNvPr>
                  <p:cNvCxnSpPr>
                    <a:stCxn id="301" idx="4"/>
                    <a:endCxn id="303" idx="0"/>
                  </p:cNvCxnSpPr>
                  <p:nvPr/>
                </p:nvCxnSpPr>
                <p:spPr>
                  <a:xfrm>
                    <a:off x="2368867" y="2170773"/>
                    <a:ext cx="0" cy="71660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headEnd type="triangle" w="sm" len="med"/>
                    <a:tailEnd type="triangle" w="sm" len="med"/>
                  </a:ln>
                  <a:effectLst/>
                </p:spPr>
              </p:cxnSp>
              <p:cxnSp>
                <p:nvCxnSpPr>
                  <p:cNvPr id="306" name="Straight Connector 305">
                    <a:extLst>
                      <a:ext uri="{FF2B5EF4-FFF2-40B4-BE49-F238E27FC236}">
                        <a16:creationId xmlns:a16="http://schemas.microsoft.com/office/drawing/2014/main" id="{DA5C9F7F-D1E3-40AF-AA7E-59F432176432}"/>
                      </a:ext>
                    </a:extLst>
                  </p:cNvPr>
                  <p:cNvCxnSpPr>
                    <a:stCxn id="301" idx="6"/>
                    <a:endCxn id="302" idx="2"/>
                  </p:cNvCxnSpPr>
                  <p:nvPr/>
                </p:nvCxnSpPr>
                <p:spPr>
                  <a:xfrm>
                    <a:off x="2647647" y="1891993"/>
                    <a:ext cx="798076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headEnd type="triangle" w="sm" len="med"/>
                    <a:tailEnd type="triangle" w="sm" len="med"/>
                  </a:ln>
                  <a:effectLst/>
                </p:spPr>
              </p:cxnSp>
              <p:cxnSp>
                <p:nvCxnSpPr>
                  <p:cNvPr id="307" name="Straight Connector 306">
                    <a:extLst>
                      <a:ext uri="{FF2B5EF4-FFF2-40B4-BE49-F238E27FC236}">
                        <a16:creationId xmlns:a16="http://schemas.microsoft.com/office/drawing/2014/main" id="{3A2B6BBA-BA73-40D6-A387-48881709BB24}"/>
                      </a:ext>
                    </a:extLst>
                  </p:cNvPr>
                  <p:cNvCxnSpPr>
                    <a:stCxn id="302" idx="4"/>
                    <a:endCxn id="304" idx="0"/>
                  </p:cNvCxnSpPr>
                  <p:nvPr/>
                </p:nvCxnSpPr>
                <p:spPr>
                  <a:xfrm>
                    <a:off x="3724505" y="2170773"/>
                    <a:ext cx="0" cy="71660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headEnd type="triangle" w="sm" len="med"/>
                    <a:tailEnd type="triangle" w="sm" len="med"/>
                  </a:ln>
                  <a:effectLst/>
                </p:spPr>
              </p:cxnSp>
              <p:cxnSp>
                <p:nvCxnSpPr>
                  <p:cNvPr id="308" name="Straight Connector 307">
                    <a:extLst>
                      <a:ext uri="{FF2B5EF4-FFF2-40B4-BE49-F238E27FC236}">
                        <a16:creationId xmlns:a16="http://schemas.microsoft.com/office/drawing/2014/main" id="{AC67AED6-78CC-457E-98D6-A0661E7B4990}"/>
                      </a:ext>
                    </a:extLst>
                  </p:cNvPr>
                  <p:cNvCxnSpPr>
                    <a:stCxn id="303" idx="6"/>
                    <a:endCxn id="304" idx="2"/>
                  </p:cNvCxnSpPr>
                  <p:nvPr/>
                </p:nvCxnSpPr>
                <p:spPr>
                  <a:xfrm>
                    <a:off x="2647647" y="3166156"/>
                    <a:ext cx="798076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headEnd type="triangle" w="sm" len="med"/>
                    <a:tailEnd type="triangle" w="sm" len="med"/>
                  </a:ln>
                  <a:effectLst/>
                </p:spPr>
              </p:cxnSp>
            </p:grpSp>
            <p:sp>
              <p:nvSpPr>
                <p:cNvPr id="299" name="Arc 298">
                  <a:extLst>
                    <a:ext uri="{FF2B5EF4-FFF2-40B4-BE49-F238E27FC236}">
                      <a16:creationId xmlns:a16="http://schemas.microsoft.com/office/drawing/2014/main" id="{6F6B85F1-66DB-4C6F-9D51-989C4797DB74}"/>
                    </a:ext>
                  </a:extLst>
                </p:cNvPr>
                <p:cNvSpPr/>
                <p:nvPr/>
              </p:nvSpPr>
              <p:spPr>
                <a:xfrm flipV="1">
                  <a:off x="4495546" y="1635427"/>
                  <a:ext cx="327347" cy="312236"/>
                </a:xfrm>
                <a:prstGeom prst="arc">
                  <a:avLst>
                    <a:gd name="adj1" fmla="val 6599244"/>
                    <a:gd name="adj2" fmla="val 0"/>
                  </a:avLst>
                </a:prstGeom>
                <a:noFill/>
                <a:ln w="12700" cap="flat" cmpd="sng" algn="ctr">
                  <a:solidFill>
                    <a:srgbClr val="CC444E"/>
                  </a:solidFill>
                  <a:prstDash val="solid"/>
                  <a:miter lim="800000"/>
                  <a:headEnd type="oval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0" name="Arc 299">
                  <a:extLst>
                    <a:ext uri="{FF2B5EF4-FFF2-40B4-BE49-F238E27FC236}">
                      <a16:creationId xmlns:a16="http://schemas.microsoft.com/office/drawing/2014/main" id="{5B7B3CE1-5A69-432D-9A83-7C5AA62B5BB8}"/>
                    </a:ext>
                  </a:extLst>
                </p:cNvPr>
                <p:cNvSpPr/>
                <p:nvPr/>
              </p:nvSpPr>
              <p:spPr>
                <a:xfrm flipH="1" flipV="1">
                  <a:off x="5763995" y="1652530"/>
                  <a:ext cx="327347" cy="312236"/>
                </a:xfrm>
                <a:prstGeom prst="arc">
                  <a:avLst>
                    <a:gd name="adj1" fmla="val 6599244"/>
                    <a:gd name="adj2" fmla="val 0"/>
                  </a:avLst>
                </a:prstGeom>
                <a:noFill/>
                <a:ln w="12700" cap="flat" cmpd="sng" algn="ctr">
                  <a:solidFill>
                    <a:srgbClr val="CC444E"/>
                  </a:solidFill>
                  <a:prstDash val="solid"/>
                  <a:miter lim="800000"/>
                  <a:headEnd type="oval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9" name="Group 308">
                <a:extLst>
                  <a:ext uri="{FF2B5EF4-FFF2-40B4-BE49-F238E27FC236}">
                    <a16:creationId xmlns:a16="http://schemas.microsoft.com/office/drawing/2014/main" id="{89DB4B3A-E029-4941-81DB-9D3DCEF9D163}"/>
                  </a:ext>
                </a:extLst>
              </p:cNvPr>
              <p:cNvGrpSpPr/>
              <p:nvPr/>
            </p:nvGrpSpPr>
            <p:grpSpPr>
              <a:xfrm>
                <a:off x="6627621" y="2977134"/>
                <a:ext cx="703444" cy="753849"/>
                <a:chOff x="4495546" y="380922"/>
                <a:chExt cx="1461983" cy="1566741"/>
              </a:xfrm>
            </p:grpSpPr>
            <p:grpSp>
              <p:nvGrpSpPr>
                <p:cNvPr id="310" name="Group 309">
                  <a:extLst>
                    <a:ext uri="{FF2B5EF4-FFF2-40B4-BE49-F238E27FC236}">
                      <a16:creationId xmlns:a16="http://schemas.microsoft.com/office/drawing/2014/main" id="{CB18EDD1-3597-41D3-954E-3469756D9BE5}"/>
                    </a:ext>
                  </a:extLst>
                </p:cNvPr>
                <p:cNvGrpSpPr/>
                <p:nvPr/>
              </p:nvGrpSpPr>
              <p:grpSpPr>
                <a:xfrm>
                  <a:off x="4629360" y="537040"/>
                  <a:ext cx="1328169" cy="1271608"/>
                  <a:chOff x="2090085" y="1613211"/>
                  <a:chExt cx="1913200" cy="1831725"/>
                </a:xfrm>
              </p:grpSpPr>
              <p:sp>
                <p:nvSpPr>
                  <p:cNvPr id="313" name="Oval 312">
                    <a:extLst>
                      <a:ext uri="{FF2B5EF4-FFF2-40B4-BE49-F238E27FC236}">
                        <a16:creationId xmlns:a16="http://schemas.microsoft.com/office/drawing/2014/main" id="{8F64C115-6BC1-42A0-8EE8-0C9ED4B14DF4}"/>
                      </a:ext>
                    </a:extLst>
                  </p:cNvPr>
                  <p:cNvSpPr/>
                  <p:nvPr/>
                </p:nvSpPr>
                <p:spPr>
                  <a:xfrm>
                    <a:off x="2090085" y="1613211"/>
                    <a:ext cx="557562" cy="5575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5A5A5">
                          <a:lumMod val="110000"/>
                          <a:satMod val="105000"/>
                          <a:tint val="67000"/>
                        </a:srgbClr>
                      </a:gs>
                      <a:gs pos="50000">
                        <a:srgbClr val="A5A5A5">
                          <a:lumMod val="105000"/>
                          <a:satMod val="103000"/>
                          <a:tint val="73000"/>
                        </a:srgbClr>
                      </a:gs>
                      <a:gs pos="100000">
                        <a:srgbClr val="A5A5A5">
                          <a:lumMod val="105000"/>
                          <a:satMod val="109000"/>
                          <a:tint val="81000"/>
                        </a:srgbClr>
                      </a:gs>
                    </a:gsLst>
                    <a:lin ang="5400000" scaled="0"/>
                  </a:gradFill>
                  <a:ln w="6350" cap="flat" cmpd="sng" algn="ctr">
                    <a:solidFill>
                      <a:srgbClr val="A5A5A5"/>
                    </a:solidFill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4" name="Oval 313">
                    <a:extLst>
                      <a:ext uri="{FF2B5EF4-FFF2-40B4-BE49-F238E27FC236}">
                        <a16:creationId xmlns:a16="http://schemas.microsoft.com/office/drawing/2014/main" id="{6120B667-6C80-45F7-BB44-5EBEC300E24B}"/>
                      </a:ext>
                    </a:extLst>
                  </p:cNvPr>
                  <p:cNvSpPr/>
                  <p:nvPr/>
                </p:nvSpPr>
                <p:spPr>
                  <a:xfrm>
                    <a:off x="3445723" y="1613211"/>
                    <a:ext cx="557562" cy="5575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5A5A5">
                          <a:lumMod val="110000"/>
                          <a:satMod val="105000"/>
                          <a:tint val="67000"/>
                        </a:srgbClr>
                      </a:gs>
                      <a:gs pos="50000">
                        <a:srgbClr val="A5A5A5">
                          <a:lumMod val="105000"/>
                          <a:satMod val="103000"/>
                          <a:tint val="73000"/>
                        </a:srgbClr>
                      </a:gs>
                      <a:gs pos="100000">
                        <a:srgbClr val="A5A5A5">
                          <a:lumMod val="105000"/>
                          <a:satMod val="109000"/>
                          <a:tint val="81000"/>
                        </a:srgbClr>
                      </a:gs>
                    </a:gsLst>
                    <a:lin ang="5400000" scaled="0"/>
                  </a:gradFill>
                  <a:ln w="6350" cap="flat" cmpd="sng" algn="ctr">
                    <a:solidFill>
                      <a:srgbClr val="A5A5A5"/>
                    </a:solidFill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5" name="Oval 314">
                    <a:extLst>
                      <a:ext uri="{FF2B5EF4-FFF2-40B4-BE49-F238E27FC236}">
                        <a16:creationId xmlns:a16="http://schemas.microsoft.com/office/drawing/2014/main" id="{D2558831-C850-4BAE-AEB8-25FDF6F1E329}"/>
                      </a:ext>
                    </a:extLst>
                  </p:cNvPr>
                  <p:cNvSpPr/>
                  <p:nvPr/>
                </p:nvSpPr>
                <p:spPr>
                  <a:xfrm>
                    <a:off x="2090085" y="2887374"/>
                    <a:ext cx="557562" cy="5575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5A5A5">
                          <a:lumMod val="110000"/>
                          <a:satMod val="105000"/>
                          <a:tint val="67000"/>
                        </a:srgbClr>
                      </a:gs>
                      <a:gs pos="50000">
                        <a:srgbClr val="A5A5A5">
                          <a:lumMod val="105000"/>
                          <a:satMod val="103000"/>
                          <a:tint val="73000"/>
                        </a:srgbClr>
                      </a:gs>
                      <a:gs pos="100000">
                        <a:srgbClr val="A5A5A5">
                          <a:lumMod val="105000"/>
                          <a:satMod val="109000"/>
                          <a:tint val="81000"/>
                        </a:srgbClr>
                      </a:gs>
                    </a:gsLst>
                    <a:lin ang="5400000" scaled="0"/>
                  </a:gradFill>
                  <a:ln w="6350" cap="flat" cmpd="sng" algn="ctr">
                    <a:solidFill>
                      <a:srgbClr val="A5A5A5"/>
                    </a:solidFill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6" name="Oval 315">
                    <a:extLst>
                      <a:ext uri="{FF2B5EF4-FFF2-40B4-BE49-F238E27FC236}">
                        <a16:creationId xmlns:a16="http://schemas.microsoft.com/office/drawing/2014/main" id="{F7AB5913-A20B-4AE5-87BA-0C64602EB572}"/>
                      </a:ext>
                    </a:extLst>
                  </p:cNvPr>
                  <p:cNvSpPr/>
                  <p:nvPr/>
                </p:nvSpPr>
                <p:spPr>
                  <a:xfrm>
                    <a:off x="3445723" y="2887374"/>
                    <a:ext cx="557562" cy="5575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5A5A5">
                          <a:lumMod val="110000"/>
                          <a:satMod val="105000"/>
                          <a:tint val="67000"/>
                        </a:srgbClr>
                      </a:gs>
                      <a:gs pos="50000">
                        <a:srgbClr val="A5A5A5">
                          <a:lumMod val="105000"/>
                          <a:satMod val="103000"/>
                          <a:tint val="73000"/>
                        </a:srgbClr>
                      </a:gs>
                      <a:gs pos="100000">
                        <a:srgbClr val="A5A5A5">
                          <a:lumMod val="105000"/>
                          <a:satMod val="109000"/>
                          <a:tint val="81000"/>
                        </a:srgbClr>
                      </a:gs>
                    </a:gsLst>
                    <a:lin ang="5400000" scaled="0"/>
                  </a:gradFill>
                  <a:ln w="6350" cap="flat" cmpd="sng" algn="ctr">
                    <a:solidFill>
                      <a:srgbClr val="A5A5A5"/>
                    </a:solidFill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317" name="Straight Connector 316">
                    <a:extLst>
                      <a:ext uri="{FF2B5EF4-FFF2-40B4-BE49-F238E27FC236}">
                        <a16:creationId xmlns:a16="http://schemas.microsoft.com/office/drawing/2014/main" id="{463EE6E8-32E0-4188-86BA-3A84941C9BA9}"/>
                      </a:ext>
                    </a:extLst>
                  </p:cNvPr>
                  <p:cNvCxnSpPr>
                    <a:stCxn id="313" idx="4"/>
                    <a:endCxn id="315" idx="0"/>
                  </p:cNvCxnSpPr>
                  <p:nvPr/>
                </p:nvCxnSpPr>
                <p:spPr>
                  <a:xfrm>
                    <a:off x="2368867" y="2170773"/>
                    <a:ext cx="0" cy="71660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headEnd type="triangle" w="sm" len="med"/>
                    <a:tailEnd type="triangle" w="sm" len="med"/>
                  </a:ln>
                  <a:effectLst/>
                </p:spPr>
              </p:cxnSp>
              <p:cxnSp>
                <p:nvCxnSpPr>
                  <p:cNvPr id="318" name="Straight Connector 317">
                    <a:extLst>
                      <a:ext uri="{FF2B5EF4-FFF2-40B4-BE49-F238E27FC236}">
                        <a16:creationId xmlns:a16="http://schemas.microsoft.com/office/drawing/2014/main" id="{2805FAE2-31B9-42AB-857E-6BF50EB97429}"/>
                      </a:ext>
                    </a:extLst>
                  </p:cNvPr>
                  <p:cNvCxnSpPr>
                    <a:stCxn id="313" idx="6"/>
                    <a:endCxn id="314" idx="2"/>
                  </p:cNvCxnSpPr>
                  <p:nvPr/>
                </p:nvCxnSpPr>
                <p:spPr>
                  <a:xfrm>
                    <a:off x="2647647" y="1891993"/>
                    <a:ext cx="798076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headEnd type="triangle" w="sm" len="med"/>
                    <a:tailEnd type="triangle" w="sm" len="med"/>
                  </a:ln>
                  <a:effectLst/>
                </p:spPr>
              </p:cxnSp>
              <p:cxnSp>
                <p:nvCxnSpPr>
                  <p:cNvPr id="319" name="Straight Connector 318">
                    <a:extLst>
                      <a:ext uri="{FF2B5EF4-FFF2-40B4-BE49-F238E27FC236}">
                        <a16:creationId xmlns:a16="http://schemas.microsoft.com/office/drawing/2014/main" id="{31FC4587-C4F6-4B79-A517-5BFD471A19C1}"/>
                      </a:ext>
                    </a:extLst>
                  </p:cNvPr>
                  <p:cNvCxnSpPr>
                    <a:stCxn id="314" idx="4"/>
                    <a:endCxn id="316" idx="0"/>
                  </p:cNvCxnSpPr>
                  <p:nvPr/>
                </p:nvCxnSpPr>
                <p:spPr>
                  <a:xfrm>
                    <a:off x="3724505" y="2170773"/>
                    <a:ext cx="0" cy="71660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headEnd type="triangle" w="sm" len="med"/>
                    <a:tailEnd type="triangle" w="sm" len="med"/>
                  </a:ln>
                  <a:effectLst/>
                </p:spPr>
              </p:cxnSp>
              <p:cxnSp>
                <p:nvCxnSpPr>
                  <p:cNvPr id="320" name="Straight Connector 319">
                    <a:extLst>
                      <a:ext uri="{FF2B5EF4-FFF2-40B4-BE49-F238E27FC236}">
                        <a16:creationId xmlns:a16="http://schemas.microsoft.com/office/drawing/2014/main" id="{A2797A5F-4403-4B1F-9043-942BA39196CA}"/>
                      </a:ext>
                    </a:extLst>
                  </p:cNvPr>
                  <p:cNvCxnSpPr>
                    <a:stCxn id="315" idx="6"/>
                    <a:endCxn id="316" idx="2"/>
                  </p:cNvCxnSpPr>
                  <p:nvPr/>
                </p:nvCxnSpPr>
                <p:spPr>
                  <a:xfrm>
                    <a:off x="2647647" y="3166156"/>
                    <a:ext cx="798076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headEnd type="triangle" w="sm" len="med"/>
                    <a:tailEnd type="triangle" w="sm" len="med"/>
                  </a:ln>
                  <a:effectLst/>
                </p:spPr>
              </p:cxnSp>
            </p:grpSp>
            <p:sp>
              <p:nvSpPr>
                <p:cNvPr id="311" name="Arc 310">
                  <a:extLst>
                    <a:ext uri="{FF2B5EF4-FFF2-40B4-BE49-F238E27FC236}">
                      <a16:creationId xmlns:a16="http://schemas.microsoft.com/office/drawing/2014/main" id="{008843CC-EF47-42A1-B153-7AC8FA3F30D5}"/>
                    </a:ext>
                  </a:extLst>
                </p:cNvPr>
                <p:cNvSpPr/>
                <p:nvPr/>
              </p:nvSpPr>
              <p:spPr>
                <a:xfrm>
                  <a:off x="4499950" y="380922"/>
                  <a:ext cx="327347" cy="312236"/>
                </a:xfrm>
                <a:prstGeom prst="arc">
                  <a:avLst>
                    <a:gd name="adj1" fmla="val 6599244"/>
                    <a:gd name="adj2" fmla="val 0"/>
                  </a:avLst>
                </a:prstGeom>
                <a:noFill/>
                <a:ln w="12700" cap="flat" cmpd="sng" algn="ctr">
                  <a:solidFill>
                    <a:srgbClr val="CC444E"/>
                  </a:solidFill>
                  <a:prstDash val="solid"/>
                  <a:miter lim="800000"/>
                  <a:headEnd type="oval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2" name="Arc 311">
                  <a:extLst>
                    <a:ext uri="{FF2B5EF4-FFF2-40B4-BE49-F238E27FC236}">
                      <a16:creationId xmlns:a16="http://schemas.microsoft.com/office/drawing/2014/main" id="{56BD8D13-17B9-4678-AB3A-CCFBBA5B2899}"/>
                    </a:ext>
                  </a:extLst>
                </p:cNvPr>
                <p:cNvSpPr/>
                <p:nvPr/>
              </p:nvSpPr>
              <p:spPr>
                <a:xfrm flipV="1">
                  <a:off x="4495546" y="1635427"/>
                  <a:ext cx="327347" cy="312236"/>
                </a:xfrm>
                <a:prstGeom prst="arc">
                  <a:avLst>
                    <a:gd name="adj1" fmla="val 6599244"/>
                    <a:gd name="adj2" fmla="val 0"/>
                  </a:avLst>
                </a:prstGeom>
                <a:noFill/>
                <a:ln w="12700" cap="flat" cmpd="sng" algn="ctr">
                  <a:solidFill>
                    <a:srgbClr val="CC444E"/>
                  </a:solidFill>
                  <a:prstDash val="solid"/>
                  <a:miter lim="800000"/>
                  <a:headEnd type="oval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21" name="Group 320">
                <a:extLst>
                  <a:ext uri="{FF2B5EF4-FFF2-40B4-BE49-F238E27FC236}">
                    <a16:creationId xmlns:a16="http://schemas.microsoft.com/office/drawing/2014/main" id="{B3EDA61A-EBF8-4C5C-A869-7DDC04143A6B}"/>
                  </a:ext>
                </a:extLst>
              </p:cNvPr>
              <p:cNvGrpSpPr/>
              <p:nvPr/>
            </p:nvGrpSpPr>
            <p:grpSpPr>
              <a:xfrm>
                <a:off x="7728831" y="2977134"/>
                <a:ext cx="703443" cy="762078"/>
                <a:chOff x="4629360" y="380922"/>
                <a:chExt cx="1461982" cy="1583844"/>
              </a:xfrm>
            </p:grpSpPr>
            <p:grpSp>
              <p:nvGrpSpPr>
                <p:cNvPr id="322" name="Group 321">
                  <a:extLst>
                    <a:ext uri="{FF2B5EF4-FFF2-40B4-BE49-F238E27FC236}">
                      <a16:creationId xmlns:a16="http://schemas.microsoft.com/office/drawing/2014/main" id="{0A648B4A-6794-4E1E-9BE5-E08C634FE752}"/>
                    </a:ext>
                  </a:extLst>
                </p:cNvPr>
                <p:cNvGrpSpPr/>
                <p:nvPr/>
              </p:nvGrpSpPr>
              <p:grpSpPr>
                <a:xfrm>
                  <a:off x="4629360" y="537040"/>
                  <a:ext cx="1328169" cy="1271608"/>
                  <a:chOff x="2090085" y="1613211"/>
                  <a:chExt cx="1913200" cy="1831725"/>
                </a:xfrm>
              </p:grpSpPr>
              <p:sp>
                <p:nvSpPr>
                  <p:cNvPr id="325" name="Oval 324">
                    <a:extLst>
                      <a:ext uri="{FF2B5EF4-FFF2-40B4-BE49-F238E27FC236}">
                        <a16:creationId xmlns:a16="http://schemas.microsoft.com/office/drawing/2014/main" id="{06EEDF5C-260A-4F32-B78C-A62CB0CB7A83}"/>
                      </a:ext>
                    </a:extLst>
                  </p:cNvPr>
                  <p:cNvSpPr/>
                  <p:nvPr/>
                </p:nvSpPr>
                <p:spPr>
                  <a:xfrm>
                    <a:off x="2090085" y="1613211"/>
                    <a:ext cx="557562" cy="5575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5A5A5">
                          <a:lumMod val="110000"/>
                          <a:satMod val="105000"/>
                          <a:tint val="67000"/>
                        </a:srgbClr>
                      </a:gs>
                      <a:gs pos="50000">
                        <a:srgbClr val="A5A5A5">
                          <a:lumMod val="105000"/>
                          <a:satMod val="103000"/>
                          <a:tint val="73000"/>
                        </a:srgbClr>
                      </a:gs>
                      <a:gs pos="100000">
                        <a:srgbClr val="A5A5A5">
                          <a:lumMod val="105000"/>
                          <a:satMod val="109000"/>
                          <a:tint val="81000"/>
                        </a:srgbClr>
                      </a:gs>
                    </a:gsLst>
                    <a:lin ang="5400000" scaled="0"/>
                  </a:gradFill>
                  <a:ln w="6350" cap="flat" cmpd="sng" algn="ctr">
                    <a:solidFill>
                      <a:srgbClr val="A5A5A5"/>
                    </a:solidFill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6" name="Oval 325">
                    <a:extLst>
                      <a:ext uri="{FF2B5EF4-FFF2-40B4-BE49-F238E27FC236}">
                        <a16:creationId xmlns:a16="http://schemas.microsoft.com/office/drawing/2014/main" id="{81881F02-585B-4460-A20F-4991D1EE5C30}"/>
                      </a:ext>
                    </a:extLst>
                  </p:cNvPr>
                  <p:cNvSpPr/>
                  <p:nvPr/>
                </p:nvSpPr>
                <p:spPr>
                  <a:xfrm>
                    <a:off x="3445723" y="1613211"/>
                    <a:ext cx="557562" cy="5575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5A5A5">
                          <a:lumMod val="110000"/>
                          <a:satMod val="105000"/>
                          <a:tint val="67000"/>
                        </a:srgbClr>
                      </a:gs>
                      <a:gs pos="50000">
                        <a:srgbClr val="A5A5A5">
                          <a:lumMod val="105000"/>
                          <a:satMod val="103000"/>
                          <a:tint val="73000"/>
                        </a:srgbClr>
                      </a:gs>
                      <a:gs pos="100000">
                        <a:srgbClr val="A5A5A5">
                          <a:lumMod val="105000"/>
                          <a:satMod val="109000"/>
                          <a:tint val="81000"/>
                        </a:srgbClr>
                      </a:gs>
                    </a:gsLst>
                    <a:lin ang="5400000" scaled="0"/>
                  </a:gradFill>
                  <a:ln w="6350" cap="flat" cmpd="sng" algn="ctr">
                    <a:solidFill>
                      <a:srgbClr val="A5A5A5"/>
                    </a:solidFill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7" name="Oval 326">
                    <a:extLst>
                      <a:ext uri="{FF2B5EF4-FFF2-40B4-BE49-F238E27FC236}">
                        <a16:creationId xmlns:a16="http://schemas.microsoft.com/office/drawing/2014/main" id="{F7AF2F4B-314B-405B-BC52-F8D82D8C97E1}"/>
                      </a:ext>
                    </a:extLst>
                  </p:cNvPr>
                  <p:cNvSpPr/>
                  <p:nvPr/>
                </p:nvSpPr>
                <p:spPr>
                  <a:xfrm>
                    <a:off x="2090085" y="2887374"/>
                    <a:ext cx="557562" cy="5575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5A5A5">
                          <a:lumMod val="110000"/>
                          <a:satMod val="105000"/>
                          <a:tint val="67000"/>
                        </a:srgbClr>
                      </a:gs>
                      <a:gs pos="50000">
                        <a:srgbClr val="A5A5A5">
                          <a:lumMod val="105000"/>
                          <a:satMod val="103000"/>
                          <a:tint val="73000"/>
                        </a:srgbClr>
                      </a:gs>
                      <a:gs pos="100000">
                        <a:srgbClr val="A5A5A5">
                          <a:lumMod val="105000"/>
                          <a:satMod val="109000"/>
                          <a:tint val="81000"/>
                        </a:srgbClr>
                      </a:gs>
                    </a:gsLst>
                    <a:lin ang="5400000" scaled="0"/>
                  </a:gradFill>
                  <a:ln w="6350" cap="flat" cmpd="sng" algn="ctr">
                    <a:solidFill>
                      <a:srgbClr val="A5A5A5"/>
                    </a:solidFill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8" name="Oval 327">
                    <a:extLst>
                      <a:ext uri="{FF2B5EF4-FFF2-40B4-BE49-F238E27FC236}">
                        <a16:creationId xmlns:a16="http://schemas.microsoft.com/office/drawing/2014/main" id="{C396521C-89B8-4DAC-BB9C-4F2B6DFBF14F}"/>
                      </a:ext>
                    </a:extLst>
                  </p:cNvPr>
                  <p:cNvSpPr/>
                  <p:nvPr/>
                </p:nvSpPr>
                <p:spPr>
                  <a:xfrm>
                    <a:off x="3445723" y="2887374"/>
                    <a:ext cx="557562" cy="5575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5A5A5">
                          <a:lumMod val="110000"/>
                          <a:satMod val="105000"/>
                          <a:tint val="67000"/>
                        </a:srgbClr>
                      </a:gs>
                      <a:gs pos="50000">
                        <a:srgbClr val="A5A5A5">
                          <a:lumMod val="105000"/>
                          <a:satMod val="103000"/>
                          <a:tint val="73000"/>
                        </a:srgbClr>
                      </a:gs>
                      <a:gs pos="100000">
                        <a:srgbClr val="A5A5A5">
                          <a:lumMod val="105000"/>
                          <a:satMod val="109000"/>
                          <a:tint val="81000"/>
                        </a:srgbClr>
                      </a:gs>
                    </a:gsLst>
                    <a:lin ang="5400000" scaled="0"/>
                  </a:gradFill>
                  <a:ln w="6350" cap="flat" cmpd="sng" algn="ctr">
                    <a:solidFill>
                      <a:srgbClr val="A5A5A5"/>
                    </a:solidFill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329" name="Straight Connector 328">
                    <a:extLst>
                      <a:ext uri="{FF2B5EF4-FFF2-40B4-BE49-F238E27FC236}">
                        <a16:creationId xmlns:a16="http://schemas.microsoft.com/office/drawing/2014/main" id="{3F0D4D61-9474-4255-85E0-E0DF565AC0DF}"/>
                      </a:ext>
                    </a:extLst>
                  </p:cNvPr>
                  <p:cNvCxnSpPr>
                    <a:stCxn id="325" idx="4"/>
                    <a:endCxn id="327" idx="0"/>
                  </p:cNvCxnSpPr>
                  <p:nvPr/>
                </p:nvCxnSpPr>
                <p:spPr>
                  <a:xfrm>
                    <a:off x="2368867" y="2170773"/>
                    <a:ext cx="0" cy="71660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headEnd type="triangle" w="sm" len="med"/>
                    <a:tailEnd type="triangle" w="sm" len="med"/>
                  </a:ln>
                  <a:effectLst/>
                </p:spPr>
              </p:cxnSp>
              <p:cxnSp>
                <p:nvCxnSpPr>
                  <p:cNvPr id="330" name="Straight Connector 329">
                    <a:extLst>
                      <a:ext uri="{FF2B5EF4-FFF2-40B4-BE49-F238E27FC236}">
                        <a16:creationId xmlns:a16="http://schemas.microsoft.com/office/drawing/2014/main" id="{162A0F93-07A6-4A45-8B9B-A0FD0AD10291}"/>
                      </a:ext>
                    </a:extLst>
                  </p:cNvPr>
                  <p:cNvCxnSpPr>
                    <a:stCxn id="325" idx="6"/>
                    <a:endCxn id="326" idx="2"/>
                  </p:cNvCxnSpPr>
                  <p:nvPr/>
                </p:nvCxnSpPr>
                <p:spPr>
                  <a:xfrm>
                    <a:off x="2647647" y="1891993"/>
                    <a:ext cx="798076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headEnd type="triangle" w="sm" len="med"/>
                    <a:tailEnd type="triangle" w="sm" len="med"/>
                  </a:ln>
                  <a:effectLst/>
                </p:spPr>
              </p:cxnSp>
              <p:cxnSp>
                <p:nvCxnSpPr>
                  <p:cNvPr id="331" name="Straight Connector 330">
                    <a:extLst>
                      <a:ext uri="{FF2B5EF4-FFF2-40B4-BE49-F238E27FC236}">
                        <a16:creationId xmlns:a16="http://schemas.microsoft.com/office/drawing/2014/main" id="{591709DD-1F89-47BC-B314-598A3C78F75D}"/>
                      </a:ext>
                    </a:extLst>
                  </p:cNvPr>
                  <p:cNvCxnSpPr>
                    <a:stCxn id="326" idx="4"/>
                    <a:endCxn id="328" idx="0"/>
                  </p:cNvCxnSpPr>
                  <p:nvPr/>
                </p:nvCxnSpPr>
                <p:spPr>
                  <a:xfrm>
                    <a:off x="3724505" y="2170773"/>
                    <a:ext cx="0" cy="71660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headEnd type="triangle" w="sm" len="med"/>
                    <a:tailEnd type="triangle" w="sm" len="med"/>
                  </a:ln>
                  <a:effectLst/>
                </p:spPr>
              </p:cxnSp>
              <p:cxnSp>
                <p:nvCxnSpPr>
                  <p:cNvPr id="332" name="Straight Connector 331">
                    <a:extLst>
                      <a:ext uri="{FF2B5EF4-FFF2-40B4-BE49-F238E27FC236}">
                        <a16:creationId xmlns:a16="http://schemas.microsoft.com/office/drawing/2014/main" id="{EE1A4EC3-D4B3-4B66-9524-476D59A61C98}"/>
                      </a:ext>
                    </a:extLst>
                  </p:cNvPr>
                  <p:cNvCxnSpPr>
                    <a:stCxn id="327" idx="6"/>
                    <a:endCxn id="328" idx="2"/>
                  </p:cNvCxnSpPr>
                  <p:nvPr/>
                </p:nvCxnSpPr>
                <p:spPr>
                  <a:xfrm>
                    <a:off x="2647647" y="3166156"/>
                    <a:ext cx="798076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headEnd type="triangle" w="sm" len="med"/>
                    <a:tailEnd type="triangle" w="sm" len="med"/>
                  </a:ln>
                  <a:effectLst/>
                </p:spPr>
              </p:cxnSp>
            </p:grpSp>
            <p:sp>
              <p:nvSpPr>
                <p:cNvPr id="323" name="Arc 322">
                  <a:extLst>
                    <a:ext uri="{FF2B5EF4-FFF2-40B4-BE49-F238E27FC236}">
                      <a16:creationId xmlns:a16="http://schemas.microsoft.com/office/drawing/2014/main" id="{C02871E5-3D7D-4367-A577-A878A380C036}"/>
                    </a:ext>
                  </a:extLst>
                </p:cNvPr>
                <p:cNvSpPr/>
                <p:nvPr/>
              </p:nvSpPr>
              <p:spPr>
                <a:xfrm flipH="1">
                  <a:off x="5763994" y="380922"/>
                  <a:ext cx="327347" cy="312236"/>
                </a:xfrm>
                <a:prstGeom prst="arc">
                  <a:avLst>
                    <a:gd name="adj1" fmla="val 6599244"/>
                    <a:gd name="adj2" fmla="val 0"/>
                  </a:avLst>
                </a:prstGeom>
                <a:noFill/>
                <a:ln w="12700" cap="flat" cmpd="sng" algn="ctr">
                  <a:solidFill>
                    <a:srgbClr val="CC444E"/>
                  </a:solidFill>
                  <a:prstDash val="solid"/>
                  <a:miter lim="800000"/>
                  <a:headEnd type="oval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4" name="Arc 323">
                  <a:extLst>
                    <a:ext uri="{FF2B5EF4-FFF2-40B4-BE49-F238E27FC236}">
                      <a16:creationId xmlns:a16="http://schemas.microsoft.com/office/drawing/2014/main" id="{71BA7709-2B4A-4680-85D2-D9F29293FFDC}"/>
                    </a:ext>
                  </a:extLst>
                </p:cNvPr>
                <p:cNvSpPr/>
                <p:nvPr/>
              </p:nvSpPr>
              <p:spPr>
                <a:xfrm flipH="1" flipV="1">
                  <a:off x="5763995" y="1652530"/>
                  <a:ext cx="327347" cy="312236"/>
                </a:xfrm>
                <a:prstGeom prst="arc">
                  <a:avLst>
                    <a:gd name="adj1" fmla="val 6599244"/>
                    <a:gd name="adj2" fmla="val 0"/>
                  </a:avLst>
                </a:prstGeom>
                <a:noFill/>
                <a:ln w="12700" cap="flat" cmpd="sng" algn="ctr">
                  <a:solidFill>
                    <a:srgbClr val="CC444E"/>
                  </a:solidFill>
                  <a:prstDash val="solid"/>
                  <a:miter lim="800000"/>
                  <a:headEnd type="oval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09" name="Group 608">
                <a:extLst>
                  <a:ext uri="{FF2B5EF4-FFF2-40B4-BE49-F238E27FC236}">
                    <a16:creationId xmlns:a16="http://schemas.microsoft.com/office/drawing/2014/main" id="{68D1F452-1BA7-4218-B302-4FF4A490F533}"/>
                  </a:ext>
                </a:extLst>
              </p:cNvPr>
              <p:cNvGrpSpPr/>
              <p:nvPr/>
            </p:nvGrpSpPr>
            <p:grpSpPr>
              <a:xfrm>
                <a:off x="5546236" y="3782563"/>
                <a:ext cx="703444" cy="678732"/>
                <a:chOff x="4495546" y="537040"/>
                <a:chExt cx="1461983" cy="1410623"/>
              </a:xfrm>
            </p:grpSpPr>
            <p:grpSp>
              <p:nvGrpSpPr>
                <p:cNvPr id="610" name="Group 609">
                  <a:extLst>
                    <a:ext uri="{FF2B5EF4-FFF2-40B4-BE49-F238E27FC236}">
                      <a16:creationId xmlns:a16="http://schemas.microsoft.com/office/drawing/2014/main" id="{D0E7993C-2618-4C46-AFE8-16D4AF85549B}"/>
                    </a:ext>
                  </a:extLst>
                </p:cNvPr>
                <p:cNvGrpSpPr/>
                <p:nvPr/>
              </p:nvGrpSpPr>
              <p:grpSpPr>
                <a:xfrm>
                  <a:off x="4629360" y="537040"/>
                  <a:ext cx="1328169" cy="1271608"/>
                  <a:chOff x="2090085" y="1613211"/>
                  <a:chExt cx="1913200" cy="1831725"/>
                </a:xfrm>
              </p:grpSpPr>
              <p:sp>
                <p:nvSpPr>
                  <p:cNvPr id="613" name="Oval 612">
                    <a:extLst>
                      <a:ext uri="{FF2B5EF4-FFF2-40B4-BE49-F238E27FC236}">
                        <a16:creationId xmlns:a16="http://schemas.microsoft.com/office/drawing/2014/main" id="{12FFFE4E-AFC0-44DB-9879-4B556FC63CF0}"/>
                      </a:ext>
                    </a:extLst>
                  </p:cNvPr>
                  <p:cNvSpPr/>
                  <p:nvPr/>
                </p:nvSpPr>
                <p:spPr>
                  <a:xfrm>
                    <a:off x="2090085" y="1613211"/>
                    <a:ext cx="557562" cy="5575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5A5A5">
                          <a:lumMod val="110000"/>
                          <a:satMod val="105000"/>
                          <a:tint val="67000"/>
                        </a:srgbClr>
                      </a:gs>
                      <a:gs pos="50000">
                        <a:srgbClr val="A5A5A5">
                          <a:lumMod val="105000"/>
                          <a:satMod val="103000"/>
                          <a:tint val="73000"/>
                        </a:srgbClr>
                      </a:gs>
                      <a:gs pos="100000">
                        <a:srgbClr val="A5A5A5">
                          <a:lumMod val="105000"/>
                          <a:satMod val="109000"/>
                          <a:tint val="81000"/>
                        </a:srgbClr>
                      </a:gs>
                    </a:gsLst>
                    <a:lin ang="5400000" scaled="0"/>
                  </a:gradFill>
                  <a:ln w="6350" cap="flat" cmpd="sng" algn="ctr">
                    <a:solidFill>
                      <a:srgbClr val="A5A5A5"/>
                    </a:solidFill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4" name="Oval 613">
                    <a:extLst>
                      <a:ext uri="{FF2B5EF4-FFF2-40B4-BE49-F238E27FC236}">
                        <a16:creationId xmlns:a16="http://schemas.microsoft.com/office/drawing/2014/main" id="{48316622-B0DC-4408-875E-F9DDD700774C}"/>
                      </a:ext>
                    </a:extLst>
                  </p:cNvPr>
                  <p:cNvSpPr/>
                  <p:nvPr/>
                </p:nvSpPr>
                <p:spPr>
                  <a:xfrm>
                    <a:off x="3445723" y="1613211"/>
                    <a:ext cx="557562" cy="5575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5A5A5">
                          <a:lumMod val="110000"/>
                          <a:satMod val="105000"/>
                          <a:tint val="67000"/>
                        </a:srgbClr>
                      </a:gs>
                      <a:gs pos="50000">
                        <a:srgbClr val="A5A5A5">
                          <a:lumMod val="105000"/>
                          <a:satMod val="103000"/>
                          <a:tint val="73000"/>
                        </a:srgbClr>
                      </a:gs>
                      <a:gs pos="100000">
                        <a:srgbClr val="A5A5A5">
                          <a:lumMod val="105000"/>
                          <a:satMod val="109000"/>
                          <a:tint val="81000"/>
                        </a:srgbClr>
                      </a:gs>
                    </a:gsLst>
                    <a:lin ang="5400000" scaled="0"/>
                  </a:gradFill>
                  <a:ln w="6350" cap="flat" cmpd="sng" algn="ctr">
                    <a:solidFill>
                      <a:srgbClr val="A5A5A5"/>
                    </a:solidFill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5" name="Oval 614">
                    <a:extLst>
                      <a:ext uri="{FF2B5EF4-FFF2-40B4-BE49-F238E27FC236}">
                        <a16:creationId xmlns:a16="http://schemas.microsoft.com/office/drawing/2014/main" id="{09DA3BCD-D39C-47E4-8518-8616446D00F7}"/>
                      </a:ext>
                    </a:extLst>
                  </p:cNvPr>
                  <p:cNvSpPr/>
                  <p:nvPr/>
                </p:nvSpPr>
                <p:spPr>
                  <a:xfrm>
                    <a:off x="2090085" y="2887374"/>
                    <a:ext cx="557562" cy="5575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5A5A5">
                          <a:lumMod val="110000"/>
                          <a:satMod val="105000"/>
                          <a:tint val="67000"/>
                        </a:srgbClr>
                      </a:gs>
                      <a:gs pos="50000">
                        <a:srgbClr val="A5A5A5">
                          <a:lumMod val="105000"/>
                          <a:satMod val="103000"/>
                          <a:tint val="73000"/>
                        </a:srgbClr>
                      </a:gs>
                      <a:gs pos="100000">
                        <a:srgbClr val="A5A5A5">
                          <a:lumMod val="105000"/>
                          <a:satMod val="109000"/>
                          <a:tint val="81000"/>
                        </a:srgbClr>
                      </a:gs>
                    </a:gsLst>
                    <a:lin ang="5400000" scaled="0"/>
                  </a:gradFill>
                  <a:ln w="6350" cap="flat" cmpd="sng" algn="ctr">
                    <a:solidFill>
                      <a:srgbClr val="A5A5A5"/>
                    </a:solidFill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6" name="Oval 615">
                    <a:extLst>
                      <a:ext uri="{FF2B5EF4-FFF2-40B4-BE49-F238E27FC236}">
                        <a16:creationId xmlns:a16="http://schemas.microsoft.com/office/drawing/2014/main" id="{30FBDA2A-0003-400D-A0A9-D7A3344E5A24}"/>
                      </a:ext>
                    </a:extLst>
                  </p:cNvPr>
                  <p:cNvSpPr/>
                  <p:nvPr/>
                </p:nvSpPr>
                <p:spPr>
                  <a:xfrm>
                    <a:off x="3445723" y="2887374"/>
                    <a:ext cx="557562" cy="5575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5A5A5">
                          <a:lumMod val="110000"/>
                          <a:satMod val="105000"/>
                          <a:tint val="67000"/>
                        </a:srgbClr>
                      </a:gs>
                      <a:gs pos="50000">
                        <a:srgbClr val="A5A5A5">
                          <a:lumMod val="105000"/>
                          <a:satMod val="103000"/>
                          <a:tint val="73000"/>
                        </a:srgbClr>
                      </a:gs>
                      <a:gs pos="100000">
                        <a:srgbClr val="A5A5A5">
                          <a:lumMod val="105000"/>
                          <a:satMod val="109000"/>
                          <a:tint val="81000"/>
                        </a:srgbClr>
                      </a:gs>
                    </a:gsLst>
                    <a:lin ang="5400000" scaled="0"/>
                  </a:gradFill>
                  <a:ln w="6350" cap="flat" cmpd="sng" algn="ctr">
                    <a:solidFill>
                      <a:srgbClr val="A5A5A5"/>
                    </a:solidFill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617" name="Straight Connector 616">
                    <a:extLst>
                      <a:ext uri="{FF2B5EF4-FFF2-40B4-BE49-F238E27FC236}">
                        <a16:creationId xmlns:a16="http://schemas.microsoft.com/office/drawing/2014/main" id="{0CC4604A-DBD3-4D37-92A0-14673A67C5CB}"/>
                      </a:ext>
                    </a:extLst>
                  </p:cNvPr>
                  <p:cNvCxnSpPr>
                    <a:stCxn id="613" idx="4"/>
                    <a:endCxn id="615" idx="0"/>
                  </p:cNvCxnSpPr>
                  <p:nvPr/>
                </p:nvCxnSpPr>
                <p:spPr>
                  <a:xfrm>
                    <a:off x="2368867" y="2170773"/>
                    <a:ext cx="0" cy="71660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headEnd type="triangle" w="sm" len="med"/>
                    <a:tailEnd type="triangle" w="sm" len="med"/>
                  </a:ln>
                  <a:effectLst/>
                </p:spPr>
              </p:cxnSp>
              <p:cxnSp>
                <p:nvCxnSpPr>
                  <p:cNvPr id="618" name="Straight Connector 617">
                    <a:extLst>
                      <a:ext uri="{FF2B5EF4-FFF2-40B4-BE49-F238E27FC236}">
                        <a16:creationId xmlns:a16="http://schemas.microsoft.com/office/drawing/2014/main" id="{7C0C89DF-1DA1-4218-9680-8B232F6A476A}"/>
                      </a:ext>
                    </a:extLst>
                  </p:cNvPr>
                  <p:cNvCxnSpPr>
                    <a:stCxn id="613" idx="6"/>
                    <a:endCxn id="614" idx="2"/>
                  </p:cNvCxnSpPr>
                  <p:nvPr/>
                </p:nvCxnSpPr>
                <p:spPr>
                  <a:xfrm>
                    <a:off x="2647647" y="1891993"/>
                    <a:ext cx="798076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headEnd type="triangle" w="sm" len="med"/>
                    <a:tailEnd type="triangle" w="sm" len="med"/>
                  </a:ln>
                  <a:effectLst/>
                </p:spPr>
              </p:cxnSp>
              <p:cxnSp>
                <p:nvCxnSpPr>
                  <p:cNvPr id="619" name="Straight Connector 618">
                    <a:extLst>
                      <a:ext uri="{FF2B5EF4-FFF2-40B4-BE49-F238E27FC236}">
                        <a16:creationId xmlns:a16="http://schemas.microsoft.com/office/drawing/2014/main" id="{BD3AE6F3-B74B-4A49-A179-91C2D32A4C14}"/>
                      </a:ext>
                    </a:extLst>
                  </p:cNvPr>
                  <p:cNvCxnSpPr>
                    <a:stCxn id="614" idx="4"/>
                    <a:endCxn id="616" idx="0"/>
                  </p:cNvCxnSpPr>
                  <p:nvPr/>
                </p:nvCxnSpPr>
                <p:spPr>
                  <a:xfrm>
                    <a:off x="3724505" y="2170773"/>
                    <a:ext cx="0" cy="71660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headEnd type="triangle" w="sm" len="med"/>
                    <a:tailEnd type="triangle" w="sm" len="med"/>
                  </a:ln>
                  <a:effectLst/>
                </p:spPr>
              </p:cxnSp>
              <p:cxnSp>
                <p:nvCxnSpPr>
                  <p:cNvPr id="620" name="Straight Connector 619">
                    <a:extLst>
                      <a:ext uri="{FF2B5EF4-FFF2-40B4-BE49-F238E27FC236}">
                        <a16:creationId xmlns:a16="http://schemas.microsoft.com/office/drawing/2014/main" id="{97F65DB0-1BBE-4FF8-90CF-2BB8E3E27495}"/>
                      </a:ext>
                    </a:extLst>
                  </p:cNvPr>
                  <p:cNvCxnSpPr>
                    <a:stCxn id="615" idx="6"/>
                    <a:endCxn id="616" idx="2"/>
                  </p:cNvCxnSpPr>
                  <p:nvPr/>
                </p:nvCxnSpPr>
                <p:spPr>
                  <a:xfrm>
                    <a:off x="2647647" y="3166156"/>
                    <a:ext cx="798076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headEnd type="triangle" w="sm" len="med"/>
                    <a:tailEnd type="triangle" w="sm" len="med"/>
                  </a:ln>
                  <a:effectLst/>
                </p:spPr>
              </p:cxnSp>
            </p:grpSp>
            <p:sp>
              <p:nvSpPr>
                <p:cNvPr id="611" name="Arc 610">
                  <a:extLst>
                    <a:ext uri="{FF2B5EF4-FFF2-40B4-BE49-F238E27FC236}">
                      <a16:creationId xmlns:a16="http://schemas.microsoft.com/office/drawing/2014/main" id="{75957D8E-BBAB-4702-B80B-435F836D518B}"/>
                    </a:ext>
                  </a:extLst>
                </p:cNvPr>
                <p:cNvSpPr/>
                <p:nvPr/>
              </p:nvSpPr>
              <p:spPr>
                <a:xfrm flipV="1">
                  <a:off x="4495546" y="1635427"/>
                  <a:ext cx="327347" cy="312236"/>
                </a:xfrm>
                <a:prstGeom prst="arc">
                  <a:avLst>
                    <a:gd name="adj1" fmla="val 6599244"/>
                    <a:gd name="adj2" fmla="val 0"/>
                  </a:avLst>
                </a:prstGeom>
                <a:noFill/>
                <a:ln w="12700" cap="flat" cmpd="sng" algn="ctr">
                  <a:solidFill>
                    <a:srgbClr val="CC444E"/>
                  </a:solidFill>
                  <a:prstDash val="solid"/>
                  <a:miter lim="800000"/>
                  <a:headEnd type="oval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21" name="Group 620">
                <a:extLst>
                  <a:ext uri="{FF2B5EF4-FFF2-40B4-BE49-F238E27FC236}">
                    <a16:creationId xmlns:a16="http://schemas.microsoft.com/office/drawing/2014/main" id="{4757FC33-E25E-4F35-BD9A-F521120B1123}"/>
                  </a:ext>
                </a:extLst>
              </p:cNvPr>
              <p:cNvGrpSpPr/>
              <p:nvPr/>
            </p:nvGrpSpPr>
            <p:grpSpPr>
              <a:xfrm>
                <a:off x="6668456" y="3810338"/>
                <a:ext cx="703443" cy="686961"/>
                <a:chOff x="4629360" y="537040"/>
                <a:chExt cx="1461982" cy="1427726"/>
              </a:xfrm>
            </p:grpSpPr>
            <p:grpSp>
              <p:nvGrpSpPr>
                <p:cNvPr id="622" name="Group 621">
                  <a:extLst>
                    <a:ext uri="{FF2B5EF4-FFF2-40B4-BE49-F238E27FC236}">
                      <a16:creationId xmlns:a16="http://schemas.microsoft.com/office/drawing/2014/main" id="{96872607-5872-4749-8B96-0C3E32C83082}"/>
                    </a:ext>
                  </a:extLst>
                </p:cNvPr>
                <p:cNvGrpSpPr/>
                <p:nvPr/>
              </p:nvGrpSpPr>
              <p:grpSpPr>
                <a:xfrm>
                  <a:off x="4629360" y="537040"/>
                  <a:ext cx="1328169" cy="1271608"/>
                  <a:chOff x="2090085" y="1613211"/>
                  <a:chExt cx="1913200" cy="1831725"/>
                </a:xfrm>
              </p:grpSpPr>
              <p:sp>
                <p:nvSpPr>
                  <p:cNvPr id="625" name="Oval 624">
                    <a:extLst>
                      <a:ext uri="{FF2B5EF4-FFF2-40B4-BE49-F238E27FC236}">
                        <a16:creationId xmlns:a16="http://schemas.microsoft.com/office/drawing/2014/main" id="{28C89399-E24E-4ECC-B0AA-8A0C5509882B}"/>
                      </a:ext>
                    </a:extLst>
                  </p:cNvPr>
                  <p:cNvSpPr/>
                  <p:nvPr/>
                </p:nvSpPr>
                <p:spPr>
                  <a:xfrm>
                    <a:off x="2090085" y="1613211"/>
                    <a:ext cx="557562" cy="5575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5A5A5">
                          <a:lumMod val="110000"/>
                          <a:satMod val="105000"/>
                          <a:tint val="67000"/>
                        </a:srgbClr>
                      </a:gs>
                      <a:gs pos="50000">
                        <a:srgbClr val="A5A5A5">
                          <a:lumMod val="105000"/>
                          <a:satMod val="103000"/>
                          <a:tint val="73000"/>
                        </a:srgbClr>
                      </a:gs>
                      <a:gs pos="100000">
                        <a:srgbClr val="A5A5A5">
                          <a:lumMod val="105000"/>
                          <a:satMod val="109000"/>
                          <a:tint val="81000"/>
                        </a:srgbClr>
                      </a:gs>
                    </a:gsLst>
                    <a:lin ang="5400000" scaled="0"/>
                  </a:gradFill>
                  <a:ln w="6350" cap="flat" cmpd="sng" algn="ctr">
                    <a:solidFill>
                      <a:srgbClr val="A5A5A5"/>
                    </a:solidFill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26" name="Oval 625">
                    <a:extLst>
                      <a:ext uri="{FF2B5EF4-FFF2-40B4-BE49-F238E27FC236}">
                        <a16:creationId xmlns:a16="http://schemas.microsoft.com/office/drawing/2014/main" id="{F3BFB08C-98E0-4C45-9D92-A8A5B0080076}"/>
                      </a:ext>
                    </a:extLst>
                  </p:cNvPr>
                  <p:cNvSpPr/>
                  <p:nvPr/>
                </p:nvSpPr>
                <p:spPr>
                  <a:xfrm>
                    <a:off x="3445723" y="1613211"/>
                    <a:ext cx="557562" cy="5575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5A5A5">
                          <a:lumMod val="110000"/>
                          <a:satMod val="105000"/>
                          <a:tint val="67000"/>
                        </a:srgbClr>
                      </a:gs>
                      <a:gs pos="50000">
                        <a:srgbClr val="A5A5A5">
                          <a:lumMod val="105000"/>
                          <a:satMod val="103000"/>
                          <a:tint val="73000"/>
                        </a:srgbClr>
                      </a:gs>
                      <a:gs pos="100000">
                        <a:srgbClr val="A5A5A5">
                          <a:lumMod val="105000"/>
                          <a:satMod val="109000"/>
                          <a:tint val="81000"/>
                        </a:srgbClr>
                      </a:gs>
                    </a:gsLst>
                    <a:lin ang="5400000" scaled="0"/>
                  </a:gradFill>
                  <a:ln w="6350" cap="flat" cmpd="sng" algn="ctr">
                    <a:solidFill>
                      <a:srgbClr val="A5A5A5"/>
                    </a:solidFill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27" name="Oval 626">
                    <a:extLst>
                      <a:ext uri="{FF2B5EF4-FFF2-40B4-BE49-F238E27FC236}">
                        <a16:creationId xmlns:a16="http://schemas.microsoft.com/office/drawing/2014/main" id="{99A0235D-0EDD-4FA5-84D1-98AEFA0C49E8}"/>
                      </a:ext>
                    </a:extLst>
                  </p:cNvPr>
                  <p:cNvSpPr/>
                  <p:nvPr/>
                </p:nvSpPr>
                <p:spPr>
                  <a:xfrm>
                    <a:off x="2090085" y="2887374"/>
                    <a:ext cx="557562" cy="5575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5A5A5">
                          <a:lumMod val="110000"/>
                          <a:satMod val="105000"/>
                          <a:tint val="67000"/>
                        </a:srgbClr>
                      </a:gs>
                      <a:gs pos="50000">
                        <a:srgbClr val="A5A5A5">
                          <a:lumMod val="105000"/>
                          <a:satMod val="103000"/>
                          <a:tint val="73000"/>
                        </a:srgbClr>
                      </a:gs>
                      <a:gs pos="100000">
                        <a:srgbClr val="A5A5A5">
                          <a:lumMod val="105000"/>
                          <a:satMod val="109000"/>
                          <a:tint val="81000"/>
                        </a:srgbClr>
                      </a:gs>
                    </a:gsLst>
                    <a:lin ang="5400000" scaled="0"/>
                  </a:gradFill>
                  <a:ln w="6350" cap="flat" cmpd="sng" algn="ctr">
                    <a:solidFill>
                      <a:srgbClr val="A5A5A5"/>
                    </a:solidFill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28" name="Oval 627">
                    <a:extLst>
                      <a:ext uri="{FF2B5EF4-FFF2-40B4-BE49-F238E27FC236}">
                        <a16:creationId xmlns:a16="http://schemas.microsoft.com/office/drawing/2014/main" id="{CA7ABCA2-25AF-4FD9-9A47-B819667D0B65}"/>
                      </a:ext>
                    </a:extLst>
                  </p:cNvPr>
                  <p:cNvSpPr/>
                  <p:nvPr/>
                </p:nvSpPr>
                <p:spPr>
                  <a:xfrm>
                    <a:off x="3445723" y="2887374"/>
                    <a:ext cx="557562" cy="5575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5A5A5">
                          <a:lumMod val="110000"/>
                          <a:satMod val="105000"/>
                          <a:tint val="67000"/>
                        </a:srgbClr>
                      </a:gs>
                      <a:gs pos="50000">
                        <a:srgbClr val="A5A5A5">
                          <a:lumMod val="105000"/>
                          <a:satMod val="103000"/>
                          <a:tint val="73000"/>
                        </a:srgbClr>
                      </a:gs>
                      <a:gs pos="100000">
                        <a:srgbClr val="A5A5A5">
                          <a:lumMod val="105000"/>
                          <a:satMod val="109000"/>
                          <a:tint val="81000"/>
                        </a:srgbClr>
                      </a:gs>
                    </a:gsLst>
                    <a:lin ang="5400000" scaled="0"/>
                  </a:gradFill>
                  <a:ln w="6350" cap="flat" cmpd="sng" algn="ctr">
                    <a:solidFill>
                      <a:srgbClr val="A5A5A5"/>
                    </a:solidFill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629" name="Straight Connector 628">
                    <a:extLst>
                      <a:ext uri="{FF2B5EF4-FFF2-40B4-BE49-F238E27FC236}">
                        <a16:creationId xmlns:a16="http://schemas.microsoft.com/office/drawing/2014/main" id="{F76B6172-516C-489D-AB71-727B9D618670}"/>
                      </a:ext>
                    </a:extLst>
                  </p:cNvPr>
                  <p:cNvCxnSpPr>
                    <a:stCxn id="625" idx="4"/>
                    <a:endCxn id="627" idx="0"/>
                  </p:cNvCxnSpPr>
                  <p:nvPr/>
                </p:nvCxnSpPr>
                <p:spPr>
                  <a:xfrm>
                    <a:off x="2368867" y="2170773"/>
                    <a:ext cx="0" cy="71660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headEnd type="triangle" w="sm" len="med"/>
                    <a:tailEnd type="triangle" w="sm" len="med"/>
                  </a:ln>
                  <a:effectLst/>
                </p:spPr>
              </p:cxnSp>
              <p:cxnSp>
                <p:nvCxnSpPr>
                  <p:cNvPr id="630" name="Straight Connector 629">
                    <a:extLst>
                      <a:ext uri="{FF2B5EF4-FFF2-40B4-BE49-F238E27FC236}">
                        <a16:creationId xmlns:a16="http://schemas.microsoft.com/office/drawing/2014/main" id="{401BEC56-CE9F-4437-9B74-F5192EA3D492}"/>
                      </a:ext>
                    </a:extLst>
                  </p:cNvPr>
                  <p:cNvCxnSpPr>
                    <a:stCxn id="625" idx="6"/>
                    <a:endCxn id="626" idx="2"/>
                  </p:cNvCxnSpPr>
                  <p:nvPr/>
                </p:nvCxnSpPr>
                <p:spPr>
                  <a:xfrm>
                    <a:off x="2647647" y="1891993"/>
                    <a:ext cx="798076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headEnd type="triangle" w="sm" len="med"/>
                    <a:tailEnd type="triangle" w="sm" len="med"/>
                  </a:ln>
                  <a:effectLst/>
                </p:spPr>
              </p:cxnSp>
              <p:cxnSp>
                <p:nvCxnSpPr>
                  <p:cNvPr id="631" name="Straight Connector 630">
                    <a:extLst>
                      <a:ext uri="{FF2B5EF4-FFF2-40B4-BE49-F238E27FC236}">
                        <a16:creationId xmlns:a16="http://schemas.microsoft.com/office/drawing/2014/main" id="{CD57E546-7193-4FDD-A95B-898E3B46D906}"/>
                      </a:ext>
                    </a:extLst>
                  </p:cNvPr>
                  <p:cNvCxnSpPr>
                    <a:stCxn id="626" idx="4"/>
                    <a:endCxn id="628" idx="0"/>
                  </p:cNvCxnSpPr>
                  <p:nvPr/>
                </p:nvCxnSpPr>
                <p:spPr>
                  <a:xfrm>
                    <a:off x="3724505" y="2170773"/>
                    <a:ext cx="0" cy="71660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headEnd type="triangle" w="sm" len="med"/>
                    <a:tailEnd type="triangle" w="sm" len="med"/>
                  </a:ln>
                  <a:effectLst/>
                </p:spPr>
              </p:cxnSp>
              <p:cxnSp>
                <p:nvCxnSpPr>
                  <p:cNvPr id="632" name="Straight Connector 631">
                    <a:extLst>
                      <a:ext uri="{FF2B5EF4-FFF2-40B4-BE49-F238E27FC236}">
                        <a16:creationId xmlns:a16="http://schemas.microsoft.com/office/drawing/2014/main" id="{82105AEF-431B-4CAA-9713-B6D8ADA9269A}"/>
                      </a:ext>
                    </a:extLst>
                  </p:cNvPr>
                  <p:cNvCxnSpPr>
                    <a:stCxn id="627" idx="6"/>
                    <a:endCxn id="628" idx="2"/>
                  </p:cNvCxnSpPr>
                  <p:nvPr/>
                </p:nvCxnSpPr>
                <p:spPr>
                  <a:xfrm>
                    <a:off x="2647647" y="3166156"/>
                    <a:ext cx="798076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headEnd type="triangle" w="sm" len="med"/>
                    <a:tailEnd type="triangle" w="sm" len="med"/>
                  </a:ln>
                  <a:effectLst/>
                </p:spPr>
              </p:cxnSp>
            </p:grpSp>
            <p:sp>
              <p:nvSpPr>
                <p:cNvPr id="624" name="Arc 623">
                  <a:extLst>
                    <a:ext uri="{FF2B5EF4-FFF2-40B4-BE49-F238E27FC236}">
                      <a16:creationId xmlns:a16="http://schemas.microsoft.com/office/drawing/2014/main" id="{4538727B-EF8B-4312-9298-D2BF4219ABC8}"/>
                    </a:ext>
                  </a:extLst>
                </p:cNvPr>
                <p:cNvSpPr/>
                <p:nvPr/>
              </p:nvSpPr>
              <p:spPr>
                <a:xfrm flipH="1" flipV="1">
                  <a:off x="5763995" y="1652530"/>
                  <a:ext cx="327347" cy="312236"/>
                </a:xfrm>
                <a:prstGeom prst="arc">
                  <a:avLst>
                    <a:gd name="adj1" fmla="val 6599244"/>
                    <a:gd name="adj2" fmla="val 0"/>
                  </a:avLst>
                </a:prstGeom>
                <a:noFill/>
                <a:ln w="12700" cap="flat" cmpd="sng" algn="ctr">
                  <a:solidFill>
                    <a:srgbClr val="CC444E"/>
                  </a:solidFill>
                  <a:prstDash val="solid"/>
                  <a:miter lim="800000"/>
                  <a:headEnd type="oval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33" name="Group 632">
                <a:extLst>
                  <a:ext uri="{FF2B5EF4-FFF2-40B4-BE49-F238E27FC236}">
                    <a16:creationId xmlns:a16="http://schemas.microsoft.com/office/drawing/2014/main" id="{393A7DA6-44BD-4DC4-BC6E-4E20D27967CF}"/>
                  </a:ext>
                </a:extLst>
              </p:cNvPr>
              <p:cNvGrpSpPr/>
              <p:nvPr/>
            </p:nvGrpSpPr>
            <p:grpSpPr>
              <a:xfrm>
                <a:off x="7656161" y="3782563"/>
                <a:ext cx="703444" cy="678732"/>
                <a:chOff x="4495546" y="537040"/>
                <a:chExt cx="1461983" cy="1410623"/>
              </a:xfrm>
            </p:grpSpPr>
            <p:grpSp>
              <p:nvGrpSpPr>
                <p:cNvPr id="634" name="Group 633">
                  <a:extLst>
                    <a:ext uri="{FF2B5EF4-FFF2-40B4-BE49-F238E27FC236}">
                      <a16:creationId xmlns:a16="http://schemas.microsoft.com/office/drawing/2014/main" id="{C3968B32-D204-4AF5-949F-7FB7BF3C8982}"/>
                    </a:ext>
                  </a:extLst>
                </p:cNvPr>
                <p:cNvGrpSpPr/>
                <p:nvPr/>
              </p:nvGrpSpPr>
              <p:grpSpPr>
                <a:xfrm>
                  <a:off x="4629360" y="537040"/>
                  <a:ext cx="1328169" cy="1271608"/>
                  <a:chOff x="2090085" y="1613211"/>
                  <a:chExt cx="1913200" cy="1831725"/>
                </a:xfrm>
              </p:grpSpPr>
              <p:sp>
                <p:nvSpPr>
                  <p:cNvPr id="637" name="Oval 636">
                    <a:extLst>
                      <a:ext uri="{FF2B5EF4-FFF2-40B4-BE49-F238E27FC236}">
                        <a16:creationId xmlns:a16="http://schemas.microsoft.com/office/drawing/2014/main" id="{B58097BE-3359-46A3-97C1-4606953B358C}"/>
                      </a:ext>
                    </a:extLst>
                  </p:cNvPr>
                  <p:cNvSpPr/>
                  <p:nvPr/>
                </p:nvSpPr>
                <p:spPr>
                  <a:xfrm>
                    <a:off x="2090085" y="1613211"/>
                    <a:ext cx="557562" cy="5575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5A5A5">
                          <a:lumMod val="110000"/>
                          <a:satMod val="105000"/>
                          <a:tint val="67000"/>
                        </a:srgbClr>
                      </a:gs>
                      <a:gs pos="50000">
                        <a:srgbClr val="A5A5A5">
                          <a:lumMod val="105000"/>
                          <a:satMod val="103000"/>
                          <a:tint val="73000"/>
                        </a:srgbClr>
                      </a:gs>
                      <a:gs pos="100000">
                        <a:srgbClr val="A5A5A5">
                          <a:lumMod val="105000"/>
                          <a:satMod val="109000"/>
                          <a:tint val="81000"/>
                        </a:srgbClr>
                      </a:gs>
                    </a:gsLst>
                    <a:lin ang="5400000" scaled="0"/>
                  </a:gradFill>
                  <a:ln w="6350" cap="flat" cmpd="sng" algn="ctr">
                    <a:solidFill>
                      <a:srgbClr val="A5A5A5"/>
                    </a:solidFill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38" name="Oval 637">
                    <a:extLst>
                      <a:ext uri="{FF2B5EF4-FFF2-40B4-BE49-F238E27FC236}">
                        <a16:creationId xmlns:a16="http://schemas.microsoft.com/office/drawing/2014/main" id="{875AB3FD-3C0F-4151-9FA7-1B705AD3F665}"/>
                      </a:ext>
                    </a:extLst>
                  </p:cNvPr>
                  <p:cNvSpPr/>
                  <p:nvPr/>
                </p:nvSpPr>
                <p:spPr>
                  <a:xfrm>
                    <a:off x="3445723" y="1613211"/>
                    <a:ext cx="557562" cy="5575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5A5A5">
                          <a:lumMod val="110000"/>
                          <a:satMod val="105000"/>
                          <a:tint val="67000"/>
                        </a:srgbClr>
                      </a:gs>
                      <a:gs pos="50000">
                        <a:srgbClr val="A5A5A5">
                          <a:lumMod val="105000"/>
                          <a:satMod val="103000"/>
                          <a:tint val="73000"/>
                        </a:srgbClr>
                      </a:gs>
                      <a:gs pos="100000">
                        <a:srgbClr val="A5A5A5">
                          <a:lumMod val="105000"/>
                          <a:satMod val="109000"/>
                          <a:tint val="81000"/>
                        </a:srgbClr>
                      </a:gs>
                    </a:gsLst>
                    <a:lin ang="5400000" scaled="0"/>
                  </a:gradFill>
                  <a:ln w="6350" cap="flat" cmpd="sng" algn="ctr">
                    <a:solidFill>
                      <a:srgbClr val="A5A5A5"/>
                    </a:solidFill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39" name="Oval 638">
                    <a:extLst>
                      <a:ext uri="{FF2B5EF4-FFF2-40B4-BE49-F238E27FC236}">
                        <a16:creationId xmlns:a16="http://schemas.microsoft.com/office/drawing/2014/main" id="{EC73D9F9-0812-46AC-B67B-9C1FB710D4CB}"/>
                      </a:ext>
                    </a:extLst>
                  </p:cNvPr>
                  <p:cNvSpPr/>
                  <p:nvPr/>
                </p:nvSpPr>
                <p:spPr>
                  <a:xfrm>
                    <a:off x="2090085" y="2887374"/>
                    <a:ext cx="557562" cy="5575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5A5A5">
                          <a:lumMod val="110000"/>
                          <a:satMod val="105000"/>
                          <a:tint val="67000"/>
                        </a:srgbClr>
                      </a:gs>
                      <a:gs pos="50000">
                        <a:srgbClr val="A5A5A5">
                          <a:lumMod val="105000"/>
                          <a:satMod val="103000"/>
                          <a:tint val="73000"/>
                        </a:srgbClr>
                      </a:gs>
                      <a:gs pos="100000">
                        <a:srgbClr val="A5A5A5">
                          <a:lumMod val="105000"/>
                          <a:satMod val="109000"/>
                          <a:tint val="81000"/>
                        </a:srgbClr>
                      </a:gs>
                    </a:gsLst>
                    <a:lin ang="5400000" scaled="0"/>
                  </a:gradFill>
                  <a:ln w="6350" cap="flat" cmpd="sng" algn="ctr">
                    <a:solidFill>
                      <a:srgbClr val="A5A5A5"/>
                    </a:solidFill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40" name="Oval 639">
                    <a:extLst>
                      <a:ext uri="{FF2B5EF4-FFF2-40B4-BE49-F238E27FC236}">
                        <a16:creationId xmlns:a16="http://schemas.microsoft.com/office/drawing/2014/main" id="{DE45FD9F-F3D7-45F7-8279-DEC28C557998}"/>
                      </a:ext>
                    </a:extLst>
                  </p:cNvPr>
                  <p:cNvSpPr/>
                  <p:nvPr/>
                </p:nvSpPr>
                <p:spPr>
                  <a:xfrm>
                    <a:off x="3445723" y="2887374"/>
                    <a:ext cx="557562" cy="5575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5A5A5">
                          <a:lumMod val="110000"/>
                          <a:satMod val="105000"/>
                          <a:tint val="67000"/>
                        </a:srgbClr>
                      </a:gs>
                      <a:gs pos="50000">
                        <a:srgbClr val="A5A5A5">
                          <a:lumMod val="105000"/>
                          <a:satMod val="103000"/>
                          <a:tint val="73000"/>
                        </a:srgbClr>
                      </a:gs>
                      <a:gs pos="100000">
                        <a:srgbClr val="A5A5A5">
                          <a:lumMod val="105000"/>
                          <a:satMod val="109000"/>
                          <a:tint val="81000"/>
                        </a:srgbClr>
                      </a:gs>
                    </a:gsLst>
                    <a:lin ang="5400000" scaled="0"/>
                  </a:gradFill>
                  <a:ln w="6350" cap="flat" cmpd="sng" algn="ctr">
                    <a:solidFill>
                      <a:srgbClr val="A5A5A5"/>
                    </a:solidFill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641" name="Straight Connector 640">
                    <a:extLst>
                      <a:ext uri="{FF2B5EF4-FFF2-40B4-BE49-F238E27FC236}">
                        <a16:creationId xmlns:a16="http://schemas.microsoft.com/office/drawing/2014/main" id="{9D9CAD2D-5654-402B-AC30-5D99CB19D1FA}"/>
                      </a:ext>
                    </a:extLst>
                  </p:cNvPr>
                  <p:cNvCxnSpPr>
                    <a:stCxn id="637" idx="4"/>
                    <a:endCxn id="639" idx="0"/>
                  </p:cNvCxnSpPr>
                  <p:nvPr/>
                </p:nvCxnSpPr>
                <p:spPr>
                  <a:xfrm>
                    <a:off x="2368867" y="2170773"/>
                    <a:ext cx="0" cy="71660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headEnd type="triangle" w="sm" len="med"/>
                    <a:tailEnd type="triangle" w="sm" len="med"/>
                  </a:ln>
                  <a:effectLst/>
                </p:spPr>
              </p:cxnSp>
              <p:cxnSp>
                <p:nvCxnSpPr>
                  <p:cNvPr id="642" name="Straight Connector 641">
                    <a:extLst>
                      <a:ext uri="{FF2B5EF4-FFF2-40B4-BE49-F238E27FC236}">
                        <a16:creationId xmlns:a16="http://schemas.microsoft.com/office/drawing/2014/main" id="{275D115D-11CD-4632-9509-996C2B494A91}"/>
                      </a:ext>
                    </a:extLst>
                  </p:cNvPr>
                  <p:cNvCxnSpPr>
                    <a:stCxn id="637" idx="6"/>
                    <a:endCxn id="638" idx="2"/>
                  </p:cNvCxnSpPr>
                  <p:nvPr/>
                </p:nvCxnSpPr>
                <p:spPr>
                  <a:xfrm>
                    <a:off x="2647647" y="1891993"/>
                    <a:ext cx="798076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headEnd type="triangle" w="sm" len="med"/>
                    <a:tailEnd type="triangle" w="sm" len="med"/>
                  </a:ln>
                  <a:effectLst/>
                </p:spPr>
              </p:cxnSp>
              <p:cxnSp>
                <p:nvCxnSpPr>
                  <p:cNvPr id="643" name="Straight Connector 642">
                    <a:extLst>
                      <a:ext uri="{FF2B5EF4-FFF2-40B4-BE49-F238E27FC236}">
                        <a16:creationId xmlns:a16="http://schemas.microsoft.com/office/drawing/2014/main" id="{7A206CF5-DEB6-47B4-A091-6CDA0ED01BF8}"/>
                      </a:ext>
                    </a:extLst>
                  </p:cNvPr>
                  <p:cNvCxnSpPr>
                    <a:stCxn id="638" idx="4"/>
                    <a:endCxn id="640" idx="0"/>
                  </p:cNvCxnSpPr>
                  <p:nvPr/>
                </p:nvCxnSpPr>
                <p:spPr>
                  <a:xfrm>
                    <a:off x="3724505" y="2170773"/>
                    <a:ext cx="0" cy="71660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headEnd type="triangle" w="sm" len="med"/>
                    <a:tailEnd type="triangle" w="sm" len="med"/>
                  </a:ln>
                  <a:effectLst/>
                </p:spPr>
              </p:cxnSp>
              <p:cxnSp>
                <p:nvCxnSpPr>
                  <p:cNvPr id="644" name="Straight Connector 643">
                    <a:extLst>
                      <a:ext uri="{FF2B5EF4-FFF2-40B4-BE49-F238E27FC236}">
                        <a16:creationId xmlns:a16="http://schemas.microsoft.com/office/drawing/2014/main" id="{BE4B2FA7-2325-44A3-84D4-DEE79D55C37C}"/>
                      </a:ext>
                    </a:extLst>
                  </p:cNvPr>
                  <p:cNvCxnSpPr>
                    <a:stCxn id="639" idx="6"/>
                    <a:endCxn id="640" idx="2"/>
                  </p:cNvCxnSpPr>
                  <p:nvPr/>
                </p:nvCxnSpPr>
                <p:spPr>
                  <a:xfrm>
                    <a:off x="2647647" y="3166156"/>
                    <a:ext cx="798076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headEnd type="triangle" w="sm" len="med"/>
                    <a:tailEnd type="triangle" w="sm" len="med"/>
                  </a:ln>
                  <a:effectLst/>
                </p:spPr>
              </p:cxnSp>
            </p:grpSp>
            <p:sp>
              <p:nvSpPr>
                <p:cNvPr id="635" name="Arc 634">
                  <a:extLst>
                    <a:ext uri="{FF2B5EF4-FFF2-40B4-BE49-F238E27FC236}">
                      <a16:creationId xmlns:a16="http://schemas.microsoft.com/office/drawing/2014/main" id="{598A9ABE-6B43-4E69-8246-97C94BB984C5}"/>
                    </a:ext>
                  </a:extLst>
                </p:cNvPr>
                <p:cNvSpPr/>
                <p:nvPr/>
              </p:nvSpPr>
              <p:spPr>
                <a:xfrm flipV="1">
                  <a:off x="4495546" y="1635427"/>
                  <a:ext cx="327347" cy="312236"/>
                </a:xfrm>
                <a:prstGeom prst="arc">
                  <a:avLst>
                    <a:gd name="adj1" fmla="val 6599244"/>
                    <a:gd name="adj2" fmla="val 0"/>
                  </a:avLst>
                </a:prstGeom>
                <a:noFill/>
                <a:ln w="12700" cap="flat" cmpd="sng" algn="ctr">
                  <a:solidFill>
                    <a:srgbClr val="CC444E"/>
                  </a:solidFill>
                  <a:prstDash val="solid"/>
                  <a:miter lim="800000"/>
                  <a:headEnd type="oval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45" name="Group 644">
                <a:extLst>
                  <a:ext uri="{FF2B5EF4-FFF2-40B4-BE49-F238E27FC236}">
                    <a16:creationId xmlns:a16="http://schemas.microsoft.com/office/drawing/2014/main" id="{C7767195-D063-469C-BDB6-CA3F29A42ECC}"/>
                  </a:ext>
                </a:extLst>
              </p:cNvPr>
              <p:cNvGrpSpPr/>
              <p:nvPr/>
            </p:nvGrpSpPr>
            <p:grpSpPr>
              <a:xfrm>
                <a:off x="5609832" y="2978798"/>
                <a:ext cx="703443" cy="686961"/>
                <a:chOff x="4629360" y="380922"/>
                <a:chExt cx="1461981" cy="1427726"/>
              </a:xfrm>
            </p:grpSpPr>
            <p:grpSp>
              <p:nvGrpSpPr>
                <p:cNvPr id="646" name="Group 645">
                  <a:extLst>
                    <a:ext uri="{FF2B5EF4-FFF2-40B4-BE49-F238E27FC236}">
                      <a16:creationId xmlns:a16="http://schemas.microsoft.com/office/drawing/2014/main" id="{892B9AA9-F1C2-4B37-A481-2C000CE83810}"/>
                    </a:ext>
                  </a:extLst>
                </p:cNvPr>
                <p:cNvGrpSpPr/>
                <p:nvPr/>
              </p:nvGrpSpPr>
              <p:grpSpPr>
                <a:xfrm>
                  <a:off x="4629360" y="537040"/>
                  <a:ext cx="1328169" cy="1271608"/>
                  <a:chOff x="2090085" y="1613211"/>
                  <a:chExt cx="1913200" cy="1831725"/>
                </a:xfrm>
              </p:grpSpPr>
              <p:sp>
                <p:nvSpPr>
                  <p:cNvPr id="649" name="Oval 648">
                    <a:extLst>
                      <a:ext uri="{FF2B5EF4-FFF2-40B4-BE49-F238E27FC236}">
                        <a16:creationId xmlns:a16="http://schemas.microsoft.com/office/drawing/2014/main" id="{54F7B594-BC71-4141-9370-872E8FC2C780}"/>
                      </a:ext>
                    </a:extLst>
                  </p:cNvPr>
                  <p:cNvSpPr/>
                  <p:nvPr/>
                </p:nvSpPr>
                <p:spPr>
                  <a:xfrm>
                    <a:off x="2090085" y="1613211"/>
                    <a:ext cx="557562" cy="5575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5A5A5">
                          <a:lumMod val="110000"/>
                          <a:satMod val="105000"/>
                          <a:tint val="67000"/>
                        </a:srgbClr>
                      </a:gs>
                      <a:gs pos="50000">
                        <a:srgbClr val="A5A5A5">
                          <a:lumMod val="105000"/>
                          <a:satMod val="103000"/>
                          <a:tint val="73000"/>
                        </a:srgbClr>
                      </a:gs>
                      <a:gs pos="100000">
                        <a:srgbClr val="A5A5A5">
                          <a:lumMod val="105000"/>
                          <a:satMod val="109000"/>
                          <a:tint val="81000"/>
                        </a:srgbClr>
                      </a:gs>
                    </a:gsLst>
                    <a:lin ang="5400000" scaled="0"/>
                  </a:gradFill>
                  <a:ln w="6350" cap="flat" cmpd="sng" algn="ctr">
                    <a:solidFill>
                      <a:srgbClr val="A5A5A5"/>
                    </a:solidFill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50" name="Oval 649">
                    <a:extLst>
                      <a:ext uri="{FF2B5EF4-FFF2-40B4-BE49-F238E27FC236}">
                        <a16:creationId xmlns:a16="http://schemas.microsoft.com/office/drawing/2014/main" id="{A0A743CE-1384-477B-8839-38A4365829B6}"/>
                      </a:ext>
                    </a:extLst>
                  </p:cNvPr>
                  <p:cNvSpPr/>
                  <p:nvPr/>
                </p:nvSpPr>
                <p:spPr>
                  <a:xfrm>
                    <a:off x="3445723" y="1613211"/>
                    <a:ext cx="557562" cy="5575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5A5A5">
                          <a:lumMod val="110000"/>
                          <a:satMod val="105000"/>
                          <a:tint val="67000"/>
                        </a:srgbClr>
                      </a:gs>
                      <a:gs pos="50000">
                        <a:srgbClr val="A5A5A5">
                          <a:lumMod val="105000"/>
                          <a:satMod val="103000"/>
                          <a:tint val="73000"/>
                        </a:srgbClr>
                      </a:gs>
                      <a:gs pos="100000">
                        <a:srgbClr val="A5A5A5">
                          <a:lumMod val="105000"/>
                          <a:satMod val="109000"/>
                          <a:tint val="81000"/>
                        </a:srgbClr>
                      </a:gs>
                    </a:gsLst>
                    <a:lin ang="5400000" scaled="0"/>
                  </a:gradFill>
                  <a:ln w="6350" cap="flat" cmpd="sng" algn="ctr">
                    <a:solidFill>
                      <a:srgbClr val="A5A5A5"/>
                    </a:solidFill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51" name="Oval 650">
                    <a:extLst>
                      <a:ext uri="{FF2B5EF4-FFF2-40B4-BE49-F238E27FC236}">
                        <a16:creationId xmlns:a16="http://schemas.microsoft.com/office/drawing/2014/main" id="{E399381D-BCBF-4274-BE3F-7E76C9F560DA}"/>
                      </a:ext>
                    </a:extLst>
                  </p:cNvPr>
                  <p:cNvSpPr/>
                  <p:nvPr/>
                </p:nvSpPr>
                <p:spPr>
                  <a:xfrm>
                    <a:off x="2090085" y="2887374"/>
                    <a:ext cx="557562" cy="5575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5A5A5">
                          <a:lumMod val="110000"/>
                          <a:satMod val="105000"/>
                          <a:tint val="67000"/>
                        </a:srgbClr>
                      </a:gs>
                      <a:gs pos="50000">
                        <a:srgbClr val="A5A5A5">
                          <a:lumMod val="105000"/>
                          <a:satMod val="103000"/>
                          <a:tint val="73000"/>
                        </a:srgbClr>
                      </a:gs>
                      <a:gs pos="100000">
                        <a:srgbClr val="A5A5A5">
                          <a:lumMod val="105000"/>
                          <a:satMod val="109000"/>
                          <a:tint val="81000"/>
                        </a:srgbClr>
                      </a:gs>
                    </a:gsLst>
                    <a:lin ang="5400000" scaled="0"/>
                  </a:gradFill>
                  <a:ln w="6350" cap="flat" cmpd="sng" algn="ctr">
                    <a:solidFill>
                      <a:srgbClr val="A5A5A5"/>
                    </a:solidFill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52" name="Oval 651">
                    <a:extLst>
                      <a:ext uri="{FF2B5EF4-FFF2-40B4-BE49-F238E27FC236}">
                        <a16:creationId xmlns:a16="http://schemas.microsoft.com/office/drawing/2014/main" id="{27BB4949-87B0-4ABE-95A4-A29732C927FB}"/>
                      </a:ext>
                    </a:extLst>
                  </p:cNvPr>
                  <p:cNvSpPr/>
                  <p:nvPr/>
                </p:nvSpPr>
                <p:spPr>
                  <a:xfrm>
                    <a:off x="3445723" y="2887374"/>
                    <a:ext cx="557562" cy="5575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5A5A5">
                          <a:lumMod val="110000"/>
                          <a:satMod val="105000"/>
                          <a:tint val="67000"/>
                        </a:srgbClr>
                      </a:gs>
                      <a:gs pos="50000">
                        <a:srgbClr val="A5A5A5">
                          <a:lumMod val="105000"/>
                          <a:satMod val="103000"/>
                          <a:tint val="73000"/>
                        </a:srgbClr>
                      </a:gs>
                      <a:gs pos="100000">
                        <a:srgbClr val="A5A5A5">
                          <a:lumMod val="105000"/>
                          <a:satMod val="109000"/>
                          <a:tint val="81000"/>
                        </a:srgbClr>
                      </a:gs>
                    </a:gsLst>
                    <a:lin ang="5400000" scaled="0"/>
                  </a:gradFill>
                  <a:ln w="6350" cap="flat" cmpd="sng" algn="ctr">
                    <a:solidFill>
                      <a:srgbClr val="A5A5A5"/>
                    </a:solidFill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653" name="Straight Connector 652">
                    <a:extLst>
                      <a:ext uri="{FF2B5EF4-FFF2-40B4-BE49-F238E27FC236}">
                        <a16:creationId xmlns:a16="http://schemas.microsoft.com/office/drawing/2014/main" id="{F7A0D579-223D-4D07-8FA4-95BC00E2EAAE}"/>
                      </a:ext>
                    </a:extLst>
                  </p:cNvPr>
                  <p:cNvCxnSpPr>
                    <a:stCxn id="649" idx="4"/>
                    <a:endCxn id="651" idx="0"/>
                  </p:cNvCxnSpPr>
                  <p:nvPr/>
                </p:nvCxnSpPr>
                <p:spPr>
                  <a:xfrm>
                    <a:off x="2368867" y="2170773"/>
                    <a:ext cx="0" cy="71660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headEnd type="triangle" w="sm" len="med"/>
                    <a:tailEnd type="triangle" w="sm" len="med"/>
                  </a:ln>
                  <a:effectLst/>
                </p:spPr>
              </p:cxnSp>
              <p:cxnSp>
                <p:nvCxnSpPr>
                  <p:cNvPr id="654" name="Straight Connector 653">
                    <a:extLst>
                      <a:ext uri="{FF2B5EF4-FFF2-40B4-BE49-F238E27FC236}">
                        <a16:creationId xmlns:a16="http://schemas.microsoft.com/office/drawing/2014/main" id="{AFC5533F-0834-42AF-BC48-351A230F8AF9}"/>
                      </a:ext>
                    </a:extLst>
                  </p:cNvPr>
                  <p:cNvCxnSpPr>
                    <a:stCxn id="649" idx="6"/>
                    <a:endCxn id="650" idx="2"/>
                  </p:cNvCxnSpPr>
                  <p:nvPr/>
                </p:nvCxnSpPr>
                <p:spPr>
                  <a:xfrm>
                    <a:off x="2647647" y="1891993"/>
                    <a:ext cx="798076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headEnd type="triangle" w="sm" len="med"/>
                    <a:tailEnd type="triangle" w="sm" len="med"/>
                  </a:ln>
                  <a:effectLst/>
                </p:spPr>
              </p:cxnSp>
              <p:cxnSp>
                <p:nvCxnSpPr>
                  <p:cNvPr id="655" name="Straight Connector 654">
                    <a:extLst>
                      <a:ext uri="{FF2B5EF4-FFF2-40B4-BE49-F238E27FC236}">
                        <a16:creationId xmlns:a16="http://schemas.microsoft.com/office/drawing/2014/main" id="{904FB276-2400-43AA-8BD3-7386BA1F9F36}"/>
                      </a:ext>
                    </a:extLst>
                  </p:cNvPr>
                  <p:cNvCxnSpPr>
                    <a:stCxn id="650" idx="4"/>
                    <a:endCxn id="652" idx="0"/>
                  </p:cNvCxnSpPr>
                  <p:nvPr/>
                </p:nvCxnSpPr>
                <p:spPr>
                  <a:xfrm>
                    <a:off x="3724505" y="2170773"/>
                    <a:ext cx="0" cy="71660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headEnd type="triangle" w="sm" len="med"/>
                    <a:tailEnd type="triangle" w="sm" len="med"/>
                  </a:ln>
                  <a:effectLst/>
                </p:spPr>
              </p:cxnSp>
              <p:cxnSp>
                <p:nvCxnSpPr>
                  <p:cNvPr id="656" name="Straight Connector 655">
                    <a:extLst>
                      <a:ext uri="{FF2B5EF4-FFF2-40B4-BE49-F238E27FC236}">
                        <a16:creationId xmlns:a16="http://schemas.microsoft.com/office/drawing/2014/main" id="{70606C4A-4B69-4055-9657-001C391B189A}"/>
                      </a:ext>
                    </a:extLst>
                  </p:cNvPr>
                  <p:cNvCxnSpPr>
                    <a:stCxn id="651" idx="6"/>
                    <a:endCxn id="652" idx="2"/>
                  </p:cNvCxnSpPr>
                  <p:nvPr/>
                </p:nvCxnSpPr>
                <p:spPr>
                  <a:xfrm>
                    <a:off x="2647647" y="3166156"/>
                    <a:ext cx="798076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headEnd type="triangle" w="sm" len="med"/>
                    <a:tailEnd type="triangle" w="sm" len="med"/>
                  </a:ln>
                  <a:effectLst/>
                </p:spPr>
              </p:cxnSp>
            </p:grpSp>
            <p:sp>
              <p:nvSpPr>
                <p:cNvPr id="647" name="Arc 646">
                  <a:extLst>
                    <a:ext uri="{FF2B5EF4-FFF2-40B4-BE49-F238E27FC236}">
                      <a16:creationId xmlns:a16="http://schemas.microsoft.com/office/drawing/2014/main" id="{CE0D2B8B-D36B-414E-9E82-F347B5C517E6}"/>
                    </a:ext>
                  </a:extLst>
                </p:cNvPr>
                <p:cNvSpPr/>
                <p:nvPr/>
              </p:nvSpPr>
              <p:spPr>
                <a:xfrm flipH="1">
                  <a:off x="5763994" y="380922"/>
                  <a:ext cx="327347" cy="312236"/>
                </a:xfrm>
                <a:prstGeom prst="arc">
                  <a:avLst>
                    <a:gd name="adj1" fmla="val 6599244"/>
                    <a:gd name="adj2" fmla="val 0"/>
                  </a:avLst>
                </a:prstGeom>
                <a:noFill/>
                <a:ln w="12700" cap="flat" cmpd="sng" algn="ctr">
                  <a:solidFill>
                    <a:srgbClr val="CC444E"/>
                  </a:solidFill>
                  <a:prstDash val="solid"/>
                  <a:miter lim="800000"/>
                  <a:headEnd type="oval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657" name="TextBox 656">
              <a:extLst>
                <a:ext uri="{FF2B5EF4-FFF2-40B4-BE49-F238E27FC236}">
                  <a16:creationId xmlns:a16="http://schemas.microsoft.com/office/drawing/2014/main" id="{A6D10BCA-44D1-40FB-B0DC-D596B87FEEC7}"/>
                </a:ext>
              </a:extLst>
            </p:cNvPr>
            <p:cNvSpPr txBox="1"/>
            <p:nvPr/>
          </p:nvSpPr>
          <p:spPr>
            <a:xfrm>
              <a:off x="5399623" y="2451201"/>
              <a:ext cx="14927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Ubuntu" panose="020B0604020202020204" charset="0"/>
                </a:rPr>
                <a:t>A “model space”</a:t>
              </a:r>
            </a:p>
          </p:txBody>
        </p:sp>
        <p:sp>
          <p:nvSpPr>
            <p:cNvPr id="661" name="TextBox 660">
              <a:extLst>
                <a:ext uri="{FF2B5EF4-FFF2-40B4-BE49-F238E27FC236}">
                  <a16:creationId xmlns:a16="http://schemas.microsoft.com/office/drawing/2014/main" id="{7B3F1728-2AC8-4245-AED6-E23F9B2B54CE}"/>
                </a:ext>
              </a:extLst>
            </p:cNvPr>
            <p:cNvSpPr txBox="1"/>
            <p:nvPr/>
          </p:nvSpPr>
          <p:spPr>
            <a:xfrm>
              <a:off x="4988613" y="4247047"/>
              <a:ext cx="7473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Ubuntu" panose="020B0604020202020204" charset="0"/>
                </a:rPr>
                <a:t>Family 1</a:t>
              </a:r>
            </a:p>
          </p:txBody>
        </p:sp>
        <p:sp>
          <p:nvSpPr>
            <p:cNvPr id="664" name="TextBox 663">
              <a:extLst>
                <a:ext uri="{FF2B5EF4-FFF2-40B4-BE49-F238E27FC236}">
                  <a16:creationId xmlns:a16="http://schemas.microsoft.com/office/drawing/2014/main" id="{7E75D8E6-68C7-4730-8702-5DA7140FB31A}"/>
                </a:ext>
              </a:extLst>
            </p:cNvPr>
            <p:cNvSpPr txBox="1"/>
            <p:nvPr/>
          </p:nvSpPr>
          <p:spPr>
            <a:xfrm>
              <a:off x="6688748" y="4247047"/>
              <a:ext cx="7473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Ubuntu" panose="020B0604020202020204" charset="0"/>
                </a:rPr>
                <a:t>Family 2</a:t>
              </a:r>
            </a:p>
          </p:txBody>
        </p:sp>
        <p:sp>
          <p:nvSpPr>
            <p:cNvPr id="665" name="Rectangle 664">
              <a:extLst>
                <a:ext uri="{FF2B5EF4-FFF2-40B4-BE49-F238E27FC236}">
                  <a16:creationId xmlns:a16="http://schemas.microsoft.com/office/drawing/2014/main" id="{07D00BC6-2D9E-47C0-AC71-512D903AA278}"/>
                </a:ext>
              </a:extLst>
            </p:cNvPr>
            <p:cNvSpPr/>
            <p:nvPr/>
          </p:nvSpPr>
          <p:spPr>
            <a:xfrm>
              <a:off x="4293441" y="2765725"/>
              <a:ext cx="3803007" cy="175832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9569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7EE61-5BF0-48F2-9F8B-71920960A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Write down some hypotheses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60F6EE-8EC6-41AC-B1E1-19EF96A5B3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5513" y="1781032"/>
            <a:ext cx="2232973" cy="264766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C16891E-2585-4D5E-AB41-73C3AE03F4CA}"/>
              </a:ext>
            </a:extLst>
          </p:cNvPr>
          <p:cNvSpPr txBox="1">
            <a:spLocks/>
          </p:cNvSpPr>
          <p:nvPr/>
        </p:nvSpPr>
        <p:spPr>
          <a:xfrm>
            <a:off x="1633500" y="1257075"/>
            <a:ext cx="5877000" cy="747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9pPr>
          </a:lstStyle>
          <a:p>
            <a:pPr marL="139700" indent="0" algn="ctr"/>
            <a:r>
              <a:rPr lang="en-GB" sz="1800" dirty="0">
                <a:solidFill>
                  <a:schemeClr val="tx1"/>
                </a:solidFill>
              </a:rPr>
              <a:t>Drawing a diagram for each hypothesis can help!</a:t>
            </a:r>
          </a:p>
        </p:txBody>
      </p:sp>
    </p:spTree>
    <p:extLst>
      <p:ext uri="{BB962C8B-B14F-4D97-AF65-F5344CB8AC3E}">
        <p14:creationId xmlns:p14="http://schemas.microsoft.com/office/powerpoint/2010/main" val="3399427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620ED-04F2-4D8B-BF95-97833341D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Eight steps to DCM success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BC77FD-9E6B-43C2-B5FA-CCC57B48D45A}"/>
              </a:ext>
            </a:extLst>
          </p:cNvPr>
          <p:cNvSpPr/>
          <p:nvPr/>
        </p:nvSpPr>
        <p:spPr>
          <a:xfrm>
            <a:off x="2051039" y="1434974"/>
            <a:ext cx="5041922" cy="2633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bg2"/>
                </a:solidFill>
                <a:latin typeface="Ubuntu" panose="020B0604020202020204" charset="0"/>
              </a:rPr>
              <a:t> </a:t>
            </a: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Write down some 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hypotheses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 </a:t>
            </a:r>
            <a:r>
              <a:rPr lang="en-GB" b="1" dirty="0">
                <a:solidFill>
                  <a:schemeClr val="tx1"/>
                </a:solidFill>
                <a:latin typeface="Ubuntu" panose="020B0604020202020204" charset="0"/>
              </a:rPr>
              <a:t>Design</a:t>
            </a: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 an experiment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Ubuntu" panose="020B0604020202020204" charset="0"/>
              </a:rPr>
              <a:t> </a:t>
            </a: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Data collection and 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pre-processing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 Functional 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localisation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 First-level 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DCM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 Group analysis using Parametric Empirical Bayes (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PEB</a:t>
            </a: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)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 Bayesian 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model comparison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 Assess </a:t>
            </a:r>
            <a:r>
              <a:rPr lang="en-GB" b="1" dirty="0">
                <a:solidFill>
                  <a:schemeClr val="tx2"/>
                </a:solidFill>
                <a:latin typeface="Ubuntu" panose="020B0604020202020204" charset="0"/>
              </a:rPr>
              <a:t>predictive </a:t>
            </a:r>
            <a:r>
              <a:rPr lang="en-GB" dirty="0">
                <a:solidFill>
                  <a:schemeClr val="tx2"/>
                </a:solidFill>
                <a:latin typeface="Ubuntu" panose="020B0604020202020204" charset="0"/>
              </a:rPr>
              <a:t>validity</a:t>
            </a:r>
          </a:p>
        </p:txBody>
      </p:sp>
    </p:spTree>
    <p:extLst>
      <p:ext uri="{BB962C8B-B14F-4D97-AF65-F5344CB8AC3E}">
        <p14:creationId xmlns:p14="http://schemas.microsoft.com/office/powerpoint/2010/main" val="3803405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E8ACBFE-D720-4B8E-A428-B9EB3816B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4325"/>
            <a:ext cx="9144000" cy="913800"/>
          </a:xfrm>
        </p:spPr>
        <p:txBody>
          <a:bodyPr/>
          <a:lstStyle/>
          <a:p>
            <a:r>
              <a:rPr lang="en-GB" dirty="0"/>
              <a:t>2. Design an experiment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20AE6D8-DB84-49D7-9557-80D2D8413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3500" y="1935405"/>
            <a:ext cx="6916140" cy="1074495"/>
          </a:xfrm>
        </p:spPr>
        <p:txBody>
          <a:bodyPr/>
          <a:lstStyle/>
          <a:p>
            <a:pPr marL="139700" indent="0" algn="l">
              <a:buNone/>
            </a:pPr>
            <a:r>
              <a:rPr lang="en-GB" sz="1800" dirty="0">
                <a:solidFill>
                  <a:schemeClr val="tx1"/>
                </a:solidFill>
              </a:rPr>
              <a:t>e.g. [2 x 2] design:</a:t>
            </a:r>
            <a:br>
              <a:rPr lang="en-GB" sz="1800" dirty="0">
                <a:solidFill>
                  <a:schemeClr val="tx1"/>
                </a:solidFill>
              </a:rPr>
            </a:br>
            <a:r>
              <a:rPr lang="en-GB" sz="800" dirty="0">
                <a:solidFill>
                  <a:schemeClr val="tx1"/>
                </a:solidFill>
              </a:rPr>
              <a:t> </a:t>
            </a:r>
            <a:endParaRPr lang="en-GB" sz="1800" dirty="0">
              <a:solidFill>
                <a:schemeClr val="tx1"/>
              </a:solidFill>
            </a:endParaRPr>
          </a:p>
          <a:p>
            <a:pPr marL="596900" lvl="1" indent="0" algn="l">
              <a:buNone/>
            </a:pPr>
            <a:r>
              <a:rPr lang="en-GB" sz="1800" b="1" dirty="0">
                <a:solidFill>
                  <a:schemeClr val="tx1"/>
                </a:solidFill>
              </a:rPr>
              <a:t>Factor 1: </a:t>
            </a:r>
            <a:r>
              <a:rPr lang="en-GB" sz="1800" dirty="0">
                <a:solidFill>
                  <a:schemeClr val="tx1"/>
                </a:solidFill>
              </a:rPr>
              <a:t>faces or upside down faces</a:t>
            </a:r>
          </a:p>
          <a:p>
            <a:pPr marL="596900" lvl="1" indent="0" algn="l">
              <a:buNone/>
            </a:pPr>
            <a:r>
              <a:rPr lang="en-GB" sz="1800" b="1" dirty="0">
                <a:solidFill>
                  <a:schemeClr val="tx1"/>
                </a:solidFill>
              </a:rPr>
              <a:t>Factor 2: </a:t>
            </a:r>
            <a:r>
              <a:rPr lang="en-GB" sz="1800" dirty="0">
                <a:solidFill>
                  <a:schemeClr val="tx1"/>
                </a:solidFill>
              </a:rPr>
              <a:t>attend to emotion or attend to hair colour</a:t>
            </a:r>
          </a:p>
        </p:txBody>
      </p:sp>
      <p:sp>
        <p:nvSpPr>
          <p:cNvPr id="160" name="Text Placeholder 8">
            <a:extLst>
              <a:ext uri="{FF2B5EF4-FFF2-40B4-BE49-F238E27FC236}">
                <a16:creationId xmlns:a16="http://schemas.microsoft.com/office/drawing/2014/main" id="{2CC17D86-A970-4996-A401-D01DD73E6155}"/>
              </a:ext>
            </a:extLst>
          </p:cNvPr>
          <p:cNvSpPr txBox="1">
            <a:spLocks/>
          </p:cNvSpPr>
          <p:nvPr/>
        </p:nvSpPr>
        <p:spPr>
          <a:xfrm>
            <a:off x="1633500" y="1257075"/>
            <a:ext cx="5877000" cy="747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None/>
              <a:defRPr sz="14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9pPr>
          </a:lstStyle>
          <a:p>
            <a:pPr marL="139700" indent="0" algn="ctr"/>
            <a:r>
              <a:rPr lang="en-GB" sz="1800" dirty="0">
                <a:solidFill>
                  <a:schemeClr val="tx1"/>
                </a:solidFill>
              </a:rPr>
              <a:t>Use a factorial design where possible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6C9A5B4-910D-4FD7-AB1F-AED6AFD01B3A}"/>
              </a:ext>
            </a:extLst>
          </p:cNvPr>
          <p:cNvGrpSpPr/>
          <p:nvPr/>
        </p:nvGrpSpPr>
        <p:grpSpPr>
          <a:xfrm>
            <a:off x="1312432" y="3396899"/>
            <a:ext cx="1920240" cy="900029"/>
            <a:chOff x="1312432" y="3396899"/>
            <a:chExt cx="1920240" cy="900029"/>
          </a:xfrm>
        </p:grpSpPr>
        <p:pic>
          <p:nvPicPr>
            <p:cNvPr id="165" name="Picture 164" descr="NeuroDynamicsUni_augment">
              <a:extLst>
                <a:ext uri="{FF2B5EF4-FFF2-40B4-BE49-F238E27FC236}">
                  <a16:creationId xmlns:a16="http://schemas.microsoft.com/office/drawing/2014/main" id="{715B70D9-E517-4EDE-AEDC-5CD3F1843A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12432" y="3886425"/>
              <a:ext cx="1653541" cy="410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AF71B38-C4ED-4454-913F-861F7F770543}"/>
                </a:ext>
              </a:extLst>
            </p:cNvPr>
            <p:cNvSpPr txBox="1"/>
            <p:nvPr/>
          </p:nvSpPr>
          <p:spPr>
            <a:xfrm>
              <a:off x="1455361" y="3396899"/>
              <a:ext cx="13676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>
                  <a:latin typeface="Ubuntu" panose="020B0604020202020204" charset="0"/>
                </a:rPr>
                <a:t>Factor 1: faces</a:t>
              </a:r>
            </a:p>
            <a:p>
              <a:pPr algn="ctr"/>
              <a:r>
                <a:rPr lang="en-GB" dirty="0">
                  <a:latin typeface="Ubuntu" panose="020B0604020202020204" charset="0"/>
                </a:rPr>
                <a:t>(driving)</a:t>
              </a:r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1FAD626B-2392-4C27-A8AA-C5EADB778099}"/>
                </a:ext>
              </a:extLst>
            </p:cNvPr>
            <p:cNvSpPr/>
            <p:nvPr/>
          </p:nvSpPr>
          <p:spPr>
            <a:xfrm>
              <a:off x="3004015" y="3844818"/>
              <a:ext cx="228657" cy="30777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Ubuntu" panose="020B060402020202020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AD6FE7B-D0FB-4405-84D4-AC4FFF6CE8A7}"/>
              </a:ext>
            </a:extLst>
          </p:cNvPr>
          <p:cNvGrpSpPr/>
          <p:nvPr/>
        </p:nvGrpSpPr>
        <p:grpSpPr>
          <a:xfrm>
            <a:off x="3337560" y="3143251"/>
            <a:ext cx="2648174" cy="1227043"/>
            <a:chOff x="3337560" y="3143251"/>
            <a:chExt cx="2648174" cy="122704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2B20703-7E4C-4BA9-9AB0-88213FB6D1A7}"/>
                </a:ext>
              </a:extLst>
            </p:cNvPr>
            <p:cNvSpPr/>
            <p:nvPr/>
          </p:nvSpPr>
          <p:spPr>
            <a:xfrm>
              <a:off x="3337560" y="3627120"/>
              <a:ext cx="743174" cy="74317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Ubuntu" panose="020B0604020202020204" charset="0"/>
                </a:rPr>
                <a:t>V1</a:t>
              </a:r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672D24C7-0053-4F78-B5F0-EDD71309139C}"/>
                </a:ext>
              </a:extLst>
            </p:cNvPr>
            <p:cNvSpPr/>
            <p:nvPr/>
          </p:nvSpPr>
          <p:spPr>
            <a:xfrm>
              <a:off x="5242560" y="3143251"/>
              <a:ext cx="743174" cy="74317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Ubuntu" panose="020B0604020202020204" charset="0"/>
                </a:rPr>
                <a:t>FFA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5ECFC71-ECB9-428F-80F2-4099D504131E}"/>
                </a:ext>
              </a:extLst>
            </p:cNvPr>
            <p:cNvCxnSpPr>
              <a:cxnSpLocks/>
              <a:stCxn id="10" idx="6"/>
              <a:endCxn id="161" idx="3"/>
            </p:cNvCxnSpPr>
            <p:nvPr/>
          </p:nvCxnSpPr>
          <p:spPr>
            <a:xfrm flipV="1">
              <a:off x="4080734" y="3777590"/>
              <a:ext cx="1270661" cy="221117"/>
            </a:xfrm>
            <a:prstGeom prst="straightConnector1">
              <a:avLst/>
            </a:prstGeom>
            <a:ln w="28575">
              <a:solidFill>
                <a:schemeClr val="bg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4274B4EA-F310-425D-84A4-0405784D30C8}"/>
                </a:ext>
              </a:extLst>
            </p:cNvPr>
            <p:cNvCxnSpPr>
              <a:cxnSpLocks/>
              <a:stCxn id="161" idx="2"/>
              <a:endCxn id="10" idx="7"/>
            </p:cNvCxnSpPr>
            <p:nvPr/>
          </p:nvCxnSpPr>
          <p:spPr>
            <a:xfrm flipH="1">
              <a:off x="3971899" y="3514838"/>
              <a:ext cx="1270661" cy="221117"/>
            </a:xfrm>
            <a:prstGeom prst="straightConnector1">
              <a:avLst/>
            </a:prstGeom>
            <a:ln w="28575">
              <a:solidFill>
                <a:schemeClr val="bg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8E04236-6C50-4D93-9BB6-D731CFCA3A5E}"/>
              </a:ext>
            </a:extLst>
          </p:cNvPr>
          <p:cNvGrpSpPr/>
          <p:nvPr/>
        </p:nvGrpSpPr>
        <p:grpSpPr>
          <a:xfrm>
            <a:off x="4452321" y="3878541"/>
            <a:ext cx="3022724" cy="722594"/>
            <a:chOff x="4452321" y="3878541"/>
            <a:chExt cx="3022724" cy="722594"/>
          </a:xfrm>
        </p:grpSpPr>
        <p:pic>
          <p:nvPicPr>
            <p:cNvPr id="175" name="Picture 174" descr="NeuroDynamicsUni_augment">
              <a:extLst>
                <a:ext uri="{FF2B5EF4-FFF2-40B4-BE49-F238E27FC236}">
                  <a16:creationId xmlns:a16="http://schemas.microsoft.com/office/drawing/2014/main" id="{77D0900A-0308-43E7-9006-3D84EFD2A53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452321" y="4240893"/>
              <a:ext cx="2059254" cy="360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6" name="Arrow: Right 175">
              <a:extLst>
                <a:ext uri="{FF2B5EF4-FFF2-40B4-BE49-F238E27FC236}">
                  <a16:creationId xmlns:a16="http://schemas.microsoft.com/office/drawing/2014/main" id="{DBC414AC-C5CF-4794-BA3A-664F54768657}"/>
                </a:ext>
              </a:extLst>
            </p:cNvPr>
            <p:cNvSpPr/>
            <p:nvPr/>
          </p:nvSpPr>
          <p:spPr>
            <a:xfrm rot="15473894">
              <a:off x="4962860" y="3899240"/>
              <a:ext cx="339978" cy="30777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Ubuntu" panose="020B0604020202020204" charset="0"/>
              </a:endParaRP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DC745B6A-9481-4C9E-B6CE-AECC330D7323}"/>
                </a:ext>
              </a:extLst>
            </p:cNvPr>
            <p:cNvSpPr txBox="1"/>
            <p:nvPr/>
          </p:nvSpPr>
          <p:spPr>
            <a:xfrm>
              <a:off x="5876530" y="3878541"/>
              <a:ext cx="15985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Ubuntu" panose="020B0604020202020204" charset="0"/>
                </a:rPr>
                <a:t>Factor 2: emotion</a:t>
              </a:r>
            </a:p>
            <a:p>
              <a:r>
                <a:rPr lang="en-GB" dirty="0">
                  <a:latin typeface="Ubuntu" panose="020B0604020202020204" charset="0"/>
                </a:rPr>
                <a:t>(modulating)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632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theme/theme1.xml><?xml version="1.0" encoding="utf-8"?>
<a:theme xmlns:a="http://schemas.openxmlformats.org/drawingml/2006/main" name="Minimal Charm">
  <a:themeElements>
    <a:clrScheme name="Simple Light">
      <a:dk1>
        <a:srgbClr val="434343"/>
      </a:dk1>
      <a:lt1>
        <a:srgbClr val="FFFFFF"/>
      </a:lt1>
      <a:dk2>
        <a:srgbClr val="666666"/>
      </a:dk2>
      <a:lt2>
        <a:srgbClr val="999999"/>
      </a:lt2>
      <a:accent1>
        <a:srgbClr val="81ECEC"/>
      </a:accent1>
      <a:accent2>
        <a:srgbClr val="C0FFFC"/>
      </a:accent2>
      <a:accent3>
        <a:srgbClr val="0FB9B1"/>
      </a:accent3>
      <a:accent4>
        <a:srgbClr val="1E8A82"/>
      </a:accent4>
      <a:accent5>
        <a:srgbClr val="2BC7C7"/>
      </a:accent5>
      <a:accent6>
        <a:srgbClr val="B7ECE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CC654FDDB0D04EB04D3F79B197103B" ma:contentTypeVersion="13" ma:contentTypeDescription="Create a new document." ma:contentTypeScope="" ma:versionID="e73679944936d12cdfb3eaf54beffb4f">
  <xsd:schema xmlns:xsd="http://www.w3.org/2001/XMLSchema" xmlns:xs="http://www.w3.org/2001/XMLSchema" xmlns:p="http://schemas.microsoft.com/office/2006/metadata/properties" xmlns:ns3="cceeef48-c60f-4301-8369-ad2b85d2a6bb" xmlns:ns4="89f6918d-3694-459a-91f1-c3efde7c133c" targetNamespace="http://schemas.microsoft.com/office/2006/metadata/properties" ma:root="true" ma:fieldsID="d6863e4a6fcbf8ac83925c6c99346c50" ns3:_="" ns4:_="">
    <xsd:import namespace="cceeef48-c60f-4301-8369-ad2b85d2a6bb"/>
    <xsd:import namespace="89f6918d-3694-459a-91f1-c3efde7c133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eeef48-c60f-4301-8369-ad2b85d2a6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f6918d-3694-459a-91f1-c3efde7c133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A2A2C0D-BE01-47E2-A848-48EC8C9931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885C51-6938-4FC6-95F6-6052CEAD1D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eeef48-c60f-4301-8369-ad2b85d2a6bb"/>
    <ds:schemaRef ds:uri="89f6918d-3694-459a-91f1-c3efde7c13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BB203A5-18EB-4D36-83F5-35AC0B2DBDE7}">
  <ds:schemaRefs>
    <ds:schemaRef ds:uri="http://schemas.openxmlformats.org/package/2006/metadata/core-properties"/>
    <ds:schemaRef ds:uri="http://purl.org/dc/elements/1.1/"/>
    <ds:schemaRef ds:uri="http://www.w3.org/XML/1998/namespace"/>
    <ds:schemaRef ds:uri="cceeef48-c60f-4301-8369-ad2b85d2a6bb"/>
    <ds:schemaRef ds:uri="http://purl.org/dc/dcmitype/"/>
    <ds:schemaRef ds:uri="http://schemas.microsoft.com/office/infopath/2007/PartnerControls"/>
    <ds:schemaRef ds:uri="http://schemas.microsoft.com/office/2006/documentManagement/types"/>
    <ds:schemaRef ds:uri="89f6918d-3694-459a-91f1-c3efde7c133c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14499</TotalTime>
  <Words>2295</Words>
  <Application>Microsoft Office PowerPoint</Application>
  <PresentationFormat>On-screen Show (16:9)</PresentationFormat>
  <Paragraphs>394</Paragraphs>
  <Slides>36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9" baseType="lpstr">
      <vt:lpstr>MS PGothic</vt:lpstr>
      <vt:lpstr>Ubuntu Light</vt:lpstr>
      <vt:lpstr>Times New Roman</vt:lpstr>
      <vt:lpstr>Arvo</vt:lpstr>
      <vt:lpstr>Arial</vt:lpstr>
      <vt:lpstr>Arial Narrow</vt:lpstr>
      <vt:lpstr>Cambria Math</vt:lpstr>
      <vt:lpstr>SimSun</vt:lpstr>
      <vt:lpstr>Bodoni</vt:lpstr>
      <vt:lpstr>Ubuntu</vt:lpstr>
      <vt:lpstr>Helvetica</vt:lpstr>
      <vt:lpstr>Calibri</vt:lpstr>
      <vt:lpstr>Minimal Charm</vt:lpstr>
      <vt:lpstr>Testing hypotheses with SPM &amp; DCM</vt:lpstr>
      <vt:lpstr>Inverse problems</vt:lpstr>
      <vt:lpstr>Empirical science</vt:lpstr>
      <vt:lpstr>Eight steps to DCM for fMRI success</vt:lpstr>
      <vt:lpstr>Commonalities</vt:lpstr>
      <vt:lpstr>1. Write down some hypotheses</vt:lpstr>
      <vt:lpstr>1. Write down some hypotheses</vt:lpstr>
      <vt:lpstr>Eight steps to DCM success</vt:lpstr>
      <vt:lpstr>2. Design an experiment</vt:lpstr>
      <vt:lpstr>Rest is great when…</vt:lpstr>
      <vt:lpstr>PowerPoint Presentation</vt:lpstr>
      <vt:lpstr>PowerPoint Presentation</vt:lpstr>
      <vt:lpstr>Rest is great when…</vt:lpstr>
      <vt:lpstr>Eight steps to DCM success</vt:lpstr>
      <vt:lpstr>3. Data collection and pre-processing</vt:lpstr>
      <vt:lpstr>Eight steps to DCM success</vt:lpstr>
      <vt:lpstr>Task based experiments</vt:lpstr>
      <vt:lpstr>Eight steps to DCM success</vt:lpstr>
      <vt:lpstr>Estimated parameters</vt:lpstr>
      <vt:lpstr>5. First level DCM</vt:lpstr>
      <vt:lpstr>Eight steps to DCM success</vt:lpstr>
      <vt:lpstr>6. Group analysis using Parametric Empirical Bayes (PEB)</vt:lpstr>
      <vt:lpstr>6. Group analysis using Parametric Empirical Bayes (PEB)</vt:lpstr>
      <vt:lpstr>Eight steps to DCM success</vt:lpstr>
      <vt:lpstr>PEB model 1</vt:lpstr>
      <vt:lpstr>Bayesian model reduction</vt:lpstr>
      <vt:lpstr>Eight steps to DCM success</vt:lpstr>
      <vt:lpstr>The question</vt:lpstr>
      <vt:lpstr>Eight steps to DCM success</vt:lpstr>
      <vt:lpstr>The ageing brain: ipsilateral M1</vt:lpstr>
      <vt:lpstr>The ageing brain: DCM</vt:lpstr>
      <vt:lpstr>The ageing brain: model structure</vt:lpstr>
      <vt:lpstr>The ageing brain: model parameters</vt:lpstr>
      <vt:lpstr>The ageing brain: cross-validation</vt:lpstr>
      <vt:lpstr>Eight steps to DCM success</vt:lpstr>
      <vt:lpstr>Further reading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Variational Bayesian inference in neuroscience</dc:title>
  <dc:creator>Peter Zeidman</dc:creator>
  <cp:lastModifiedBy>Zeidman, Peter</cp:lastModifiedBy>
  <cp:revision>349</cp:revision>
  <dcterms:modified xsi:type="dcterms:W3CDTF">2023-05-17T15:53:27Z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0x010100FFCC654FDDB0D04EB04D3F79B197103B</vt:lpwstr>
  </property>
</Properties>
</file>