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diagrams/data6.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diagrams/drawing6.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7" r:id="rId2"/>
    <p:sldId id="284" r:id="rId3"/>
    <p:sldId id="292" r:id="rId4"/>
    <p:sldId id="294" r:id="rId5"/>
    <p:sldId id="279" r:id="rId6"/>
    <p:sldId id="291" r:id="rId7"/>
    <p:sldId id="293" r:id="rId8"/>
    <p:sldId id="256" r:id="rId9"/>
    <p:sldId id="295" r:id="rId10"/>
    <p:sldId id="296" r:id="rId11"/>
    <p:sldId id="273" r:id="rId12"/>
    <p:sldId id="286" r:id="rId13"/>
    <p:sldId id="297" r:id="rId14"/>
    <p:sldId id="298" r:id="rId15"/>
    <p:sldId id="299" r:id="rId16"/>
    <p:sldId id="300" r:id="rId17"/>
    <p:sldId id="272" r:id="rId18"/>
    <p:sldId id="301" r:id="rId19"/>
    <p:sldId id="271" r:id="rId20"/>
    <p:sldId id="302" r:id="rId21"/>
    <p:sldId id="303" r:id="rId22"/>
    <p:sldId id="304" r:id="rId23"/>
    <p:sldId id="290" r:id="rId24"/>
    <p:sldId id="288" r:id="rId25"/>
    <p:sldId id="28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p:normalViewPr>
  <p:slideViewPr>
    <p:cSldViewPr snapToGrid="0">
      <p:cViewPr varScale="1">
        <p:scale>
          <a:sx n="122" d="100"/>
          <a:sy n="122" d="100"/>
        </p:scale>
        <p:origin x="1392" y="90"/>
      </p:cViewPr>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79A09-8AA4-4D47-BC1E-121A6E6F10E5}"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GB"/>
        </a:p>
      </dgm:t>
    </dgm:pt>
    <dgm:pt modelId="{A6956339-BE2E-4E70-8F42-57174E160691}">
      <dgm:prSet phldrT="[Text]"/>
      <dgm:spPr/>
      <dgm:t>
        <a:bodyPr/>
        <a:lstStyle/>
        <a:p>
          <a:r>
            <a:rPr lang="en-GB" dirty="0"/>
            <a:t>Positive</a:t>
          </a:r>
        </a:p>
      </dgm:t>
    </dgm:pt>
    <dgm:pt modelId="{ADF99EA4-3BCD-4538-B271-F6FF72FE78F2}" type="parTrans" cxnId="{EC324EB1-5C2E-4385-BDA7-2C8637BE9213}">
      <dgm:prSet/>
      <dgm:spPr/>
      <dgm:t>
        <a:bodyPr/>
        <a:lstStyle/>
        <a:p>
          <a:endParaRPr lang="en-GB"/>
        </a:p>
      </dgm:t>
    </dgm:pt>
    <dgm:pt modelId="{ABB7E714-A0F4-477E-9E6A-CC79B4B4599F}" type="sibTrans" cxnId="{EC324EB1-5C2E-4385-BDA7-2C8637BE9213}">
      <dgm:prSet/>
      <dgm:spPr/>
      <dgm:t>
        <a:bodyPr/>
        <a:lstStyle/>
        <a:p>
          <a:endParaRPr lang="en-GB"/>
        </a:p>
      </dgm:t>
    </dgm:pt>
    <dgm:pt modelId="{3B3872B6-9CD0-4A13-B7A4-7869BD498116}">
      <dgm:prSet phldrT="[Text]"/>
      <dgm:spPr/>
      <dgm:t>
        <a:bodyPr/>
        <a:lstStyle/>
        <a:p>
          <a:r>
            <a:rPr lang="en-GB" dirty="0"/>
            <a:t>Test for coronavirus</a:t>
          </a:r>
        </a:p>
      </dgm:t>
    </dgm:pt>
    <dgm:pt modelId="{9F447931-F9C5-4728-A8D0-ED3EAD93BF05}" type="parTrans" cxnId="{6A613203-7139-46F9-885E-3FBCBFDA4F90}">
      <dgm:prSet/>
      <dgm:spPr/>
      <dgm:t>
        <a:bodyPr/>
        <a:lstStyle/>
        <a:p>
          <a:endParaRPr lang="en-GB"/>
        </a:p>
      </dgm:t>
    </dgm:pt>
    <dgm:pt modelId="{6C8CB326-F38C-4295-8C32-91DC00399956}" type="sibTrans" cxnId="{6A613203-7139-46F9-885E-3FBCBFDA4F90}">
      <dgm:prSet/>
      <dgm:spPr/>
      <dgm:t>
        <a:bodyPr/>
        <a:lstStyle/>
        <a:p>
          <a:endParaRPr lang="en-GB"/>
        </a:p>
      </dgm:t>
    </dgm:pt>
    <dgm:pt modelId="{7546D6DC-976C-48CB-A6CB-DD0B207398E9}" type="pres">
      <dgm:prSet presAssocID="{A8979A09-8AA4-4D47-BC1E-121A6E6F10E5}" presName="linear" presStyleCnt="0">
        <dgm:presLayoutVars>
          <dgm:animLvl val="lvl"/>
          <dgm:resizeHandles val="exact"/>
        </dgm:presLayoutVars>
      </dgm:prSet>
      <dgm:spPr/>
    </dgm:pt>
    <dgm:pt modelId="{DC4A3E20-3B8F-4922-9320-77D837A2E4FA}" type="pres">
      <dgm:prSet presAssocID="{A6956339-BE2E-4E70-8F42-57174E160691}" presName="parentText" presStyleLbl="node1" presStyleIdx="0" presStyleCnt="1" custLinFactNeighborX="-543" custLinFactNeighborY="-15371">
        <dgm:presLayoutVars>
          <dgm:chMax val="0"/>
          <dgm:bulletEnabled val="1"/>
        </dgm:presLayoutVars>
      </dgm:prSet>
      <dgm:spPr/>
    </dgm:pt>
    <dgm:pt modelId="{6C43EBB4-6052-49EF-AC04-1173EB6E41CF}" type="pres">
      <dgm:prSet presAssocID="{A6956339-BE2E-4E70-8F42-57174E160691}" presName="childText" presStyleLbl="revTx" presStyleIdx="0" presStyleCnt="1">
        <dgm:presLayoutVars>
          <dgm:bulletEnabled val="1"/>
        </dgm:presLayoutVars>
      </dgm:prSet>
      <dgm:spPr/>
    </dgm:pt>
  </dgm:ptLst>
  <dgm:cxnLst>
    <dgm:cxn modelId="{6A613203-7139-46F9-885E-3FBCBFDA4F90}" srcId="{A6956339-BE2E-4E70-8F42-57174E160691}" destId="{3B3872B6-9CD0-4A13-B7A4-7869BD498116}" srcOrd="0" destOrd="0" parTransId="{9F447931-F9C5-4728-A8D0-ED3EAD93BF05}" sibTransId="{6C8CB326-F38C-4295-8C32-91DC00399956}"/>
    <dgm:cxn modelId="{F8A90728-C5DD-452D-AD62-131A08963D15}" type="presOf" srcId="{3B3872B6-9CD0-4A13-B7A4-7869BD498116}" destId="{6C43EBB4-6052-49EF-AC04-1173EB6E41CF}" srcOrd="0" destOrd="0" presId="urn:microsoft.com/office/officeart/2005/8/layout/vList2"/>
    <dgm:cxn modelId="{BB36853A-494F-4585-A03B-B312C1ED34FF}" type="presOf" srcId="{A6956339-BE2E-4E70-8F42-57174E160691}" destId="{DC4A3E20-3B8F-4922-9320-77D837A2E4FA}" srcOrd="0" destOrd="0" presId="urn:microsoft.com/office/officeart/2005/8/layout/vList2"/>
    <dgm:cxn modelId="{EC324EB1-5C2E-4385-BDA7-2C8637BE9213}" srcId="{A8979A09-8AA4-4D47-BC1E-121A6E6F10E5}" destId="{A6956339-BE2E-4E70-8F42-57174E160691}" srcOrd="0" destOrd="0" parTransId="{ADF99EA4-3BCD-4538-B271-F6FF72FE78F2}" sibTransId="{ABB7E714-A0F4-477E-9E6A-CC79B4B4599F}"/>
    <dgm:cxn modelId="{361388CD-41D8-4293-813C-84903FA6EBC2}" type="presOf" srcId="{A8979A09-8AA4-4D47-BC1E-121A6E6F10E5}" destId="{7546D6DC-976C-48CB-A6CB-DD0B207398E9}" srcOrd="0" destOrd="0" presId="urn:microsoft.com/office/officeart/2005/8/layout/vList2"/>
    <dgm:cxn modelId="{BDCE05B0-E1EE-4D96-ACFE-32DA0C160293}" type="presParOf" srcId="{7546D6DC-976C-48CB-A6CB-DD0B207398E9}" destId="{DC4A3E20-3B8F-4922-9320-77D837A2E4FA}" srcOrd="0" destOrd="0" presId="urn:microsoft.com/office/officeart/2005/8/layout/vList2"/>
    <dgm:cxn modelId="{90EF372F-05C6-4D57-8F8E-0FFF8BB5FD42}" type="presParOf" srcId="{7546D6DC-976C-48CB-A6CB-DD0B207398E9}" destId="{6C43EBB4-6052-49EF-AC04-1173EB6E41C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979A09-8AA4-4D47-BC1E-121A6E6F10E5}"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GB"/>
        </a:p>
      </dgm:t>
    </dgm:pt>
    <dgm:pt modelId="{A6956339-BE2E-4E70-8F42-57174E160691}">
      <dgm:prSet phldrT="[Text]"/>
      <dgm:spPr/>
      <dgm:t>
        <a:bodyPr/>
        <a:lstStyle/>
        <a:p>
          <a:r>
            <a:rPr lang="en-GB" dirty="0"/>
            <a:t>Death</a:t>
          </a:r>
        </a:p>
      </dgm:t>
    </dgm:pt>
    <dgm:pt modelId="{ADF99EA4-3BCD-4538-B271-F6FF72FE78F2}" type="parTrans" cxnId="{EC324EB1-5C2E-4385-BDA7-2C8637BE9213}">
      <dgm:prSet/>
      <dgm:spPr/>
      <dgm:t>
        <a:bodyPr/>
        <a:lstStyle/>
        <a:p>
          <a:endParaRPr lang="en-GB"/>
        </a:p>
      </dgm:t>
    </dgm:pt>
    <dgm:pt modelId="{ABB7E714-A0F4-477E-9E6A-CC79B4B4599F}" type="sibTrans" cxnId="{EC324EB1-5C2E-4385-BDA7-2C8637BE9213}">
      <dgm:prSet/>
      <dgm:spPr/>
      <dgm:t>
        <a:bodyPr/>
        <a:lstStyle/>
        <a:p>
          <a:endParaRPr lang="en-GB"/>
        </a:p>
      </dgm:t>
    </dgm:pt>
    <dgm:pt modelId="{3B3872B6-9CD0-4A13-B7A4-7869BD498116}">
      <dgm:prSet phldrT="[Text]"/>
      <dgm:spPr/>
      <dgm:t>
        <a:bodyPr/>
        <a:lstStyle/>
        <a:p>
          <a:r>
            <a:rPr lang="en-GB" dirty="0"/>
            <a:t>Recorded death</a:t>
          </a:r>
        </a:p>
      </dgm:t>
    </dgm:pt>
    <dgm:pt modelId="{9F447931-F9C5-4728-A8D0-ED3EAD93BF05}" type="parTrans" cxnId="{6A613203-7139-46F9-885E-3FBCBFDA4F90}">
      <dgm:prSet/>
      <dgm:spPr/>
      <dgm:t>
        <a:bodyPr/>
        <a:lstStyle/>
        <a:p>
          <a:endParaRPr lang="en-GB"/>
        </a:p>
      </dgm:t>
    </dgm:pt>
    <dgm:pt modelId="{6C8CB326-F38C-4295-8C32-91DC00399956}" type="sibTrans" cxnId="{6A613203-7139-46F9-885E-3FBCBFDA4F90}">
      <dgm:prSet/>
      <dgm:spPr/>
      <dgm:t>
        <a:bodyPr/>
        <a:lstStyle/>
        <a:p>
          <a:endParaRPr lang="en-GB"/>
        </a:p>
      </dgm:t>
    </dgm:pt>
    <dgm:pt modelId="{7546D6DC-976C-48CB-A6CB-DD0B207398E9}" type="pres">
      <dgm:prSet presAssocID="{A8979A09-8AA4-4D47-BC1E-121A6E6F10E5}" presName="linear" presStyleCnt="0">
        <dgm:presLayoutVars>
          <dgm:animLvl val="lvl"/>
          <dgm:resizeHandles val="exact"/>
        </dgm:presLayoutVars>
      </dgm:prSet>
      <dgm:spPr/>
    </dgm:pt>
    <dgm:pt modelId="{DC4A3E20-3B8F-4922-9320-77D837A2E4FA}" type="pres">
      <dgm:prSet presAssocID="{A6956339-BE2E-4E70-8F42-57174E160691}" presName="parentText" presStyleLbl="node1" presStyleIdx="0" presStyleCnt="1" custLinFactY="-100000" custLinFactNeighborX="-71650" custLinFactNeighborY="-110692">
        <dgm:presLayoutVars>
          <dgm:chMax val="0"/>
          <dgm:bulletEnabled val="1"/>
        </dgm:presLayoutVars>
      </dgm:prSet>
      <dgm:spPr/>
    </dgm:pt>
    <dgm:pt modelId="{6C43EBB4-6052-49EF-AC04-1173EB6E41CF}" type="pres">
      <dgm:prSet presAssocID="{A6956339-BE2E-4E70-8F42-57174E160691}" presName="childText" presStyleLbl="revTx" presStyleIdx="0" presStyleCnt="1">
        <dgm:presLayoutVars>
          <dgm:bulletEnabled val="1"/>
        </dgm:presLayoutVars>
      </dgm:prSet>
      <dgm:spPr/>
    </dgm:pt>
  </dgm:ptLst>
  <dgm:cxnLst>
    <dgm:cxn modelId="{6A613203-7139-46F9-885E-3FBCBFDA4F90}" srcId="{A6956339-BE2E-4E70-8F42-57174E160691}" destId="{3B3872B6-9CD0-4A13-B7A4-7869BD498116}" srcOrd="0" destOrd="0" parTransId="{9F447931-F9C5-4728-A8D0-ED3EAD93BF05}" sibTransId="{6C8CB326-F38C-4295-8C32-91DC00399956}"/>
    <dgm:cxn modelId="{F8A90728-C5DD-452D-AD62-131A08963D15}" type="presOf" srcId="{3B3872B6-9CD0-4A13-B7A4-7869BD498116}" destId="{6C43EBB4-6052-49EF-AC04-1173EB6E41CF}" srcOrd="0" destOrd="0" presId="urn:microsoft.com/office/officeart/2005/8/layout/vList2"/>
    <dgm:cxn modelId="{BB36853A-494F-4585-A03B-B312C1ED34FF}" type="presOf" srcId="{A6956339-BE2E-4E70-8F42-57174E160691}" destId="{DC4A3E20-3B8F-4922-9320-77D837A2E4FA}" srcOrd="0" destOrd="0" presId="urn:microsoft.com/office/officeart/2005/8/layout/vList2"/>
    <dgm:cxn modelId="{EC324EB1-5C2E-4385-BDA7-2C8637BE9213}" srcId="{A8979A09-8AA4-4D47-BC1E-121A6E6F10E5}" destId="{A6956339-BE2E-4E70-8F42-57174E160691}" srcOrd="0" destOrd="0" parTransId="{ADF99EA4-3BCD-4538-B271-F6FF72FE78F2}" sibTransId="{ABB7E714-A0F4-477E-9E6A-CC79B4B4599F}"/>
    <dgm:cxn modelId="{361388CD-41D8-4293-813C-84903FA6EBC2}" type="presOf" srcId="{A8979A09-8AA4-4D47-BC1E-121A6E6F10E5}" destId="{7546D6DC-976C-48CB-A6CB-DD0B207398E9}" srcOrd="0" destOrd="0" presId="urn:microsoft.com/office/officeart/2005/8/layout/vList2"/>
    <dgm:cxn modelId="{BDCE05B0-E1EE-4D96-ACFE-32DA0C160293}" type="presParOf" srcId="{7546D6DC-976C-48CB-A6CB-DD0B207398E9}" destId="{DC4A3E20-3B8F-4922-9320-77D837A2E4FA}" srcOrd="0" destOrd="0" presId="urn:microsoft.com/office/officeart/2005/8/layout/vList2"/>
    <dgm:cxn modelId="{90EF372F-05C6-4D57-8F8E-0FFF8BB5FD42}" type="presParOf" srcId="{7546D6DC-976C-48CB-A6CB-DD0B207398E9}" destId="{6C43EBB4-6052-49EF-AC04-1173EB6E41CF}"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160077-CDE2-426F-B861-608D123F3E4D}"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en-GB"/>
        </a:p>
      </dgm:t>
    </dgm:pt>
    <dgm:pt modelId="{3CC1DE26-BFA4-4A8B-9495-4CE06933288D}">
      <dgm:prSet phldrT="[Text]" custT="1"/>
      <dgm:spPr/>
      <dgm:t>
        <a:bodyPr/>
        <a:lstStyle/>
        <a:p>
          <a:r>
            <a:rPr lang="en-GB" sz="900" dirty="0"/>
            <a:t>Susceptible</a:t>
          </a:r>
          <a:endParaRPr lang="en-GB" sz="700" dirty="0"/>
        </a:p>
      </dgm:t>
    </dgm:pt>
    <dgm:pt modelId="{A5BFAE58-4A61-4DC4-9AA7-C3CFB365594D}" type="parTrans" cxnId="{916E5758-6DB4-4C10-B514-91722B2CE817}">
      <dgm:prSet/>
      <dgm:spPr/>
      <dgm:t>
        <a:bodyPr/>
        <a:lstStyle/>
        <a:p>
          <a:endParaRPr lang="en-GB"/>
        </a:p>
      </dgm:t>
    </dgm:pt>
    <dgm:pt modelId="{39BD8CB3-2286-447E-8361-E57545E4F97C}" type="sibTrans" cxnId="{916E5758-6DB4-4C10-B514-91722B2CE817}">
      <dgm:prSet/>
      <dgm:spPr/>
      <dgm:t>
        <a:bodyPr/>
        <a:lstStyle/>
        <a:p>
          <a:endParaRPr lang="en-GB"/>
        </a:p>
      </dgm:t>
    </dgm:pt>
    <dgm:pt modelId="{B7280DB6-E9CC-44E0-96F9-2F592FACC493}">
      <dgm:prSet phldrT="[Text]" custT="1"/>
      <dgm:spPr/>
      <dgm:t>
        <a:bodyPr/>
        <a:lstStyle/>
        <a:p>
          <a:r>
            <a:rPr lang="en-GB" sz="900" dirty="0"/>
            <a:t>Infected</a:t>
          </a:r>
          <a:endParaRPr lang="en-GB" sz="700" dirty="0"/>
        </a:p>
      </dgm:t>
    </dgm:pt>
    <dgm:pt modelId="{EE8E51D5-E9C4-4702-90DB-577D06126029}" type="parTrans" cxnId="{89674738-B501-4B30-8399-79ADFAF5E13D}">
      <dgm:prSet/>
      <dgm:spPr/>
      <dgm:t>
        <a:bodyPr/>
        <a:lstStyle/>
        <a:p>
          <a:endParaRPr lang="en-GB"/>
        </a:p>
      </dgm:t>
    </dgm:pt>
    <dgm:pt modelId="{A018CA0D-0768-4F13-A869-AF46E4218820}" type="sibTrans" cxnId="{89674738-B501-4B30-8399-79ADFAF5E13D}">
      <dgm:prSet/>
      <dgm:spPr/>
      <dgm:t>
        <a:bodyPr/>
        <a:lstStyle/>
        <a:p>
          <a:endParaRPr lang="en-GB"/>
        </a:p>
      </dgm:t>
    </dgm:pt>
    <dgm:pt modelId="{E89063EB-91F6-4905-9A43-A9EADC6C39B2}">
      <dgm:prSet phldrT="[Text]" custT="1"/>
      <dgm:spPr/>
      <dgm:t>
        <a:bodyPr/>
        <a:lstStyle/>
        <a:p>
          <a:r>
            <a:rPr lang="en-GB" sz="900" dirty="0"/>
            <a:t>Immune</a:t>
          </a:r>
        </a:p>
      </dgm:t>
    </dgm:pt>
    <dgm:pt modelId="{43FA83A8-C7B2-4EB4-9664-34A3E45E3262}" type="parTrans" cxnId="{523DADFC-B503-46A4-8546-68B5C758E493}">
      <dgm:prSet/>
      <dgm:spPr/>
      <dgm:t>
        <a:bodyPr/>
        <a:lstStyle/>
        <a:p>
          <a:endParaRPr lang="en-GB"/>
        </a:p>
      </dgm:t>
    </dgm:pt>
    <dgm:pt modelId="{1ED72B28-9560-4E65-BF74-2638510FEB49}" type="sibTrans" cxnId="{523DADFC-B503-46A4-8546-68B5C758E493}">
      <dgm:prSet/>
      <dgm:spPr/>
      <dgm:t>
        <a:bodyPr/>
        <a:lstStyle/>
        <a:p>
          <a:endParaRPr lang="en-GB"/>
        </a:p>
      </dgm:t>
    </dgm:pt>
    <dgm:pt modelId="{3A0D6E2A-5050-4B7E-8943-9698410142FE}">
      <dgm:prSet phldrT="[Text]" custT="1"/>
      <dgm:spPr/>
      <dgm:t>
        <a:bodyPr/>
        <a:lstStyle/>
        <a:p>
          <a:r>
            <a:rPr lang="en-GB" sz="900" dirty="0"/>
            <a:t>Infectious</a:t>
          </a:r>
          <a:endParaRPr lang="en-GB" sz="700" dirty="0"/>
        </a:p>
      </dgm:t>
    </dgm:pt>
    <dgm:pt modelId="{E0650954-20B5-4607-A42D-7386E0F81621}" type="parTrans" cxnId="{2B7D93C2-398F-435D-AC9D-287BB410EF9D}">
      <dgm:prSet/>
      <dgm:spPr/>
      <dgm:t>
        <a:bodyPr/>
        <a:lstStyle/>
        <a:p>
          <a:endParaRPr lang="en-GB"/>
        </a:p>
      </dgm:t>
    </dgm:pt>
    <dgm:pt modelId="{1DAA0F44-B3B2-4D1F-AA95-8798109099E9}" type="sibTrans" cxnId="{2B7D93C2-398F-435D-AC9D-287BB410EF9D}">
      <dgm:prSet/>
      <dgm:spPr/>
      <dgm:t>
        <a:bodyPr/>
        <a:lstStyle/>
        <a:p>
          <a:endParaRPr lang="en-GB"/>
        </a:p>
      </dgm:t>
    </dgm:pt>
    <dgm:pt modelId="{E484EED2-AFC6-4EE6-B72D-C90E29ABAB6F}" type="pres">
      <dgm:prSet presAssocID="{E7160077-CDE2-426F-B861-608D123F3E4D}" presName="cycle" presStyleCnt="0">
        <dgm:presLayoutVars>
          <dgm:dir/>
          <dgm:resizeHandles val="exact"/>
        </dgm:presLayoutVars>
      </dgm:prSet>
      <dgm:spPr/>
    </dgm:pt>
    <dgm:pt modelId="{3522261B-9859-4CB4-B125-374A8B65A982}" type="pres">
      <dgm:prSet presAssocID="{3CC1DE26-BFA4-4A8B-9495-4CE06933288D}" presName="node" presStyleLbl="node1" presStyleIdx="0" presStyleCnt="4" custScaleX="140121">
        <dgm:presLayoutVars>
          <dgm:bulletEnabled val="1"/>
        </dgm:presLayoutVars>
      </dgm:prSet>
      <dgm:spPr/>
    </dgm:pt>
    <dgm:pt modelId="{F14CB4E9-3B6B-4D16-BA7C-E1F5B734B424}" type="pres">
      <dgm:prSet presAssocID="{3CC1DE26-BFA4-4A8B-9495-4CE06933288D}" presName="spNode" presStyleCnt="0"/>
      <dgm:spPr/>
    </dgm:pt>
    <dgm:pt modelId="{E92A85B1-482D-4D80-AFAB-C290C32B83D9}" type="pres">
      <dgm:prSet presAssocID="{39BD8CB3-2286-447E-8361-E57545E4F97C}" presName="sibTrans" presStyleLbl="sibTrans1D1" presStyleIdx="0" presStyleCnt="4"/>
      <dgm:spPr/>
    </dgm:pt>
    <dgm:pt modelId="{8D9BF5D4-9208-495D-8756-4423BDF0B8CC}" type="pres">
      <dgm:prSet presAssocID="{B7280DB6-E9CC-44E0-96F9-2F592FACC493}" presName="node" presStyleLbl="node1" presStyleIdx="1" presStyleCnt="4">
        <dgm:presLayoutVars>
          <dgm:bulletEnabled val="1"/>
        </dgm:presLayoutVars>
      </dgm:prSet>
      <dgm:spPr/>
    </dgm:pt>
    <dgm:pt modelId="{3EF4464F-2C1C-49ED-A293-1514DA79E69B}" type="pres">
      <dgm:prSet presAssocID="{B7280DB6-E9CC-44E0-96F9-2F592FACC493}" presName="spNode" presStyleCnt="0"/>
      <dgm:spPr/>
    </dgm:pt>
    <dgm:pt modelId="{FD1AA1B0-75F0-4C62-9DEC-2778FEBD54BC}" type="pres">
      <dgm:prSet presAssocID="{A018CA0D-0768-4F13-A869-AF46E4218820}" presName="sibTrans" presStyleLbl="sibTrans1D1" presStyleIdx="1" presStyleCnt="4"/>
      <dgm:spPr/>
    </dgm:pt>
    <dgm:pt modelId="{9D5D1294-9901-4C71-B5AB-CF88D37D0651}" type="pres">
      <dgm:prSet presAssocID="{3A0D6E2A-5050-4B7E-8943-9698410142FE}" presName="node" presStyleLbl="node1" presStyleIdx="2" presStyleCnt="4" custScaleX="120919">
        <dgm:presLayoutVars>
          <dgm:bulletEnabled val="1"/>
        </dgm:presLayoutVars>
      </dgm:prSet>
      <dgm:spPr/>
    </dgm:pt>
    <dgm:pt modelId="{B76130E3-00C0-4760-87C1-0B9547B0EAA4}" type="pres">
      <dgm:prSet presAssocID="{3A0D6E2A-5050-4B7E-8943-9698410142FE}" presName="spNode" presStyleCnt="0"/>
      <dgm:spPr/>
    </dgm:pt>
    <dgm:pt modelId="{090B8DEC-64DB-4A98-BE2C-214E4622C8C7}" type="pres">
      <dgm:prSet presAssocID="{1DAA0F44-B3B2-4D1F-AA95-8798109099E9}" presName="sibTrans" presStyleLbl="sibTrans1D1" presStyleIdx="2" presStyleCnt="4"/>
      <dgm:spPr/>
    </dgm:pt>
    <dgm:pt modelId="{D657A03A-0988-471B-8594-B5436B86705D}" type="pres">
      <dgm:prSet presAssocID="{E89063EB-91F6-4905-9A43-A9EADC6C39B2}" presName="node" presStyleLbl="node1" presStyleIdx="3" presStyleCnt="4">
        <dgm:presLayoutVars>
          <dgm:bulletEnabled val="1"/>
        </dgm:presLayoutVars>
      </dgm:prSet>
      <dgm:spPr/>
    </dgm:pt>
    <dgm:pt modelId="{58A7A81F-1F30-4427-8B39-5001DCD3BA13}" type="pres">
      <dgm:prSet presAssocID="{E89063EB-91F6-4905-9A43-A9EADC6C39B2}" presName="spNode" presStyleCnt="0"/>
      <dgm:spPr/>
    </dgm:pt>
    <dgm:pt modelId="{7D9FA32B-E764-4120-A79A-20B6E8E69890}" type="pres">
      <dgm:prSet presAssocID="{1ED72B28-9560-4E65-BF74-2638510FEB49}" presName="sibTrans" presStyleLbl="sibTrans1D1" presStyleIdx="3" presStyleCnt="4"/>
      <dgm:spPr/>
    </dgm:pt>
  </dgm:ptLst>
  <dgm:cxnLst>
    <dgm:cxn modelId="{C6E45A09-265D-4F41-8B8B-EEDFCEB10CB0}" type="presOf" srcId="{3A0D6E2A-5050-4B7E-8943-9698410142FE}" destId="{9D5D1294-9901-4C71-B5AB-CF88D37D0651}" srcOrd="0" destOrd="0" presId="urn:microsoft.com/office/officeart/2005/8/layout/cycle5"/>
    <dgm:cxn modelId="{FF48821D-BE72-45D9-9D54-B9C79E62EA02}" type="presOf" srcId="{39BD8CB3-2286-447E-8361-E57545E4F97C}" destId="{E92A85B1-482D-4D80-AFAB-C290C32B83D9}" srcOrd="0" destOrd="0" presId="urn:microsoft.com/office/officeart/2005/8/layout/cycle5"/>
    <dgm:cxn modelId="{254F662A-7FBD-4762-9D20-9E08B1C54465}" type="presOf" srcId="{1DAA0F44-B3B2-4D1F-AA95-8798109099E9}" destId="{090B8DEC-64DB-4A98-BE2C-214E4622C8C7}" srcOrd="0" destOrd="0" presId="urn:microsoft.com/office/officeart/2005/8/layout/cycle5"/>
    <dgm:cxn modelId="{89674738-B501-4B30-8399-79ADFAF5E13D}" srcId="{E7160077-CDE2-426F-B861-608D123F3E4D}" destId="{B7280DB6-E9CC-44E0-96F9-2F592FACC493}" srcOrd="1" destOrd="0" parTransId="{EE8E51D5-E9C4-4702-90DB-577D06126029}" sibTransId="{A018CA0D-0768-4F13-A869-AF46E4218820}"/>
    <dgm:cxn modelId="{7D658A44-57B7-46F6-BDC6-DFE49CD574D9}" type="presOf" srcId="{B7280DB6-E9CC-44E0-96F9-2F592FACC493}" destId="{8D9BF5D4-9208-495D-8756-4423BDF0B8CC}" srcOrd="0" destOrd="0" presId="urn:microsoft.com/office/officeart/2005/8/layout/cycle5"/>
    <dgm:cxn modelId="{916E5758-6DB4-4C10-B514-91722B2CE817}" srcId="{E7160077-CDE2-426F-B861-608D123F3E4D}" destId="{3CC1DE26-BFA4-4A8B-9495-4CE06933288D}" srcOrd="0" destOrd="0" parTransId="{A5BFAE58-4A61-4DC4-9AA7-C3CFB365594D}" sibTransId="{39BD8CB3-2286-447E-8361-E57545E4F97C}"/>
    <dgm:cxn modelId="{3FFBB482-61AC-42AA-A066-5B91F1A89063}" type="presOf" srcId="{1ED72B28-9560-4E65-BF74-2638510FEB49}" destId="{7D9FA32B-E764-4120-A79A-20B6E8E69890}" srcOrd="0" destOrd="0" presId="urn:microsoft.com/office/officeart/2005/8/layout/cycle5"/>
    <dgm:cxn modelId="{3D3F4C87-7757-411B-A020-C9A92FE406E1}" type="presOf" srcId="{E7160077-CDE2-426F-B861-608D123F3E4D}" destId="{E484EED2-AFC6-4EE6-B72D-C90E29ABAB6F}" srcOrd="0" destOrd="0" presId="urn:microsoft.com/office/officeart/2005/8/layout/cycle5"/>
    <dgm:cxn modelId="{E2830F8C-CAF1-4F01-B5AC-2A2EA44090AB}" type="presOf" srcId="{3CC1DE26-BFA4-4A8B-9495-4CE06933288D}" destId="{3522261B-9859-4CB4-B125-374A8B65A982}" srcOrd="0" destOrd="0" presId="urn:microsoft.com/office/officeart/2005/8/layout/cycle5"/>
    <dgm:cxn modelId="{51A77AAA-FD2E-49A3-AA0E-E69724DB1175}" type="presOf" srcId="{A018CA0D-0768-4F13-A869-AF46E4218820}" destId="{FD1AA1B0-75F0-4C62-9DEC-2778FEBD54BC}" srcOrd="0" destOrd="0" presId="urn:microsoft.com/office/officeart/2005/8/layout/cycle5"/>
    <dgm:cxn modelId="{1D1538B7-BED2-4C77-9837-5BAEF626DF67}" type="presOf" srcId="{E89063EB-91F6-4905-9A43-A9EADC6C39B2}" destId="{D657A03A-0988-471B-8594-B5436B86705D}" srcOrd="0" destOrd="0" presId="urn:microsoft.com/office/officeart/2005/8/layout/cycle5"/>
    <dgm:cxn modelId="{2B7D93C2-398F-435D-AC9D-287BB410EF9D}" srcId="{E7160077-CDE2-426F-B861-608D123F3E4D}" destId="{3A0D6E2A-5050-4B7E-8943-9698410142FE}" srcOrd="2" destOrd="0" parTransId="{E0650954-20B5-4607-A42D-7386E0F81621}" sibTransId="{1DAA0F44-B3B2-4D1F-AA95-8798109099E9}"/>
    <dgm:cxn modelId="{523DADFC-B503-46A4-8546-68B5C758E493}" srcId="{E7160077-CDE2-426F-B861-608D123F3E4D}" destId="{E89063EB-91F6-4905-9A43-A9EADC6C39B2}" srcOrd="3" destOrd="0" parTransId="{43FA83A8-C7B2-4EB4-9664-34A3E45E3262}" sibTransId="{1ED72B28-9560-4E65-BF74-2638510FEB49}"/>
    <dgm:cxn modelId="{70780544-D016-4051-9BEA-3559EF5B1090}" type="presParOf" srcId="{E484EED2-AFC6-4EE6-B72D-C90E29ABAB6F}" destId="{3522261B-9859-4CB4-B125-374A8B65A982}" srcOrd="0" destOrd="0" presId="urn:microsoft.com/office/officeart/2005/8/layout/cycle5"/>
    <dgm:cxn modelId="{33BF15F0-91B0-43F9-9058-1F2FB29A4C1C}" type="presParOf" srcId="{E484EED2-AFC6-4EE6-B72D-C90E29ABAB6F}" destId="{F14CB4E9-3B6B-4D16-BA7C-E1F5B734B424}" srcOrd="1" destOrd="0" presId="urn:microsoft.com/office/officeart/2005/8/layout/cycle5"/>
    <dgm:cxn modelId="{A9195E77-DD3B-4002-AAE6-88D8EDD7EAF3}" type="presParOf" srcId="{E484EED2-AFC6-4EE6-B72D-C90E29ABAB6F}" destId="{E92A85B1-482D-4D80-AFAB-C290C32B83D9}" srcOrd="2" destOrd="0" presId="urn:microsoft.com/office/officeart/2005/8/layout/cycle5"/>
    <dgm:cxn modelId="{8DFD324F-0990-4C86-A6CE-C3E38ED2BAAE}" type="presParOf" srcId="{E484EED2-AFC6-4EE6-B72D-C90E29ABAB6F}" destId="{8D9BF5D4-9208-495D-8756-4423BDF0B8CC}" srcOrd="3" destOrd="0" presId="urn:microsoft.com/office/officeart/2005/8/layout/cycle5"/>
    <dgm:cxn modelId="{0ECE3B93-103D-4454-AF7E-823A79146D37}" type="presParOf" srcId="{E484EED2-AFC6-4EE6-B72D-C90E29ABAB6F}" destId="{3EF4464F-2C1C-49ED-A293-1514DA79E69B}" srcOrd="4" destOrd="0" presId="urn:microsoft.com/office/officeart/2005/8/layout/cycle5"/>
    <dgm:cxn modelId="{6F7F081A-2A39-44F1-9C7D-F69C045D4C45}" type="presParOf" srcId="{E484EED2-AFC6-4EE6-B72D-C90E29ABAB6F}" destId="{FD1AA1B0-75F0-4C62-9DEC-2778FEBD54BC}" srcOrd="5" destOrd="0" presId="urn:microsoft.com/office/officeart/2005/8/layout/cycle5"/>
    <dgm:cxn modelId="{FD643F27-5CC5-43FB-ACC4-AF0910D89D64}" type="presParOf" srcId="{E484EED2-AFC6-4EE6-B72D-C90E29ABAB6F}" destId="{9D5D1294-9901-4C71-B5AB-CF88D37D0651}" srcOrd="6" destOrd="0" presId="urn:microsoft.com/office/officeart/2005/8/layout/cycle5"/>
    <dgm:cxn modelId="{DA2EB107-6BB8-469D-A8EF-B6D00A53B1DF}" type="presParOf" srcId="{E484EED2-AFC6-4EE6-B72D-C90E29ABAB6F}" destId="{B76130E3-00C0-4760-87C1-0B9547B0EAA4}" srcOrd="7" destOrd="0" presId="urn:microsoft.com/office/officeart/2005/8/layout/cycle5"/>
    <dgm:cxn modelId="{14228C19-C509-47C9-AB90-084D62DC28E7}" type="presParOf" srcId="{E484EED2-AFC6-4EE6-B72D-C90E29ABAB6F}" destId="{090B8DEC-64DB-4A98-BE2C-214E4622C8C7}" srcOrd="8" destOrd="0" presId="urn:microsoft.com/office/officeart/2005/8/layout/cycle5"/>
    <dgm:cxn modelId="{0472249F-7649-42A0-8E8B-10F3D8F396A8}" type="presParOf" srcId="{E484EED2-AFC6-4EE6-B72D-C90E29ABAB6F}" destId="{D657A03A-0988-471B-8594-B5436B86705D}" srcOrd="9" destOrd="0" presId="urn:microsoft.com/office/officeart/2005/8/layout/cycle5"/>
    <dgm:cxn modelId="{E6E76BB7-6356-4E86-93B8-56E9F4FE4280}" type="presParOf" srcId="{E484EED2-AFC6-4EE6-B72D-C90E29ABAB6F}" destId="{58A7A81F-1F30-4427-8B39-5001DCD3BA13}" srcOrd="10" destOrd="0" presId="urn:microsoft.com/office/officeart/2005/8/layout/cycle5"/>
    <dgm:cxn modelId="{D1B51C4E-D142-4919-B3A3-DC4F3186F0BA}" type="presParOf" srcId="{E484EED2-AFC6-4EE6-B72D-C90E29ABAB6F}" destId="{7D9FA32B-E764-4120-A79A-20B6E8E69890}" srcOrd="11" destOrd="0" presId="urn:microsoft.com/office/officeart/2005/8/layout/cycle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160077-CDE2-426F-B861-608D123F3E4D}"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en-GB"/>
        </a:p>
      </dgm:t>
    </dgm:pt>
    <dgm:pt modelId="{3CC1DE26-BFA4-4A8B-9495-4CE06933288D}">
      <dgm:prSet phldrT="[Text]" custT="1"/>
      <dgm:spPr/>
      <dgm:t>
        <a:bodyPr/>
        <a:lstStyle/>
        <a:p>
          <a:r>
            <a:rPr lang="en-GB" sz="900" dirty="0"/>
            <a:t>Untested</a:t>
          </a:r>
          <a:endParaRPr lang="en-GB" sz="800" dirty="0"/>
        </a:p>
      </dgm:t>
    </dgm:pt>
    <dgm:pt modelId="{A5BFAE58-4A61-4DC4-9AA7-C3CFB365594D}" type="parTrans" cxnId="{916E5758-6DB4-4C10-B514-91722B2CE817}">
      <dgm:prSet/>
      <dgm:spPr/>
      <dgm:t>
        <a:bodyPr/>
        <a:lstStyle/>
        <a:p>
          <a:endParaRPr lang="en-GB"/>
        </a:p>
      </dgm:t>
    </dgm:pt>
    <dgm:pt modelId="{39BD8CB3-2286-447E-8361-E57545E4F97C}" type="sibTrans" cxnId="{916E5758-6DB4-4C10-B514-91722B2CE817}">
      <dgm:prSet/>
      <dgm:spPr/>
      <dgm:t>
        <a:bodyPr/>
        <a:lstStyle/>
        <a:p>
          <a:endParaRPr lang="en-GB"/>
        </a:p>
      </dgm:t>
    </dgm:pt>
    <dgm:pt modelId="{B7280DB6-E9CC-44E0-96F9-2F592FACC493}">
      <dgm:prSet phldrT="[Text]"/>
      <dgm:spPr/>
      <dgm:t>
        <a:bodyPr/>
        <a:lstStyle/>
        <a:p>
          <a:r>
            <a:rPr lang="en-GB" dirty="0"/>
            <a:t>Waiting</a:t>
          </a:r>
        </a:p>
      </dgm:t>
    </dgm:pt>
    <dgm:pt modelId="{EE8E51D5-E9C4-4702-90DB-577D06126029}" type="parTrans" cxnId="{89674738-B501-4B30-8399-79ADFAF5E13D}">
      <dgm:prSet/>
      <dgm:spPr/>
      <dgm:t>
        <a:bodyPr/>
        <a:lstStyle/>
        <a:p>
          <a:endParaRPr lang="en-GB"/>
        </a:p>
      </dgm:t>
    </dgm:pt>
    <dgm:pt modelId="{A018CA0D-0768-4F13-A869-AF46E4218820}" type="sibTrans" cxnId="{89674738-B501-4B30-8399-79ADFAF5E13D}">
      <dgm:prSet/>
      <dgm:spPr/>
      <dgm:t>
        <a:bodyPr/>
        <a:lstStyle/>
        <a:p>
          <a:endParaRPr lang="en-GB"/>
        </a:p>
      </dgm:t>
    </dgm:pt>
    <dgm:pt modelId="{190DA942-6F4E-4F36-90AB-4F0869546223}">
      <dgm:prSet phldrT="[Text]"/>
      <dgm:spPr/>
      <dgm:t>
        <a:bodyPr/>
        <a:lstStyle/>
        <a:p>
          <a:r>
            <a:rPr lang="en-GB" dirty="0"/>
            <a:t>Positive</a:t>
          </a:r>
        </a:p>
      </dgm:t>
    </dgm:pt>
    <dgm:pt modelId="{2FF87727-FCE8-4BF2-9EF6-EE239DABCC7A}" type="parTrans" cxnId="{21D5D6A7-676D-4E2B-9AC3-62BF44D39657}">
      <dgm:prSet/>
      <dgm:spPr/>
      <dgm:t>
        <a:bodyPr/>
        <a:lstStyle/>
        <a:p>
          <a:endParaRPr lang="en-GB"/>
        </a:p>
      </dgm:t>
    </dgm:pt>
    <dgm:pt modelId="{8134B3C8-12FD-438E-93C3-D31DCC78DB9B}" type="sibTrans" cxnId="{21D5D6A7-676D-4E2B-9AC3-62BF44D39657}">
      <dgm:prSet/>
      <dgm:spPr/>
      <dgm:t>
        <a:bodyPr/>
        <a:lstStyle/>
        <a:p>
          <a:endParaRPr lang="en-GB"/>
        </a:p>
      </dgm:t>
    </dgm:pt>
    <dgm:pt modelId="{A97FDFF2-878C-43A2-BF06-E30E2D279EA4}">
      <dgm:prSet phldrT="[Text]"/>
      <dgm:spPr/>
      <dgm:t>
        <a:bodyPr/>
        <a:lstStyle/>
        <a:p>
          <a:r>
            <a:rPr lang="en-GB" dirty="0"/>
            <a:t>Negative</a:t>
          </a:r>
        </a:p>
      </dgm:t>
    </dgm:pt>
    <dgm:pt modelId="{891B723B-3951-4D66-845D-2B5AA1E348C5}" type="parTrans" cxnId="{C37A7830-C6EB-466A-B686-92C2821E445A}">
      <dgm:prSet/>
      <dgm:spPr/>
      <dgm:t>
        <a:bodyPr/>
        <a:lstStyle/>
        <a:p>
          <a:endParaRPr lang="en-GB"/>
        </a:p>
      </dgm:t>
    </dgm:pt>
    <dgm:pt modelId="{82DBDACD-CE49-4AF1-BC3D-FB83F7513999}" type="sibTrans" cxnId="{C37A7830-C6EB-466A-B686-92C2821E445A}">
      <dgm:prSet/>
      <dgm:spPr/>
      <dgm:t>
        <a:bodyPr/>
        <a:lstStyle/>
        <a:p>
          <a:endParaRPr lang="en-GB"/>
        </a:p>
      </dgm:t>
    </dgm:pt>
    <dgm:pt modelId="{E484EED2-AFC6-4EE6-B72D-C90E29ABAB6F}" type="pres">
      <dgm:prSet presAssocID="{E7160077-CDE2-426F-B861-608D123F3E4D}" presName="cycle" presStyleCnt="0">
        <dgm:presLayoutVars>
          <dgm:dir/>
          <dgm:resizeHandles val="exact"/>
        </dgm:presLayoutVars>
      </dgm:prSet>
      <dgm:spPr/>
    </dgm:pt>
    <dgm:pt modelId="{3522261B-9859-4CB4-B125-374A8B65A982}" type="pres">
      <dgm:prSet presAssocID="{3CC1DE26-BFA4-4A8B-9495-4CE06933288D}" presName="node" presStyleLbl="node1" presStyleIdx="0" presStyleCnt="4" custScaleX="124514">
        <dgm:presLayoutVars>
          <dgm:bulletEnabled val="1"/>
        </dgm:presLayoutVars>
      </dgm:prSet>
      <dgm:spPr/>
    </dgm:pt>
    <dgm:pt modelId="{F14CB4E9-3B6B-4D16-BA7C-E1F5B734B424}" type="pres">
      <dgm:prSet presAssocID="{3CC1DE26-BFA4-4A8B-9495-4CE06933288D}" presName="spNode" presStyleCnt="0"/>
      <dgm:spPr/>
    </dgm:pt>
    <dgm:pt modelId="{E92A85B1-482D-4D80-AFAB-C290C32B83D9}" type="pres">
      <dgm:prSet presAssocID="{39BD8CB3-2286-447E-8361-E57545E4F97C}" presName="sibTrans" presStyleLbl="sibTrans1D1" presStyleIdx="0" presStyleCnt="4"/>
      <dgm:spPr/>
    </dgm:pt>
    <dgm:pt modelId="{8D9BF5D4-9208-495D-8756-4423BDF0B8CC}" type="pres">
      <dgm:prSet presAssocID="{B7280DB6-E9CC-44E0-96F9-2F592FACC493}" presName="node" presStyleLbl="node1" presStyleIdx="1" presStyleCnt="4">
        <dgm:presLayoutVars>
          <dgm:bulletEnabled val="1"/>
        </dgm:presLayoutVars>
      </dgm:prSet>
      <dgm:spPr/>
    </dgm:pt>
    <dgm:pt modelId="{3EF4464F-2C1C-49ED-A293-1514DA79E69B}" type="pres">
      <dgm:prSet presAssocID="{B7280DB6-E9CC-44E0-96F9-2F592FACC493}" presName="spNode" presStyleCnt="0"/>
      <dgm:spPr/>
    </dgm:pt>
    <dgm:pt modelId="{FD1AA1B0-75F0-4C62-9DEC-2778FEBD54BC}" type="pres">
      <dgm:prSet presAssocID="{A018CA0D-0768-4F13-A869-AF46E4218820}" presName="sibTrans" presStyleLbl="sibTrans1D1" presStyleIdx="1" presStyleCnt="4"/>
      <dgm:spPr/>
    </dgm:pt>
    <dgm:pt modelId="{0F658623-E921-42BD-805E-16145FA1CECF}" type="pres">
      <dgm:prSet presAssocID="{190DA942-6F4E-4F36-90AB-4F0869546223}" presName="node" presStyleLbl="node1" presStyleIdx="2" presStyleCnt="4">
        <dgm:presLayoutVars>
          <dgm:bulletEnabled val="1"/>
        </dgm:presLayoutVars>
      </dgm:prSet>
      <dgm:spPr/>
    </dgm:pt>
    <dgm:pt modelId="{B893F4AE-6BA7-4FAE-B567-3223200A71F6}" type="pres">
      <dgm:prSet presAssocID="{190DA942-6F4E-4F36-90AB-4F0869546223}" presName="spNode" presStyleCnt="0"/>
      <dgm:spPr/>
    </dgm:pt>
    <dgm:pt modelId="{C3FE804D-3EDB-463C-8853-B072E06002E3}" type="pres">
      <dgm:prSet presAssocID="{8134B3C8-12FD-438E-93C3-D31DCC78DB9B}" presName="sibTrans" presStyleLbl="sibTrans1D1" presStyleIdx="2" presStyleCnt="4"/>
      <dgm:spPr/>
    </dgm:pt>
    <dgm:pt modelId="{45E03116-5597-4DAC-9BE4-D71C0B08E12F}" type="pres">
      <dgm:prSet presAssocID="{A97FDFF2-878C-43A2-BF06-E30E2D279EA4}" presName="node" presStyleLbl="node1" presStyleIdx="3" presStyleCnt="4">
        <dgm:presLayoutVars>
          <dgm:bulletEnabled val="1"/>
        </dgm:presLayoutVars>
      </dgm:prSet>
      <dgm:spPr/>
    </dgm:pt>
    <dgm:pt modelId="{1B20E99F-770E-45E8-A83D-AB498579BEC3}" type="pres">
      <dgm:prSet presAssocID="{A97FDFF2-878C-43A2-BF06-E30E2D279EA4}" presName="spNode" presStyleCnt="0"/>
      <dgm:spPr/>
    </dgm:pt>
    <dgm:pt modelId="{7F8DA561-D0A1-4434-B729-EAC3903716AC}" type="pres">
      <dgm:prSet presAssocID="{82DBDACD-CE49-4AF1-BC3D-FB83F7513999}" presName="sibTrans" presStyleLbl="sibTrans1D1" presStyleIdx="3" presStyleCnt="4"/>
      <dgm:spPr/>
    </dgm:pt>
  </dgm:ptLst>
  <dgm:cxnLst>
    <dgm:cxn modelId="{FF48821D-BE72-45D9-9D54-B9C79E62EA02}" type="presOf" srcId="{39BD8CB3-2286-447E-8361-E57545E4F97C}" destId="{E92A85B1-482D-4D80-AFAB-C290C32B83D9}" srcOrd="0" destOrd="0" presId="urn:microsoft.com/office/officeart/2005/8/layout/cycle5"/>
    <dgm:cxn modelId="{AC30E32A-214A-4FEE-8A95-26948FC184FF}" type="presOf" srcId="{A97FDFF2-878C-43A2-BF06-E30E2D279EA4}" destId="{45E03116-5597-4DAC-9BE4-D71C0B08E12F}" srcOrd="0" destOrd="0" presId="urn:microsoft.com/office/officeart/2005/8/layout/cycle5"/>
    <dgm:cxn modelId="{C37A7830-C6EB-466A-B686-92C2821E445A}" srcId="{E7160077-CDE2-426F-B861-608D123F3E4D}" destId="{A97FDFF2-878C-43A2-BF06-E30E2D279EA4}" srcOrd="3" destOrd="0" parTransId="{891B723B-3951-4D66-845D-2B5AA1E348C5}" sibTransId="{82DBDACD-CE49-4AF1-BC3D-FB83F7513999}"/>
    <dgm:cxn modelId="{2017A337-6B39-426C-9D89-AA6937FD69F5}" type="presOf" srcId="{8134B3C8-12FD-438E-93C3-D31DCC78DB9B}" destId="{C3FE804D-3EDB-463C-8853-B072E06002E3}" srcOrd="0" destOrd="0" presId="urn:microsoft.com/office/officeart/2005/8/layout/cycle5"/>
    <dgm:cxn modelId="{89674738-B501-4B30-8399-79ADFAF5E13D}" srcId="{E7160077-CDE2-426F-B861-608D123F3E4D}" destId="{B7280DB6-E9CC-44E0-96F9-2F592FACC493}" srcOrd="1" destOrd="0" parTransId="{EE8E51D5-E9C4-4702-90DB-577D06126029}" sibTransId="{A018CA0D-0768-4F13-A869-AF46E4218820}"/>
    <dgm:cxn modelId="{7D83493B-06D3-4CB1-A75C-0B30C539787E}" type="presOf" srcId="{82DBDACD-CE49-4AF1-BC3D-FB83F7513999}" destId="{7F8DA561-D0A1-4434-B729-EAC3903716AC}" srcOrd="0" destOrd="0" presId="urn:microsoft.com/office/officeart/2005/8/layout/cycle5"/>
    <dgm:cxn modelId="{7D658A44-57B7-46F6-BDC6-DFE49CD574D9}" type="presOf" srcId="{B7280DB6-E9CC-44E0-96F9-2F592FACC493}" destId="{8D9BF5D4-9208-495D-8756-4423BDF0B8CC}" srcOrd="0" destOrd="0" presId="urn:microsoft.com/office/officeart/2005/8/layout/cycle5"/>
    <dgm:cxn modelId="{916E5758-6DB4-4C10-B514-91722B2CE817}" srcId="{E7160077-CDE2-426F-B861-608D123F3E4D}" destId="{3CC1DE26-BFA4-4A8B-9495-4CE06933288D}" srcOrd="0" destOrd="0" parTransId="{A5BFAE58-4A61-4DC4-9AA7-C3CFB365594D}" sibTransId="{39BD8CB3-2286-447E-8361-E57545E4F97C}"/>
    <dgm:cxn modelId="{3D3F4C87-7757-411B-A020-C9A92FE406E1}" type="presOf" srcId="{E7160077-CDE2-426F-B861-608D123F3E4D}" destId="{E484EED2-AFC6-4EE6-B72D-C90E29ABAB6F}" srcOrd="0" destOrd="0" presId="urn:microsoft.com/office/officeart/2005/8/layout/cycle5"/>
    <dgm:cxn modelId="{E2830F8C-CAF1-4F01-B5AC-2A2EA44090AB}" type="presOf" srcId="{3CC1DE26-BFA4-4A8B-9495-4CE06933288D}" destId="{3522261B-9859-4CB4-B125-374A8B65A982}" srcOrd="0" destOrd="0" presId="urn:microsoft.com/office/officeart/2005/8/layout/cycle5"/>
    <dgm:cxn modelId="{21D5D6A7-676D-4E2B-9AC3-62BF44D39657}" srcId="{E7160077-CDE2-426F-B861-608D123F3E4D}" destId="{190DA942-6F4E-4F36-90AB-4F0869546223}" srcOrd="2" destOrd="0" parTransId="{2FF87727-FCE8-4BF2-9EF6-EE239DABCC7A}" sibTransId="{8134B3C8-12FD-438E-93C3-D31DCC78DB9B}"/>
    <dgm:cxn modelId="{51A77AAA-FD2E-49A3-AA0E-E69724DB1175}" type="presOf" srcId="{A018CA0D-0768-4F13-A869-AF46E4218820}" destId="{FD1AA1B0-75F0-4C62-9DEC-2778FEBD54BC}" srcOrd="0" destOrd="0" presId="urn:microsoft.com/office/officeart/2005/8/layout/cycle5"/>
    <dgm:cxn modelId="{2128B0AA-913B-49B0-B9A8-9548C40D6440}" type="presOf" srcId="{190DA942-6F4E-4F36-90AB-4F0869546223}" destId="{0F658623-E921-42BD-805E-16145FA1CECF}" srcOrd="0" destOrd="0" presId="urn:microsoft.com/office/officeart/2005/8/layout/cycle5"/>
    <dgm:cxn modelId="{70780544-D016-4051-9BEA-3559EF5B1090}" type="presParOf" srcId="{E484EED2-AFC6-4EE6-B72D-C90E29ABAB6F}" destId="{3522261B-9859-4CB4-B125-374A8B65A982}" srcOrd="0" destOrd="0" presId="urn:microsoft.com/office/officeart/2005/8/layout/cycle5"/>
    <dgm:cxn modelId="{33BF15F0-91B0-43F9-9058-1F2FB29A4C1C}" type="presParOf" srcId="{E484EED2-AFC6-4EE6-B72D-C90E29ABAB6F}" destId="{F14CB4E9-3B6B-4D16-BA7C-E1F5B734B424}" srcOrd="1" destOrd="0" presId="urn:microsoft.com/office/officeart/2005/8/layout/cycle5"/>
    <dgm:cxn modelId="{A9195E77-DD3B-4002-AAE6-88D8EDD7EAF3}" type="presParOf" srcId="{E484EED2-AFC6-4EE6-B72D-C90E29ABAB6F}" destId="{E92A85B1-482D-4D80-AFAB-C290C32B83D9}" srcOrd="2" destOrd="0" presId="urn:microsoft.com/office/officeart/2005/8/layout/cycle5"/>
    <dgm:cxn modelId="{8DFD324F-0990-4C86-A6CE-C3E38ED2BAAE}" type="presParOf" srcId="{E484EED2-AFC6-4EE6-B72D-C90E29ABAB6F}" destId="{8D9BF5D4-9208-495D-8756-4423BDF0B8CC}" srcOrd="3" destOrd="0" presId="urn:microsoft.com/office/officeart/2005/8/layout/cycle5"/>
    <dgm:cxn modelId="{0ECE3B93-103D-4454-AF7E-823A79146D37}" type="presParOf" srcId="{E484EED2-AFC6-4EE6-B72D-C90E29ABAB6F}" destId="{3EF4464F-2C1C-49ED-A293-1514DA79E69B}" srcOrd="4" destOrd="0" presId="urn:microsoft.com/office/officeart/2005/8/layout/cycle5"/>
    <dgm:cxn modelId="{6F7F081A-2A39-44F1-9C7D-F69C045D4C45}" type="presParOf" srcId="{E484EED2-AFC6-4EE6-B72D-C90E29ABAB6F}" destId="{FD1AA1B0-75F0-4C62-9DEC-2778FEBD54BC}" srcOrd="5" destOrd="0" presId="urn:microsoft.com/office/officeart/2005/8/layout/cycle5"/>
    <dgm:cxn modelId="{EE15E62D-FFA5-4312-9FA9-A4172F15DFCA}" type="presParOf" srcId="{E484EED2-AFC6-4EE6-B72D-C90E29ABAB6F}" destId="{0F658623-E921-42BD-805E-16145FA1CECF}" srcOrd="6" destOrd="0" presId="urn:microsoft.com/office/officeart/2005/8/layout/cycle5"/>
    <dgm:cxn modelId="{7687A1D9-20A4-43A5-B6E4-C3AE18F5F7B4}" type="presParOf" srcId="{E484EED2-AFC6-4EE6-B72D-C90E29ABAB6F}" destId="{B893F4AE-6BA7-4FAE-B567-3223200A71F6}" srcOrd="7" destOrd="0" presId="urn:microsoft.com/office/officeart/2005/8/layout/cycle5"/>
    <dgm:cxn modelId="{5B7063F9-FD5D-4591-B6FC-04D44658B97C}" type="presParOf" srcId="{E484EED2-AFC6-4EE6-B72D-C90E29ABAB6F}" destId="{C3FE804D-3EDB-463C-8853-B072E06002E3}" srcOrd="8" destOrd="0" presId="urn:microsoft.com/office/officeart/2005/8/layout/cycle5"/>
    <dgm:cxn modelId="{51F86660-CF62-40E9-950B-1F83716F28AC}" type="presParOf" srcId="{E484EED2-AFC6-4EE6-B72D-C90E29ABAB6F}" destId="{45E03116-5597-4DAC-9BE4-D71C0B08E12F}" srcOrd="9" destOrd="0" presId="urn:microsoft.com/office/officeart/2005/8/layout/cycle5"/>
    <dgm:cxn modelId="{8DBCD79D-93EB-4DB0-8EE4-36A47B7A841E}" type="presParOf" srcId="{E484EED2-AFC6-4EE6-B72D-C90E29ABAB6F}" destId="{1B20E99F-770E-45E8-A83D-AB498579BEC3}" srcOrd="10" destOrd="0" presId="urn:microsoft.com/office/officeart/2005/8/layout/cycle5"/>
    <dgm:cxn modelId="{A61DB4EA-3E6D-456D-8011-65E5E2E5020A}" type="presParOf" srcId="{E484EED2-AFC6-4EE6-B72D-C90E29ABAB6F}" destId="{7F8DA561-D0A1-4434-B729-EAC3903716AC}" srcOrd="11" destOrd="0" presId="urn:microsoft.com/office/officeart/2005/8/layout/cycle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160077-CDE2-426F-B861-608D123F3E4D}"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en-GB"/>
        </a:p>
      </dgm:t>
    </dgm:pt>
    <dgm:pt modelId="{3CC1DE26-BFA4-4A8B-9495-4CE06933288D}">
      <dgm:prSet phldrT="[Text]"/>
      <dgm:spPr/>
      <dgm:t>
        <a:bodyPr/>
        <a:lstStyle/>
        <a:p>
          <a:r>
            <a:rPr lang="en-GB" dirty="0"/>
            <a:t>Home</a:t>
          </a:r>
        </a:p>
      </dgm:t>
    </dgm:pt>
    <dgm:pt modelId="{A5BFAE58-4A61-4DC4-9AA7-C3CFB365594D}" type="parTrans" cxnId="{916E5758-6DB4-4C10-B514-91722B2CE817}">
      <dgm:prSet/>
      <dgm:spPr/>
      <dgm:t>
        <a:bodyPr/>
        <a:lstStyle/>
        <a:p>
          <a:endParaRPr lang="en-GB"/>
        </a:p>
      </dgm:t>
    </dgm:pt>
    <dgm:pt modelId="{39BD8CB3-2286-447E-8361-E57545E4F97C}" type="sibTrans" cxnId="{916E5758-6DB4-4C10-B514-91722B2CE817}">
      <dgm:prSet/>
      <dgm:spPr/>
      <dgm:t>
        <a:bodyPr/>
        <a:lstStyle/>
        <a:p>
          <a:endParaRPr lang="en-GB"/>
        </a:p>
      </dgm:t>
    </dgm:pt>
    <dgm:pt modelId="{B7280DB6-E9CC-44E0-96F9-2F592FACC493}">
      <dgm:prSet phldrT="[Text]"/>
      <dgm:spPr/>
      <dgm:t>
        <a:bodyPr/>
        <a:lstStyle/>
        <a:p>
          <a:r>
            <a:rPr lang="en-GB" dirty="0"/>
            <a:t>Work</a:t>
          </a:r>
        </a:p>
      </dgm:t>
    </dgm:pt>
    <dgm:pt modelId="{EE8E51D5-E9C4-4702-90DB-577D06126029}" type="parTrans" cxnId="{89674738-B501-4B30-8399-79ADFAF5E13D}">
      <dgm:prSet/>
      <dgm:spPr/>
      <dgm:t>
        <a:bodyPr/>
        <a:lstStyle/>
        <a:p>
          <a:endParaRPr lang="en-GB"/>
        </a:p>
      </dgm:t>
    </dgm:pt>
    <dgm:pt modelId="{A018CA0D-0768-4F13-A869-AF46E4218820}" type="sibTrans" cxnId="{89674738-B501-4B30-8399-79ADFAF5E13D}">
      <dgm:prSet/>
      <dgm:spPr/>
      <dgm:t>
        <a:bodyPr/>
        <a:lstStyle/>
        <a:p>
          <a:endParaRPr lang="en-GB"/>
        </a:p>
      </dgm:t>
    </dgm:pt>
    <dgm:pt modelId="{E89063EB-91F6-4905-9A43-A9EADC6C39B2}">
      <dgm:prSet phldrT="[Text]"/>
      <dgm:spPr/>
      <dgm:t>
        <a:bodyPr/>
        <a:lstStyle/>
        <a:p>
          <a:r>
            <a:rPr lang="en-GB" dirty="0"/>
            <a:t>CCU</a:t>
          </a:r>
        </a:p>
      </dgm:t>
    </dgm:pt>
    <dgm:pt modelId="{43FA83A8-C7B2-4EB4-9664-34A3E45E3262}" type="parTrans" cxnId="{523DADFC-B503-46A4-8546-68B5C758E493}">
      <dgm:prSet/>
      <dgm:spPr/>
      <dgm:t>
        <a:bodyPr/>
        <a:lstStyle/>
        <a:p>
          <a:endParaRPr lang="en-GB"/>
        </a:p>
      </dgm:t>
    </dgm:pt>
    <dgm:pt modelId="{1ED72B28-9560-4E65-BF74-2638510FEB49}" type="sibTrans" cxnId="{523DADFC-B503-46A4-8546-68B5C758E493}">
      <dgm:prSet/>
      <dgm:spPr/>
      <dgm:t>
        <a:bodyPr/>
        <a:lstStyle/>
        <a:p>
          <a:endParaRPr lang="en-GB"/>
        </a:p>
      </dgm:t>
    </dgm:pt>
    <dgm:pt modelId="{1B66D8B6-B26F-426E-B11D-505F58EC6C72}">
      <dgm:prSet phldrT="[Text]"/>
      <dgm:spPr/>
      <dgm:t>
        <a:bodyPr/>
        <a:lstStyle/>
        <a:p>
          <a:r>
            <a:rPr lang="en-GB" dirty="0"/>
            <a:t>Morgue</a:t>
          </a:r>
        </a:p>
      </dgm:t>
    </dgm:pt>
    <dgm:pt modelId="{46F2F3C9-BF81-4D12-A555-E35C77231E5F}" type="parTrans" cxnId="{10B963B3-07AF-41FB-B3C6-956F81C72E8A}">
      <dgm:prSet/>
      <dgm:spPr/>
      <dgm:t>
        <a:bodyPr/>
        <a:lstStyle/>
        <a:p>
          <a:endParaRPr lang="en-GB"/>
        </a:p>
      </dgm:t>
    </dgm:pt>
    <dgm:pt modelId="{8E5FA617-747A-423D-801B-7017FB92CB24}" type="sibTrans" cxnId="{10B963B3-07AF-41FB-B3C6-956F81C72E8A}">
      <dgm:prSet/>
      <dgm:spPr/>
      <dgm:t>
        <a:bodyPr/>
        <a:lstStyle/>
        <a:p>
          <a:endParaRPr lang="en-GB"/>
        </a:p>
      </dgm:t>
    </dgm:pt>
    <dgm:pt modelId="{E484EED2-AFC6-4EE6-B72D-C90E29ABAB6F}" type="pres">
      <dgm:prSet presAssocID="{E7160077-CDE2-426F-B861-608D123F3E4D}" presName="cycle" presStyleCnt="0">
        <dgm:presLayoutVars>
          <dgm:dir/>
          <dgm:resizeHandles val="exact"/>
        </dgm:presLayoutVars>
      </dgm:prSet>
      <dgm:spPr/>
    </dgm:pt>
    <dgm:pt modelId="{3522261B-9859-4CB4-B125-374A8B65A982}" type="pres">
      <dgm:prSet presAssocID="{3CC1DE26-BFA4-4A8B-9495-4CE06933288D}" presName="node" presStyleLbl="node1" presStyleIdx="0" presStyleCnt="4">
        <dgm:presLayoutVars>
          <dgm:bulletEnabled val="1"/>
        </dgm:presLayoutVars>
      </dgm:prSet>
      <dgm:spPr/>
    </dgm:pt>
    <dgm:pt modelId="{F14CB4E9-3B6B-4D16-BA7C-E1F5B734B424}" type="pres">
      <dgm:prSet presAssocID="{3CC1DE26-BFA4-4A8B-9495-4CE06933288D}" presName="spNode" presStyleCnt="0"/>
      <dgm:spPr/>
    </dgm:pt>
    <dgm:pt modelId="{E92A85B1-482D-4D80-AFAB-C290C32B83D9}" type="pres">
      <dgm:prSet presAssocID="{39BD8CB3-2286-447E-8361-E57545E4F97C}" presName="sibTrans" presStyleLbl="sibTrans1D1" presStyleIdx="0" presStyleCnt="4"/>
      <dgm:spPr/>
    </dgm:pt>
    <dgm:pt modelId="{8D9BF5D4-9208-495D-8756-4423BDF0B8CC}" type="pres">
      <dgm:prSet presAssocID="{B7280DB6-E9CC-44E0-96F9-2F592FACC493}" presName="node" presStyleLbl="node1" presStyleIdx="1" presStyleCnt="4">
        <dgm:presLayoutVars>
          <dgm:bulletEnabled val="1"/>
        </dgm:presLayoutVars>
      </dgm:prSet>
      <dgm:spPr/>
    </dgm:pt>
    <dgm:pt modelId="{3EF4464F-2C1C-49ED-A293-1514DA79E69B}" type="pres">
      <dgm:prSet presAssocID="{B7280DB6-E9CC-44E0-96F9-2F592FACC493}" presName="spNode" presStyleCnt="0"/>
      <dgm:spPr/>
    </dgm:pt>
    <dgm:pt modelId="{FD1AA1B0-75F0-4C62-9DEC-2778FEBD54BC}" type="pres">
      <dgm:prSet presAssocID="{A018CA0D-0768-4F13-A869-AF46E4218820}" presName="sibTrans" presStyleLbl="sibTrans1D1" presStyleIdx="1" presStyleCnt="4"/>
      <dgm:spPr/>
    </dgm:pt>
    <dgm:pt modelId="{D657A03A-0988-471B-8594-B5436B86705D}" type="pres">
      <dgm:prSet presAssocID="{E89063EB-91F6-4905-9A43-A9EADC6C39B2}" presName="node" presStyleLbl="node1" presStyleIdx="2" presStyleCnt="4">
        <dgm:presLayoutVars>
          <dgm:bulletEnabled val="1"/>
        </dgm:presLayoutVars>
      </dgm:prSet>
      <dgm:spPr/>
    </dgm:pt>
    <dgm:pt modelId="{58A7A81F-1F30-4427-8B39-5001DCD3BA13}" type="pres">
      <dgm:prSet presAssocID="{E89063EB-91F6-4905-9A43-A9EADC6C39B2}" presName="spNode" presStyleCnt="0"/>
      <dgm:spPr/>
    </dgm:pt>
    <dgm:pt modelId="{7D9FA32B-E764-4120-A79A-20B6E8E69890}" type="pres">
      <dgm:prSet presAssocID="{1ED72B28-9560-4E65-BF74-2638510FEB49}" presName="sibTrans" presStyleLbl="sibTrans1D1" presStyleIdx="2" presStyleCnt="4"/>
      <dgm:spPr/>
    </dgm:pt>
    <dgm:pt modelId="{524A754E-D602-4073-B600-49417D2B251C}" type="pres">
      <dgm:prSet presAssocID="{1B66D8B6-B26F-426E-B11D-505F58EC6C72}" presName="node" presStyleLbl="node1" presStyleIdx="3" presStyleCnt="4">
        <dgm:presLayoutVars>
          <dgm:bulletEnabled val="1"/>
        </dgm:presLayoutVars>
      </dgm:prSet>
      <dgm:spPr/>
    </dgm:pt>
    <dgm:pt modelId="{B3D0018D-0532-45A1-B07B-9821F0EF0825}" type="pres">
      <dgm:prSet presAssocID="{1B66D8B6-B26F-426E-B11D-505F58EC6C72}" presName="spNode" presStyleCnt="0"/>
      <dgm:spPr/>
    </dgm:pt>
    <dgm:pt modelId="{5B94C603-08D8-49D2-9266-2BE88DAD82B2}" type="pres">
      <dgm:prSet presAssocID="{8E5FA617-747A-423D-801B-7017FB92CB24}" presName="sibTrans" presStyleLbl="sibTrans1D1" presStyleIdx="3" presStyleCnt="4"/>
      <dgm:spPr/>
    </dgm:pt>
  </dgm:ptLst>
  <dgm:cxnLst>
    <dgm:cxn modelId="{FF48821D-BE72-45D9-9D54-B9C79E62EA02}" type="presOf" srcId="{39BD8CB3-2286-447E-8361-E57545E4F97C}" destId="{E92A85B1-482D-4D80-AFAB-C290C32B83D9}" srcOrd="0" destOrd="0" presId="urn:microsoft.com/office/officeart/2005/8/layout/cycle5"/>
    <dgm:cxn modelId="{89674738-B501-4B30-8399-79ADFAF5E13D}" srcId="{E7160077-CDE2-426F-B861-608D123F3E4D}" destId="{B7280DB6-E9CC-44E0-96F9-2F592FACC493}" srcOrd="1" destOrd="0" parTransId="{EE8E51D5-E9C4-4702-90DB-577D06126029}" sibTransId="{A018CA0D-0768-4F13-A869-AF46E4218820}"/>
    <dgm:cxn modelId="{7D658A44-57B7-46F6-BDC6-DFE49CD574D9}" type="presOf" srcId="{B7280DB6-E9CC-44E0-96F9-2F592FACC493}" destId="{8D9BF5D4-9208-495D-8756-4423BDF0B8CC}" srcOrd="0" destOrd="0" presId="urn:microsoft.com/office/officeart/2005/8/layout/cycle5"/>
    <dgm:cxn modelId="{916E5758-6DB4-4C10-B514-91722B2CE817}" srcId="{E7160077-CDE2-426F-B861-608D123F3E4D}" destId="{3CC1DE26-BFA4-4A8B-9495-4CE06933288D}" srcOrd="0" destOrd="0" parTransId="{A5BFAE58-4A61-4DC4-9AA7-C3CFB365594D}" sibTransId="{39BD8CB3-2286-447E-8361-E57545E4F97C}"/>
    <dgm:cxn modelId="{3FFBB482-61AC-42AA-A066-5B91F1A89063}" type="presOf" srcId="{1ED72B28-9560-4E65-BF74-2638510FEB49}" destId="{7D9FA32B-E764-4120-A79A-20B6E8E69890}" srcOrd="0" destOrd="0" presId="urn:microsoft.com/office/officeart/2005/8/layout/cycle5"/>
    <dgm:cxn modelId="{3D3F4C87-7757-411B-A020-C9A92FE406E1}" type="presOf" srcId="{E7160077-CDE2-426F-B861-608D123F3E4D}" destId="{E484EED2-AFC6-4EE6-B72D-C90E29ABAB6F}" srcOrd="0" destOrd="0" presId="urn:microsoft.com/office/officeart/2005/8/layout/cycle5"/>
    <dgm:cxn modelId="{E2830F8C-CAF1-4F01-B5AC-2A2EA44090AB}" type="presOf" srcId="{3CC1DE26-BFA4-4A8B-9495-4CE06933288D}" destId="{3522261B-9859-4CB4-B125-374A8B65A982}" srcOrd="0" destOrd="0" presId="urn:microsoft.com/office/officeart/2005/8/layout/cycle5"/>
    <dgm:cxn modelId="{51A77AAA-FD2E-49A3-AA0E-E69724DB1175}" type="presOf" srcId="{A018CA0D-0768-4F13-A869-AF46E4218820}" destId="{FD1AA1B0-75F0-4C62-9DEC-2778FEBD54BC}" srcOrd="0" destOrd="0" presId="urn:microsoft.com/office/officeart/2005/8/layout/cycle5"/>
    <dgm:cxn modelId="{10B963B3-07AF-41FB-B3C6-956F81C72E8A}" srcId="{E7160077-CDE2-426F-B861-608D123F3E4D}" destId="{1B66D8B6-B26F-426E-B11D-505F58EC6C72}" srcOrd="3" destOrd="0" parTransId="{46F2F3C9-BF81-4D12-A555-E35C77231E5F}" sibTransId="{8E5FA617-747A-423D-801B-7017FB92CB24}"/>
    <dgm:cxn modelId="{1D1538B7-BED2-4C77-9837-5BAEF626DF67}" type="presOf" srcId="{E89063EB-91F6-4905-9A43-A9EADC6C39B2}" destId="{D657A03A-0988-471B-8594-B5436B86705D}" srcOrd="0" destOrd="0" presId="urn:microsoft.com/office/officeart/2005/8/layout/cycle5"/>
    <dgm:cxn modelId="{883052E0-4E81-4B6E-BECF-194D0357261A}" type="presOf" srcId="{1B66D8B6-B26F-426E-B11D-505F58EC6C72}" destId="{524A754E-D602-4073-B600-49417D2B251C}" srcOrd="0" destOrd="0" presId="urn:microsoft.com/office/officeart/2005/8/layout/cycle5"/>
    <dgm:cxn modelId="{D16570E5-B075-4693-A65E-5C6723FF9231}" type="presOf" srcId="{8E5FA617-747A-423D-801B-7017FB92CB24}" destId="{5B94C603-08D8-49D2-9266-2BE88DAD82B2}" srcOrd="0" destOrd="0" presId="urn:microsoft.com/office/officeart/2005/8/layout/cycle5"/>
    <dgm:cxn modelId="{523DADFC-B503-46A4-8546-68B5C758E493}" srcId="{E7160077-CDE2-426F-B861-608D123F3E4D}" destId="{E89063EB-91F6-4905-9A43-A9EADC6C39B2}" srcOrd="2" destOrd="0" parTransId="{43FA83A8-C7B2-4EB4-9664-34A3E45E3262}" sibTransId="{1ED72B28-9560-4E65-BF74-2638510FEB49}"/>
    <dgm:cxn modelId="{70780544-D016-4051-9BEA-3559EF5B1090}" type="presParOf" srcId="{E484EED2-AFC6-4EE6-B72D-C90E29ABAB6F}" destId="{3522261B-9859-4CB4-B125-374A8B65A982}" srcOrd="0" destOrd="0" presId="urn:microsoft.com/office/officeart/2005/8/layout/cycle5"/>
    <dgm:cxn modelId="{33BF15F0-91B0-43F9-9058-1F2FB29A4C1C}" type="presParOf" srcId="{E484EED2-AFC6-4EE6-B72D-C90E29ABAB6F}" destId="{F14CB4E9-3B6B-4D16-BA7C-E1F5B734B424}" srcOrd="1" destOrd="0" presId="urn:microsoft.com/office/officeart/2005/8/layout/cycle5"/>
    <dgm:cxn modelId="{A9195E77-DD3B-4002-AAE6-88D8EDD7EAF3}" type="presParOf" srcId="{E484EED2-AFC6-4EE6-B72D-C90E29ABAB6F}" destId="{E92A85B1-482D-4D80-AFAB-C290C32B83D9}" srcOrd="2" destOrd="0" presId="urn:microsoft.com/office/officeart/2005/8/layout/cycle5"/>
    <dgm:cxn modelId="{8DFD324F-0990-4C86-A6CE-C3E38ED2BAAE}" type="presParOf" srcId="{E484EED2-AFC6-4EE6-B72D-C90E29ABAB6F}" destId="{8D9BF5D4-9208-495D-8756-4423BDF0B8CC}" srcOrd="3" destOrd="0" presId="urn:microsoft.com/office/officeart/2005/8/layout/cycle5"/>
    <dgm:cxn modelId="{0ECE3B93-103D-4454-AF7E-823A79146D37}" type="presParOf" srcId="{E484EED2-AFC6-4EE6-B72D-C90E29ABAB6F}" destId="{3EF4464F-2C1C-49ED-A293-1514DA79E69B}" srcOrd="4" destOrd="0" presId="urn:microsoft.com/office/officeart/2005/8/layout/cycle5"/>
    <dgm:cxn modelId="{6F7F081A-2A39-44F1-9C7D-F69C045D4C45}" type="presParOf" srcId="{E484EED2-AFC6-4EE6-B72D-C90E29ABAB6F}" destId="{FD1AA1B0-75F0-4C62-9DEC-2778FEBD54BC}" srcOrd="5" destOrd="0" presId="urn:microsoft.com/office/officeart/2005/8/layout/cycle5"/>
    <dgm:cxn modelId="{0472249F-7649-42A0-8E8B-10F3D8F396A8}" type="presParOf" srcId="{E484EED2-AFC6-4EE6-B72D-C90E29ABAB6F}" destId="{D657A03A-0988-471B-8594-B5436B86705D}" srcOrd="6" destOrd="0" presId="urn:microsoft.com/office/officeart/2005/8/layout/cycle5"/>
    <dgm:cxn modelId="{E6E76BB7-6356-4E86-93B8-56E9F4FE4280}" type="presParOf" srcId="{E484EED2-AFC6-4EE6-B72D-C90E29ABAB6F}" destId="{58A7A81F-1F30-4427-8B39-5001DCD3BA13}" srcOrd="7" destOrd="0" presId="urn:microsoft.com/office/officeart/2005/8/layout/cycle5"/>
    <dgm:cxn modelId="{D1B51C4E-D142-4919-B3A3-DC4F3186F0BA}" type="presParOf" srcId="{E484EED2-AFC6-4EE6-B72D-C90E29ABAB6F}" destId="{7D9FA32B-E764-4120-A79A-20B6E8E69890}" srcOrd="8" destOrd="0" presId="urn:microsoft.com/office/officeart/2005/8/layout/cycle5"/>
    <dgm:cxn modelId="{19DCA2BD-4D4D-4358-83A2-7F8BAC8D4A91}" type="presParOf" srcId="{E484EED2-AFC6-4EE6-B72D-C90E29ABAB6F}" destId="{524A754E-D602-4073-B600-49417D2B251C}" srcOrd="9" destOrd="0" presId="urn:microsoft.com/office/officeart/2005/8/layout/cycle5"/>
    <dgm:cxn modelId="{C69B6FE9-01EC-4539-93EA-792792D09F90}" type="presParOf" srcId="{E484EED2-AFC6-4EE6-B72D-C90E29ABAB6F}" destId="{B3D0018D-0532-45A1-B07B-9821F0EF0825}" srcOrd="10" destOrd="0" presId="urn:microsoft.com/office/officeart/2005/8/layout/cycle5"/>
    <dgm:cxn modelId="{4ECA2654-792E-4F88-8A7E-E5CF4C3BBC09}" type="presParOf" srcId="{E484EED2-AFC6-4EE6-B72D-C90E29ABAB6F}" destId="{5B94C603-08D8-49D2-9266-2BE88DAD82B2}" srcOrd="11" destOrd="0" presId="urn:microsoft.com/office/officeart/2005/8/layout/cycle5"/>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160077-CDE2-426F-B861-608D123F3E4D}"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en-GB"/>
        </a:p>
      </dgm:t>
    </dgm:pt>
    <dgm:pt modelId="{3CC1DE26-BFA4-4A8B-9495-4CE06933288D}">
      <dgm:prSet phldrT="[Text]" custT="1"/>
      <dgm:spPr/>
      <dgm:t>
        <a:bodyPr/>
        <a:lstStyle/>
        <a:p>
          <a:r>
            <a:rPr lang="en-GB" sz="900" dirty="0"/>
            <a:t>asymptomatic</a:t>
          </a:r>
          <a:endParaRPr lang="en-GB" sz="1000" dirty="0"/>
        </a:p>
      </dgm:t>
    </dgm:pt>
    <dgm:pt modelId="{A5BFAE58-4A61-4DC4-9AA7-C3CFB365594D}" type="parTrans" cxnId="{916E5758-6DB4-4C10-B514-91722B2CE817}">
      <dgm:prSet/>
      <dgm:spPr/>
      <dgm:t>
        <a:bodyPr/>
        <a:lstStyle/>
        <a:p>
          <a:endParaRPr lang="en-GB"/>
        </a:p>
      </dgm:t>
    </dgm:pt>
    <dgm:pt modelId="{39BD8CB3-2286-447E-8361-E57545E4F97C}" type="sibTrans" cxnId="{916E5758-6DB4-4C10-B514-91722B2CE817}">
      <dgm:prSet/>
      <dgm:spPr/>
      <dgm:t>
        <a:bodyPr/>
        <a:lstStyle/>
        <a:p>
          <a:endParaRPr lang="en-GB"/>
        </a:p>
      </dgm:t>
    </dgm:pt>
    <dgm:pt modelId="{B7280DB6-E9CC-44E0-96F9-2F592FACC493}">
      <dgm:prSet phldrT="[Text]" custT="1"/>
      <dgm:spPr/>
      <dgm:t>
        <a:bodyPr/>
        <a:lstStyle/>
        <a:p>
          <a:r>
            <a:rPr lang="en-GB" sz="900" dirty="0"/>
            <a:t>Symptoms</a:t>
          </a:r>
          <a:endParaRPr lang="en-GB" sz="700" dirty="0"/>
        </a:p>
      </dgm:t>
    </dgm:pt>
    <dgm:pt modelId="{EE8E51D5-E9C4-4702-90DB-577D06126029}" type="parTrans" cxnId="{89674738-B501-4B30-8399-79ADFAF5E13D}">
      <dgm:prSet/>
      <dgm:spPr/>
      <dgm:t>
        <a:bodyPr/>
        <a:lstStyle/>
        <a:p>
          <a:endParaRPr lang="en-GB"/>
        </a:p>
      </dgm:t>
    </dgm:pt>
    <dgm:pt modelId="{A018CA0D-0768-4F13-A869-AF46E4218820}" type="sibTrans" cxnId="{89674738-B501-4B30-8399-79ADFAF5E13D}">
      <dgm:prSet/>
      <dgm:spPr/>
      <dgm:t>
        <a:bodyPr/>
        <a:lstStyle/>
        <a:p>
          <a:endParaRPr lang="en-GB"/>
        </a:p>
      </dgm:t>
    </dgm:pt>
    <dgm:pt modelId="{EEAEA4C2-0734-4A33-B210-7F15BBDE1234}">
      <dgm:prSet phldrT="[Text]" custT="1"/>
      <dgm:spPr/>
      <dgm:t>
        <a:bodyPr/>
        <a:lstStyle/>
        <a:p>
          <a:r>
            <a:rPr lang="en-GB" sz="1000" dirty="0"/>
            <a:t>ARDS</a:t>
          </a:r>
          <a:endParaRPr lang="en-GB" sz="1300" dirty="0"/>
        </a:p>
      </dgm:t>
    </dgm:pt>
    <dgm:pt modelId="{294098A7-5292-4679-86E3-2A7205F229AB}" type="parTrans" cxnId="{EAB63ED7-4559-4318-B06C-3E2DFE060A85}">
      <dgm:prSet/>
      <dgm:spPr/>
      <dgm:t>
        <a:bodyPr/>
        <a:lstStyle/>
        <a:p>
          <a:endParaRPr lang="en-GB"/>
        </a:p>
      </dgm:t>
    </dgm:pt>
    <dgm:pt modelId="{B6E9F917-C1D7-4043-935B-4D1F4606D800}" type="sibTrans" cxnId="{EAB63ED7-4559-4318-B06C-3E2DFE060A85}">
      <dgm:prSet/>
      <dgm:spPr/>
      <dgm:t>
        <a:bodyPr/>
        <a:lstStyle/>
        <a:p>
          <a:endParaRPr lang="en-GB"/>
        </a:p>
      </dgm:t>
    </dgm:pt>
    <dgm:pt modelId="{CBA1AFE7-A6C7-41C7-A7B8-BF48DB8085F4}">
      <dgm:prSet phldrT="[Text]" custT="1"/>
      <dgm:spPr/>
      <dgm:t>
        <a:bodyPr/>
        <a:lstStyle/>
        <a:p>
          <a:r>
            <a:rPr lang="en-GB" sz="900" dirty="0"/>
            <a:t>Deceased</a:t>
          </a:r>
          <a:endParaRPr lang="en-GB" sz="700" dirty="0"/>
        </a:p>
      </dgm:t>
    </dgm:pt>
    <dgm:pt modelId="{EC81CBEA-152C-4DB2-AD42-7EB4787E2DC0}" type="parTrans" cxnId="{766E77E2-2160-4D59-8CCF-9BD19FA41F47}">
      <dgm:prSet/>
      <dgm:spPr/>
      <dgm:t>
        <a:bodyPr/>
        <a:lstStyle/>
        <a:p>
          <a:endParaRPr lang="en-GB"/>
        </a:p>
      </dgm:t>
    </dgm:pt>
    <dgm:pt modelId="{15A624CA-E36A-4E12-83AD-1E2AF1F6B109}" type="sibTrans" cxnId="{766E77E2-2160-4D59-8CCF-9BD19FA41F47}">
      <dgm:prSet/>
      <dgm:spPr/>
      <dgm:t>
        <a:bodyPr/>
        <a:lstStyle/>
        <a:p>
          <a:endParaRPr lang="en-GB"/>
        </a:p>
      </dgm:t>
    </dgm:pt>
    <dgm:pt modelId="{E484EED2-AFC6-4EE6-B72D-C90E29ABAB6F}" type="pres">
      <dgm:prSet presAssocID="{E7160077-CDE2-426F-B861-608D123F3E4D}" presName="cycle" presStyleCnt="0">
        <dgm:presLayoutVars>
          <dgm:dir/>
          <dgm:resizeHandles val="exact"/>
        </dgm:presLayoutVars>
      </dgm:prSet>
      <dgm:spPr/>
    </dgm:pt>
    <dgm:pt modelId="{3522261B-9859-4CB4-B125-374A8B65A982}" type="pres">
      <dgm:prSet presAssocID="{3CC1DE26-BFA4-4A8B-9495-4CE06933288D}" presName="node" presStyleLbl="node1" presStyleIdx="0" presStyleCnt="4" custScaleX="162120">
        <dgm:presLayoutVars>
          <dgm:bulletEnabled val="1"/>
        </dgm:presLayoutVars>
      </dgm:prSet>
      <dgm:spPr/>
    </dgm:pt>
    <dgm:pt modelId="{F14CB4E9-3B6B-4D16-BA7C-E1F5B734B424}" type="pres">
      <dgm:prSet presAssocID="{3CC1DE26-BFA4-4A8B-9495-4CE06933288D}" presName="spNode" presStyleCnt="0"/>
      <dgm:spPr/>
    </dgm:pt>
    <dgm:pt modelId="{E92A85B1-482D-4D80-AFAB-C290C32B83D9}" type="pres">
      <dgm:prSet presAssocID="{39BD8CB3-2286-447E-8361-E57545E4F97C}" presName="sibTrans" presStyleLbl="sibTrans1D1" presStyleIdx="0" presStyleCnt="4"/>
      <dgm:spPr/>
    </dgm:pt>
    <dgm:pt modelId="{8D9BF5D4-9208-495D-8756-4423BDF0B8CC}" type="pres">
      <dgm:prSet presAssocID="{B7280DB6-E9CC-44E0-96F9-2F592FACC493}" presName="node" presStyleLbl="node1" presStyleIdx="1" presStyleCnt="4" custScaleX="114051">
        <dgm:presLayoutVars>
          <dgm:bulletEnabled val="1"/>
        </dgm:presLayoutVars>
      </dgm:prSet>
      <dgm:spPr/>
    </dgm:pt>
    <dgm:pt modelId="{3EF4464F-2C1C-49ED-A293-1514DA79E69B}" type="pres">
      <dgm:prSet presAssocID="{B7280DB6-E9CC-44E0-96F9-2F592FACC493}" presName="spNode" presStyleCnt="0"/>
      <dgm:spPr/>
    </dgm:pt>
    <dgm:pt modelId="{FD1AA1B0-75F0-4C62-9DEC-2778FEBD54BC}" type="pres">
      <dgm:prSet presAssocID="{A018CA0D-0768-4F13-A869-AF46E4218820}" presName="sibTrans" presStyleLbl="sibTrans1D1" presStyleIdx="1" presStyleCnt="4"/>
      <dgm:spPr/>
    </dgm:pt>
    <dgm:pt modelId="{7F93D7F2-A0F3-414E-8015-991A347A5751}" type="pres">
      <dgm:prSet presAssocID="{EEAEA4C2-0734-4A33-B210-7F15BBDE1234}" presName="node" presStyleLbl="node1" presStyleIdx="2" presStyleCnt="4">
        <dgm:presLayoutVars>
          <dgm:bulletEnabled val="1"/>
        </dgm:presLayoutVars>
      </dgm:prSet>
      <dgm:spPr/>
    </dgm:pt>
    <dgm:pt modelId="{A4D9622D-CBB7-4079-B50E-3C9A4385B697}" type="pres">
      <dgm:prSet presAssocID="{EEAEA4C2-0734-4A33-B210-7F15BBDE1234}" presName="spNode" presStyleCnt="0"/>
      <dgm:spPr/>
    </dgm:pt>
    <dgm:pt modelId="{A1281FE5-DDC9-4CB7-BB29-3C13313AA0D6}" type="pres">
      <dgm:prSet presAssocID="{B6E9F917-C1D7-4043-935B-4D1F4606D800}" presName="sibTrans" presStyleLbl="sibTrans1D1" presStyleIdx="2" presStyleCnt="4"/>
      <dgm:spPr/>
    </dgm:pt>
    <dgm:pt modelId="{A6671FCA-9356-4F51-81F1-01F10EA63841}" type="pres">
      <dgm:prSet presAssocID="{CBA1AFE7-A6C7-41C7-A7B8-BF48DB8085F4}" presName="node" presStyleLbl="node1" presStyleIdx="3" presStyleCnt="4" custScaleX="125445">
        <dgm:presLayoutVars>
          <dgm:bulletEnabled val="1"/>
        </dgm:presLayoutVars>
      </dgm:prSet>
      <dgm:spPr/>
    </dgm:pt>
    <dgm:pt modelId="{6AFB6D61-D5FE-458D-B393-8DD341FFF78D}" type="pres">
      <dgm:prSet presAssocID="{CBA1AFE7-A6C7-41C7-A7B8-BF48DB8085F4}" presName="spNode" presStyleCnt="0"/>
      <dgm:spPr/>
    </dgm:pt>
    <dgm:pt modelId="{3D14E4A5-7526-4479-968E-BCECB66C9728}" type="pres">
      <dgm:prSet presAssocID="{15A624CA-E36A-4E12-83AD-1E2AF1F6B109}" presName="sibTrans" presStyleLbl="sibTrans1D1" presStyleIdx="3" presStyleCnt="4"/>
      <dgm:spPr/>
    </dgm:pt>
  </dgm:ptLst>
  <dgm:cxnLst>
    <dgm:cxn modelId="{2B80111A-1CEA-4413-BBAA-EFEAFD4BF662}" type="presOf" srcId="{EEAEA4C2-0734-4A33-B210-7F15BBDE1234}" destId="{7F93D7F2-A0F3-414E-8015-991A347A5751}" srcOrd="0" destOrd="0" presId="urn:microsoft.com/office/officeart/2005/8/layout/cycle5"/>
    <dgm:cxn modelId="{FF48821D-BE72-45D9-9D54-B9C79E62EA02}" type="presOf" srcId="{39BD8CB3-2286-447E-8361-E57545E4F97C}" destId="{E92A85B1-482D-4D80-AFAB-C290C32B83D9}" srcOrd="0" destOrd="0" presId="urn:microsoft.com/office/officeart/2005/8/layout/cycle5"/>
    <dgm:cxn modelId="{6C521F36-6093-4005-AE3B-4D758BDA7285}" type="presOf" srcId="{B6E9F917-C1D7-4043-935B-4D1F4606D800}" destId="{A1281FE5-DDC9-4CB7-BB29-3C13313AA0D6}" srcOrd="0" destOrd="0" presId="urn:microsoft.com/office/officeart/2005/8/layout/cycle5"/>
    <dgm:cxn modelId="{89674738-B501-4B30-8399-79ADFAF5E13D}" srcId="{E7160077-CDE2-426F-B861-608D123F3E4D}" destId="{B7280DB6-E9CC-44E0-96F9-2F592FACC493}" srcOrd="1" destOrd="0" parTransId="{EE8E51D5-E9C4-4702-90DB-577D06126029}" sibTransId="{A018CA0D-0768-4F13-A869-AF46E4218820}"/>
    <dgm:cxn modelId="{7D658A44-57B7-46F6-BDC6-DFE49CD574D9}" type="presOf" srcId="{B7280DB6-E9CC-44E0-96F9-2F592FACC493}" destId="{8D9BF5D4-9208-495D-8756-4423BDF0B8CC}" srcOrd="0" destOrd="0" presId="urn:microsoft.com/office/officeart/2005/8/layout/cycle5"/>
    <dgm:cxn modelId="{90808151-842D-400B-BF0F-139C16575C2D}" type="presOf" srcId="{15A624CA-E36A-4E12-83AD-1E2AF1F6B109}" destId="{3D14E4A5-7526-4479-968E-BCECB66C9728}" srcOrd="0" destOrd="0" presId="urn:microsoft.com/office/officeart/2005/8/layout/cycle5"/>
    <dgm:cxn modelId="{916E5758-6DB4-4C10-B514-91722B2CE817}" srcId="{E7160077-CDE2-426F-B861-608D123F3E4D}" destId="{3CC1DE26-BFA4-4A8B-9495-4CE06933288D}" srcOrd="0" destOrd="0" parTransId="{A5BFAE58-4A61-4DC4-9AA7-C3CFB365594D}" sibTransId="{39BD8CB3-2286-447E-8361-E57545E4F97C}"/>
    <dgm:cxn modelId="{3D3F4C87-7757-411B-A020-C9A92FE406E1}" type="presOf" srcId="{E7160077-CDE2-426F-B861-608D123F3E4D}" destId="{E484EED2-AFC6-4EE6-B72D-C90E29ABAB6F}" srcOrd="0" destOrd="0" presId="urn:microsoft.com/office/officeart/2005/8/layout/cycle5"/>
    <dgm:cxn modelId="{E2830F8C-CAF1-4F01-B5AC-2A2EA44090AB}" type="presOf" srcId="{3CC1DE26-BFA4-4A8B-9495-4CE06933288D}" destId="{3522261B-9859-4CB4-B125-374A8B65A982}" srcOrd="0" destOrd="0" presId="urn:microsoft.com/office/officeart/2005/8/layout/cycle5"/>
    <dgm:cxn modelId="{51A77AAA-FD2E-49A3-AA0E-E69724DB1175}" type="presOf" srcId="{A018CA0D-0768-4F13-A869-AF46E4218820}" destId="{FD1AA1B0-75F0-4C62-9DEC-2778FEBD54BC}" srcOrd="0" destOrd="0" presId="urn:microsoft.com/office/officeart/2005/8/layout/cycle5"/>
    <dgm:cxn modelId="{EAB63ED7-4559-4318-B06C-3E2DFE060A85}" srcId="{E7160077-CDE2-426F-B861-608D123F3E4D}" destId="{EEAEA4C2-0734-4A33-B210-7F15BBDE1234}" srcOrd="2" destOrd="0" parTransId="{294098A7-5292-4679-86E3-2A7205F229AB}" sibTransId="{B6E9F917-C1D7-4043-935B-4D1F4606D800}"/>
    <dgm:cxn modelId="{D515DDDB-985C-4E47-A8BC-BD7494220772}" type="presOf" srcId="{CBA1AFE7-A6C7-41C7-A7B8-BF48DB8085F4}" destId="{A6671FCA-9356-4F51-81F1-01F10EA63841}" srcOrd="0" destOrd="0" presId="urn:microsoft.com/office/officeart/2005/8/layout/cycle5"/>
    <dgm:cxn modelId="{766E77E2-2160-4D59-8CCF-9BD19FA41F47}" srcId="{E7160077-CDE2-426F-B861-608D123F3E4D}" destId="{CBA1AFE7-A6C7-41C7-A7B8-BF48DB8085F4}" srcOrd="3" destOrd="0" parTransId="{EC81CBEA-152C-4DB2-AD42-7EB4787E2DC0}" sibTransId="{15A624CA-E36A-4E12-83AD-1E2AF1F6B109}"/>
    <dgm:cxn modelId="{70780544-D016-4051-9BEA-3559EF5B1090}" type="presParOf" srcId="{E484EED2-AFC6-4EE6-B72D-C90E29ABAB6F}" destId="{3522261B-9859-4CB4-B125-374A8B65A982}" srcOrd="0" destOrd="0" presId="urn:microsoft.com/office/officeart/2005/8/layout/cycle5"/>
    <dgm:cxn modelId="{33BF15F0-91B0-43F9-9058-1F2FB29A4C1C}" type="presParOf" srcId="{E484EED2-AFC6-4EE6-B72D-C90E29ABAB6F}" destId="{F14CB4E9-3B6B-4D16-BA7C-E1F5B734B424}" srcOrd="1" destOrd="0" presId="urn:microsoft.com/office/officeart/2005/8/layout/cycle5"/>
    <dgm:cxn modelId="{A9195E77-DD3B-4002-AAE6-88D8EDD7EAF3}" type="presParOf" srcId="{E484EED2-AFC6-4EE6-B72D-C90E29ABAB6F}" destId="{E92A85B1-482D-4D80-AFAB-C290C32B83D9}" srcOrd="2" destOrd="0" presId="urn:microsoft.com/office/officeart/2005/8/layout/cycle5"/>
    <dgm:cxn modelId="{8DFD324F-0990-4C86-A6CE-C3E38ED2BAAE}" type="presParOf" srcId="{E484EED2-AFC6-4EE6-B72D-C90E29ABAB6F}" destId="{8D9BF5D4-9208-495D-8756-4423BDF0B8CC}" srcOrd="3" destOrd="0" presId="urn:microsoft.com/office/officeart/2005/8/layout/cycle5"/>
    <dgm:cxn modelId="{0ECE3B93-103D-4454-AF7E-823A79146D37}" type="presParOf" srcId="{E484EED2-AFC6-4EE6-B72D-C90E29ABAB6F}" destId="{3EF4464F-2C1C-49ED-A293-1514DA79E69B}" srcOrd="4" destOrd="0" presId="urn:microsoft.com/office/officeart/2005/8/layout/cycle5"/>
    <dgm:cxn modelId="{6F7F081A-2A39-44F1-9C7D-F69C045D4C45}" type="presParOf" srcId="{E484EED2-AFC6-4EE6-B72D-C90E29ABAB6F}" destId="{FD1AA1B0-75F0-4C62-9DEC-2778FEBD54BC}" srcOrd="5" destOrd="0" presId="urn:microsoft.com/office/officeart/2005/8/layout/cycle5"/>
    <dgm:cxn modelId="{57BECD3A-D9B9-4524-B8C3-943672EB7E8E}" type="presParOf" srcId="{E484EED2-AFC6-4EE6-B72D-C90E29ABAB6F}" destId="{7F93D7F2-A0F3-414E-8015-991A347A5751}" srcOrd="6" destOrd="0" presId="urn:microsoft.com/office/officeart/2005/8/layout/cycle5"/>
    <dgm:cxn modelId="{273FF6AE-EE22-4358-9FAB-536F533E6749}" type="presParOf" srcId="{E484EED2-AFC6-4EE6-B72D-C90E29ABAB6F}" destId="{A4D9622D-CBB7-4079-B50E-3C9A4385B697}" srcOrd="7" destOrd="0" presId="urn:microsoft.com/office/officeart/2005/8/layout/cycle5"/>
    <dgm:cxn modelId="{89029DEF-50D4-49BB-BA88-A49928F8955C}" type="presParOf" srcId="{E484EED2-AFC6-4EE6-B72D-C90E29ABAB6F}" destId="{A1281FE5-DDC9-4CB7-BB29-3C13313AA0D6}" srcOrd="8" destOrd="0" presId="urn:microsoft.com/office/officeart/2005/8/layout/cycle5"/>
    <dgm:cxn modelId="{B3D8EEA2-DF08-433A-AFB5-9A6173BC9231}" type="presParOf" srcId="{E484EED2-AFC6-4EE6-B72D-C90E29ABAB6F}" destId="{A6671FCA-9356-4F51-81F1-01F10EA63841}" srcOrd="9" destOrd="0" presId="urn:microsoft.com/office/officeart/2005/8/layout/cycle5"/>
    <dgm:cxn modelId="{500857F9-CB1D-4673-BD7B-906CDE6D8B94}" type="presParOf" srcId="{E484EED2-AFC6-4EE6-B72D-C90E29ABAB6F}" destId="{6AFB6D61-D5FE-458D-B393-8DD341FFF78D}" srcOrd="10" destOrd="0" presId="urn:microsoft.com/office/officeart/2005/8/layout/cycle5"/>
    <dgm:cxn modelId="{880A41BD-E698-48A0-9A15-61270D03109E}" type="presParOf" srcId="{E484EED2-AFC6-4EE6-B72D-C90E29ABAB6F}" destId="{3D14E4A5-7526-4479-968E-BCECB66C9728}" srcOrd="11" destOrd="0" presId="urn:microsoft.com/office/officeart/2005/8/layout/cycle5"/>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A3E20-3B8F-4922-9320-77D837A2E4FA}">
      <dsp:nvSpPr>
        <dsp:cNvPr id="0" name=""/>
        <dsp:cNvSpPr/>
      </dsp:nvSpPr>
      <dsp:spPr>
        <a:xfrm>
          <a:off x="0" y="0"/>
          <a:ext cx="1506692" cy="359774"/>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Positive</a:t>
          </a:r>
        </a:p>
      </dsp:txBody>
      <dsp:txXfrm>
        <a:off x="17563" y="17563"/>
        <a:ext cx="1471566" cy="324648"/>
      </dsp:txXfrm>
    </dsp:sp>
    <dsp:sp modelId="{6C43EBB4-6052-49EF-AC04-1173EB6E41CF}">
      <dsp:nvSpPr>
        <dsp:cNvPr id="0" name=""/>
        <dsp:cNvSpPr/>
      </dsp:nvSpPr>
      <dsp:spPr>
        <a:xfrm>
          <a:off x="0" y="375139"/>
          <a:ext cx="1506692"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37"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GB" sz="1200" kern="1200" dirty="0"/>
            <a:t>Test for coronavirus</a:t>
          </a:r>
        </a:p>
      </dsp:txBody>
      <dsp:txXfrm>
        <a:off x="0" y="375139"/>
        <a:ext cx="1506692" cy="24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A3E20-3B8F-4922-9320-77D837A2E4FA}">
      <dsp:nvSpPr>
        <dsp:cNvPr id="0" name=""/>
        <dsp:cNvSpPr/>
      </dsp:nvSpPr>
      <dsp:spPr>
        <a:xfrm>
          <a:off x="0" y="0"/>
          <a:ext cx="1516183" cy="359774"/>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Death</a:t>
          </a:r>
        </a:p>
      </dsp:txBody>
      <dsp:txXfrm>
        <a:off x="17563" y="17563"/>
        <a:ext cx="1481057" cy="324648"/>
      </dsp:txXfrm>
    </dsp:sp>
    <dsp:sp modelId="{6C43EBB4-6052-49EF-AC04-1173EB6E41CF}">
      <dsp:nvSpPr>
        <dsp:cNvPr id="0" name=""/>
        <dsp:cNvSpPr/>
      </dsp:nvSpPr>
      <dsp:spPr>
        <a:xfrm>
          <a:off x="0" y="375139"/>
          <a:ext cx="1516183"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139"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GB" sz="1200" kern="1200" dirty="0"/>
            <a:t>Recorded death</a:t>
          </a:r>
        </a:p>
      </dsp:txBody>
      <dsp:txXfrm>
        <a:off x="0" y="375139"/>
        <a:ext cx="1516183" cy="24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261B-9859-4CB4-B125-374A8B65A982}">
      <dsp:nvSpPr>
        <dsp:cNvPr id="0" name=""/>
        <dsp:cNvSpPr/>
      </dsp:nvSpPr>
      <dsp:spPr>
        <a:xfrm>
          <a:off x="453501" y="4143"/>
          <a:ext cx="726412" cy="336971"/>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Susceptible</a:t>
          </a:r>
          <a:endParaRPr lang="en-GB" sz="700" kern="1200" dirty="0"/>
        </a:p>
      </dsp:txBody>
      <dsp:txXfrm>
        <a:off x="469951" y="20593"/>
        <a:ext cx="693512" cy="304071"/>
      </dsp:txXfrm>
    </dsp:sp>
    <dsp:sp modelId="{E92A85B1-482D-4D80-AFAB-C290C32B83D9}">
      <dsp:nvSpPr>
        <dsp:cNvPr id="0" name=""/>
        <dsp:cNvSpPr/>
      </dsp:nvSpPr>
      <dsp:spPr>
        <a:xfrm>
          <a:off x="259575" y="172629"/>
          <a:ext cx="1114263" cy="1114263"/>
        </a:xfrm>
        <a:custGeom>
          <a:avLst/>
          <a:gdLst/>
          <a:ahLst/>
          <a:cxnLst/>
          <a:rect l="0" t="0" r="0" b="0"/>
          <a:pathLst>
            <a:path>
              <a:moveTo>
                <a:pt x="964247" y="176799"/>
              </a:moveTo>
              <a:arcTo wR="557131" hR="557131" stAng="19016886" swAng="1151257"/>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9BF5D4-9208-495D-8756-4423BDF0B8CC}">
      <dsp:nvSpPr>
        <dsp:cNvPr id="0" name=""/>
        <dsp:cNvSpPr/>
      </dsp:nvSpPr>
      <dsp:spPr>
        <a:xfrm>
          <a:off x="1114630" y="561275"/>
          <a:ext cx="518417" cy="336971"/>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Infected</a:t>
          </a:r>
          <a:endParaRPr lang="en-GB" sz="700" kern="1200" dirty="0"/>
        </a:p>
      </dsp:txBody>
      <dsp:txXfrm>
        <a:off x="1131080" y="577725"/>
        <a:ext cx="485517" cy="304071"/>
      </dsp:txXfrm>
    </dsp:sp>
    <dsp:sp modelId="{FD1AA1B0-75F0-4C62-9DEC-2778FEBD54BC}">
      <dsp:nvSpPr>
        <dsp:cNvPr id="0" name=""/>
        <dsp:cNvSpPr/>
      </dsp:nvSpPr>
      <dsp:spPr>
        <a:xfrm>
          <a:off x="259575" y="172629"/>
          <a:ext cx="1114263" cy="1114263"/>
        </a:xfrm>
        <a:custGeom>
          <a:avLst/>
          <a:gdLst/>
          <a:ahLst/>
          <a:cxnLst/>
          <a:rect l="0" t="0" r="0" b="0"/>
          <a:pathLst>
            <a:path>
              <a:moveTo>
                <a:pt x="1061673" y="793422"/>
              </a:moveTo>
              <a:arcTo wR="557131" hR="557131" stAng="1505700" swAng="1390690"/>
            </a:path>
          </a:pathLst>
        </a:custGeom>
        <a:noFill/>
        <a:ln w="6350" cap="flat" cmpd="sng" algn="ctr">
          <a:solidFill>
            <a:schemeClr val="accent1">
              <a:shade val="90000"/>
              <a:hueOff val="138475"/>
              <a:satOff val="-2957"/>
              <a:lumOff val="110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D5D1294-9901-4C71-B5AB-CF88D37D0651}">
      <dsp:nvSpPr>
        <dsp:cNvPr id="0" name=""/>
        <dsp:cNvSpPr/>
      </dsp:nvSpPr>
      <dsp:spPr>
        <a:xfrm>
          <a:off x="503274" y="1118407"/>
          <a:ext cx="626865" cy="336971"/>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Infectious</a:t>
          </a:r>
          <a:endParaRPr lang="en-GB" sz="700" kern="1200" dirty="0"/>
        </a:p>
      </dsp:txBody>
      <dsp:txXfrm>
        <a:off x="519724" y="1134857"/>
        <a:ext cx="593965" cy="304071"/>
      </dsp:txXfrm>
    </dsp:sp>
    <dsp:sp modelId="{090B8DEC-64DB-4A98-BE2C-214E4622C8C7}">
      <dsp:nvSpPr>
        <dsp:cNvPr id="0" name=""/>
        <dsp:cNvSpPr/>
      </dsp:nvSpPr>
      <dsp:spPr>
        <a:xfrm>
          <a:off x="259575" y="172629"/>
          <a:ext cx="1114263" cy="1114263"/>
        </a:xfrm>
        <a:custGeom>
          <a:avLst/>
          <a:gdLst/>
          <a:ahLst/>
          <a:cxnLst/>
          <a:rect l="0" t="0" r="0" b="0"/>
          <a:pathLst>
            <a:path>
              <a:moveTo>
                <a:pt x="186316" y="972934"/>
              </a:moveTo>
              <a:arcTo wR="557131" hR="557131" stAng="7903609" swAng="1390690"/>
            </a:path>
          </a:pathLst>
        </a:custGeom>
        <a:noFill/>
        <a:ln w="6350" cap="flat" cmpd="sng" algn="ctr">
          <a:solidFill>
            <a:schemeClr val="accent1">
              <a:shade val="90000"/>
              <a:hueOff val="276951"/>
              <a:satOff val="-5914"/>
              <a:lumOff val="2207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657A03A-0988-471B-8594-B5436B86705D}">
      <dsp:nvSpPr>
        <dsp:cNvPr id="0" name=""/>
        <dsp:cNvSpPr/>
      </dsp:nvSpPr>
      <dsp:spPr>
        <a:xfrm>
          <a:off x="366" y="561275"/>
          <a:ext cx="518417" cy="336971"/>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Immune</a:t>
          </a:r>
        </a:p>
      </dsp:txBody>
      <dsp:txXfrm>
        <a:off x="16816" y="577725"/>
        <a:ext cx="485517" cy="304071"/>
      </dsp:txXfrm>
    </dsp:sp>
    <dsp:sp modelId="{7D9FA32B-E764-4120-A79A-20B6E8E69890}">
      <dsp:nvSpPr>
        <dsp:cNvPr id="0" name=""/>
        <dsp:cNvSpPr/>
      </dsp:nvSpPr>
      <dsp:spPr>
        <a:xfrm>
          <a:off x="259575" y="172629"/>
          <a:ext cx="1114263" cy="1114263"/>
        </a:xfrm>
        <a:custGeom>
          <a:avLst/>
          <a:gdLst/>
          <a:ahLst/>
          <a:cxnLst/>
          <a:rect l="0" t="0" r="0" b="0"/>
          <a:pathLst>
            <a:path>
              <a:moveTo>
                <a:pt x="47631" y="331732"/>
              </a:moveTo>
              <a:arcTo wR="557131" hR="557131" stAng="12231857" swAng="1151257"/>
            </a:path>
          </a:pathLst>
        </a:custGeom>
        <a:noFill/>
        <a:ln w="6350" cap="flat" cmpd="sng" algn="ctr">
          <a:solidFill>
            <a:schemeClr val="accent1">
              <a:shade val="90000"/>
              <a:hueOff val="415426"/>
              <a:satOff val="-8871"/>
              <a:lumOff val="331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261B-9859-4CB4-B125-374A8B65A982}">
      <dsp:nvSpPr>
        <dsp:cNvPr id="0" name=""/>
        <dsp:cNvSpPr/>
      </dsp:nvSpPr>
      <dsp:spPr>
        <a:xfrm>
          <a:off x="492536" y="105510"/>
          <a:ext cx="643647" cy="336003"/>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Untested</a:t>
          </a:r>
          <a:endParaRPr lang="en-GB" sz="800" kern="1200" dirty="0"/>
        </a:p>
      </dsp:txBody>
      <dsp:txXfrm>
        <a:off x="508938" y="121912"/>
        <a:ext cx="610843" cy="303199"/>
      </dsp:txXfrm>
    </dsp:sp>
    <dsp:sp modelId="{E92A85B1-482D-4D80-AFAB-C290C32B83D9}">
      <dsp:nvSpPr>
        <dsp:cNvPr id="0" name=""/>
        <dsp:cNvSpPr/>
      </dsp:nvSpPr>
      <dsp:spPr>
        <a:xfrm>
          <a:off x="258706" y="273512"/>
          <a:ext cx="1111307" cy="1111307"/>
        </a:xfrm>
        <a:custGeom>
          <a:avLst/>
          <a:gdLst/>
          <a:ahLst/>
          <a:cxnLst/>
          <a:rect l="0" t="0" r="0" b="0"/>
          <a:pathLst>
            <a:path>
              <a:moveTo>
                <a:pt x="932237" y="147076"/>
              </a:moveTo>
              <a:arcTo wR="555653" hR="555653" stAng="18759995" swAng="1347659"/>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9BF5D4-9208-495D-8756-4423BDF0B8CC}">
      <dsp:nvSpPr>
        <dsp:cNvPr id="0" name=""/>
        <dsp:cNvSpPr/>
      </dsp:nvSpPr>
      <dsp:spPr>
        <a:xfrm>
          <a:off x="1111550" y="661164"/>
          <a:ext cx="516928" cy="336003"/>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Waiting</a:t>
          </a:r>
        </a:p>
      </dsp:txBody>
      <dsp:txXfrm>
        <a:off x="1127952" y="677566"/>
        <a:ext cx="484124" cy="303199"/>
      </dsp:txXfrm>
    </dsp:sp>
    <dsp:sp modelId="{FD1AA1B0-75F0-4C62-9DEC-2778FEBD54BC}">
      <dsp:nvSpPr>
        <dsp:cNvPr id="0" name=""/>
        <dsp:cNvSpPr/>
      </dsp:nvSpPr>
      <dsp:spPr>
        <a:xfrm>
          <a:off x="258706" y="273512"/>
          <a:ext cx="1111307" cy="1111307"/>
        </a:xfrm>
        <a:custGeom>
          <a:avLst/>
          <a:gdLst/>
          <a:ahLst/>
          <a:cxnLst/>
          <a:rect l="0" t="0" r="0" b="0"/>
          <a:pathLst>
            <a:path>
              <a:moveTo>
                <a:pt x="1053745" y="801937"/>
              </a:moveTo>
              <a:arcTo wR="555653" hR="555653" stAng="1578616" swAng="1635487"/>
            </a:path>
          </a:pathLst>
        </a:custGeom>
        <a:noFill/>
        <a:ln w="6350" cap="flat" cmpd="sng" algn="ctr">
          <a:solidFill>
            <a:schemeClr val="accent1">
              <a:shade val="90000"/>
              <a:hueOff val="138475"/>
              <a:satOff val="-2957"/>
              <a:lumOff val="110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658623-E921-42BD-805E-16145FA1CECF}">
      <dsp:nvSpPr>
        <dsp:cNvPr id="0" name=""/>
        <dsp:cNvSpPr/>
      </dsp:nvSpPr>
      <dsp:spPr>
        <a:xfrm>
          <a:off x="555896" y="1216818"/>
          <a:ext cx="516928" cy="336003"/>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Positive</a:t>
          </a:r>
        </a:p>
      </dsp:txBody>
      <dsp:txXfrm>
        <a:off x="572298" y="1233220"/>
        <a:ext cx="484124" cy="303199"/>
      </dsp:txXfrm>
    </dsp:sp>
    <dsp:sp modelId="{C3FE804D-3EDB-463C-8853-B072E06002E3}">
      <dsp:nvSpPr>
        <dsp:cNvPr id="0" name=""/>
        <dsp:cNvSpPr/>
      </dsp:nvSpPr>
      <dsp:spPr>
        <a:xfrm>
          <a:off x="258706" y="273512"/>
          <a:ext cx="1111307" cy="1111307"/>
        </a:xfrm>
        <a:custGeom>
          <a:avLst/>
          <a:gdLst/>
          <a:ahLst/>
          <a:cxnLst/>
          <a:rect l="0" t="0" r="0" b="0"/>
          <a:pathLst>
            <a:path>
              <a:moveTo>
                <a:pt x="225671" y="1002714"/>
              </a:moveTo>
              <a:arcTo wR="555653" hR="555653" stAng="7585897" swAng="1635487"/>
            </a:path>
          </a:pathLst>
        </a:custGeom>
        <a:noFill/>
        <a:ln w="6350" cap="flat" cmpd="sng" algn="ctr">
          <a:solidFill>
            <a:schemeClr val="accent1">
              <a:shade val="90000"/>
              <a:hueOff val="276951"/>
              <a:satOff val="-5914"/>
              <a:lumOff val="2207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5E03116-5597-4DAC-9BE4-D71C0B08E12F}">
      <dsp:nvSpPr>
        <dsp:cNvPr id="0" name=""/>
        <dsp:cNvSpPr/>
      </dsp:nvSpPr>
      <dsp:spPr>
        <a:xfrm>
          <a:off x="242" y="661164"/>
          <a:ext cx="516928" cy="336003"/>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Negative</a:t>
          </a:r>
        </a:p>
      </dsp:txBody>
      <dsp:txXfrm>
        <a:off x="16644" y="677566"/>
        <a:ext cx="484124" cy="303199"/>
      </dsp:txXfrm>
    </dsp:sp>
    <dsp:sp modelId="{7F8DA561-D0A1-4434-B729-EAC3903716AC}">
      <dsp:nvSpPr>
        <dsp:cNvPr id="0" name=""/>
        <dsp:cNvSpPr/>
      </dsp:nvSpPr>
      <dsp:spPr>
        <a:xfrm>
          <a:off x="258706" y="273512"/>
          <a:ext cx="1111307" cy="1111307"/>
        </a:xfrm>
        <a:custGeom>
          <a:avLst/>
          <a:gdLst/>
          <a:ahLst/>
          <a:cxnLst/>
          <a:rect l="0" t="0" r="0" b="0"/>
          <a:pathLst>
            <a:path>
              <a:moveTo>
                <a:pt x="51538" y="321946"/>
              </a:moveTo>
              <a:arcTo wR="555653" hR="555653" stAng="12292346" swAng="1347659"/>
            </a:path>
          </a:pathLst>
        </a:custGeom>
        <a:noFill/>
        <a:ln w="6350" cap="flat" cmpd="sng" algn="ctr">
          <a:solidFill>
            <a:schemeClr val="accent1">
              <a:shade val="90000"/>
              <a:hueOff val="415426"/>
              <a:satOff val="-8871"/>
              <a:lumOff val="331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261B-9859-4CB4-B125-374A8B65A982}">
      <dsp:nvSpPr>
        <dsp:cNvPr id="0" name=""/>
        <dsp:cNvSpPr/>
      </dsp:nvSpPr>
      <dsp:spPr>
        <a:xfrm>
          <a:off x="555291" y="206658"/>
          <a:ext cx="516365" cy="335637"/>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Home</a:t>
          </a:r>
        </a:p>
      </dsp:txBody>
      <dsp:txXfrm>
        <a:off x="571675" y="223042"/>
        <a:ext cx="483597" cy="302869"/>
      </dsp:txXfrm>
    </dsp:sp>
    <dsp:sp modelId="{E92A85B1-482D-4D80-AFAB-C290C32B83D9}">
      <dsp:nvSpPr>
        <dsp:cNvPr id="0" name=""/>
        <dsp:cNvSpPr/>
      </dsp:nvSpPr>
      <dsp:spPr>
        <a:xfrm>
          <a:off x="258425" y="374477"/>
          <a:ext cx="1110098" cy="1110098"/>
        </a:xfrm>
        <a:custGeom>
          <a:avLst/>
          <a:gdLst/>
          <a:ahLst/>
          <a:cxnLst/>
          <a:rect l="0" t="0" r="0" b="0"/>
          <a:pathLst>
            <a:path>
              <a:moveTo>
                <a:pt x="884672" y="108475"/>
              </a:moveTo>
              <a:arcTo wR="555049" hR="555049" stAng="18385897" swAng="1635487"/>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9BF5D4-9208-495D-8756-4423BDF0B8CC}">
      <dsp:nvSpPr>
        <dsp:cNvPr id="0" name=""/>
        <dsp:cNvSpPr/>
      </dsp:nvSpPr>
      <dsp:spPr>
        <a:xfrm>
          <a:off x="1110341" y="761708"/>
          <a:ext cx="516365" cy="335637"/>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Work</a:t>
          </a:r>
        </a:p>
      </dsp:txBody>
      <dsp:txXfrm>
        <a:off x="1126725" y="778092"/>
        <a:ext cx="483597" cy="302869"/>
      </dsp:txXfrm>
    </dsp:sp>
    <dsp:sp modelId="{FD1AA1B0-75F0-4C62-9DEC-2778FEBD54BC}">
      <dsp:nvSpPr>
        <dsp:cNvPr id="0" name=""/>
        <dsp:cNvSpPr/>
      </dsp:nvSpPr>
      <dsp:spPr>
        <a:xfrm>
          <a:off x="258425" y="374477"/>
          <a:ext cx="1110098" cy="1110098"/>
        </a:xfrm>
        <a:custGeom>
          <a:avLst/>
          <a:gdLst/>
          <a:ahLst/>
          <a:cxnLst/>
          <a:rect l="0" t="0" r="0" b="0"/>
          <a:pathLst>
            <a:path>
              <a:moveTo>
                <a:pt x="1052599" y="801064"/>
              </a:moveTo>
              <a:arcTo wR="555049" hR="555049" stAng="1578616" swAng="1635487"/>
            </a:path>
          </a:pathLst>
        </a:custGeom>
        <a:noFill/>
        <a:ln w="6350" cap="flat" cmpd="sng" algn="ctr">
          <a:solidFill>
            <a:schemeClr val="accent1">
              <a:shade val="90000"/>
              <a:hueOff val="138475"/>
              <a:satOff val="-2957"/>
              <a:lumOff val="110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657A03A-0988-471B-8594-B5436B86705D}">
      <dsp:nvSpPr>
        <dsp:cNvPr id="0" name=""/>
        <dsp:cNvSpPr/>
      </dsp:nvSpPr>
      <dsp:spPr>
        <a:xfrm>
          <a:off x="555291" y="1316757"/>
          <a:ext cx="516365" cy="335637"/>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CCU</a:t>
          </a:r>
        </a:p>
      </dsp:txBody>
      <dsp:txXfrm>
        <a:off x="571675" y="1333141"/>
        <a:ext cx="483597" cy="302869"/>
      </dsp:txXfrm>
    </dsp:sp>
    <dsp:sp modelId="{7D9FA32B-E764-4120-A79A-20B6E8E69890}">
      <dsp:nvSpPr>
        <dsp:cNvPr id="0" name=""/>
        <dsp:cNvSpPr/>
      </dsp:nvSpPr>
      <dsp:spPr>
        <a:xfrm>
          <a:off x="258425" y="374477"/>
          <a:ext cx="1110098" cy="1110098"/>
        </a:xfrm>
        <a:custGeom>
          <a:avLst/>
          <a:gdLst/>
          <a:ahLst/>
          <a:cxnLst/>
          <a:rect l="0" t="0" r="0" b="0"/>
          <a:pathLst>
            <a:path>
              <a:moveTo>
                <a:pt x="225426" y="1001623"/>
              </a:moveTo>
              <a:arcTo wR="555049" hR="555049" stAng="7585897" swAng="1635487"/>
            </a:path>
          </a:pathLst>
        </a:custGeom>
        <a:noFill/>
        <a:ln w="6350" cap="flat" cmpd="sng" algn="ctr">
          <a:solidFill>
            <a:schemeClr val="accent1">
              <a:shade val="90000"/>
              <a:hueOff val="276951"/>
              <a:satOff val="-5914"/>
              <a:lumOff val="2207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24A754E-D602-4073-B600-49417D2B251C}">
      <dsp:nvSpPr>
        <dsp:cNvPr id="0" name=""/>
        <dsp:cNvSpPr/>
      </dsp:nvSpPr>
      <dsp:spPr>
        <a:xfrm>
          <a:off x="242" y="761708"/>
          <a:ext cx="516365" cy="335637"/>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Morgue</a:t>
          </a:r>
        </a:p>
      </dsp:txBody>
      <dsp:txXfrm>
        <a:off x="16626" y="778092"/>
        <a:ext cx="483597" cy="302869"/>
      </dsp:txXfrm>
    </dsp:sp>
    <dsp:sp modelId="{5B94C603-08D8-49D2-9266-2BE88DAD82B2}">
      <dsp:nvSpPr>
        <dsp:cNvPr id="0" name=""/>
        <dsp:cNvSpPr/>
      </dsp:nvSpPr>
      <dsp:spPr>
        <a:xfrm>
          <a:off x="258425" y="374477"/>
          <a:ext cx="1110098" cy="1110098"/>
        </a:xfrm>
        <a:custGeom>
          <a:avLst/>
          <a:gdLst/>
          <a:ahLst/>
          <a:cxnLst/>
          <a:rect l="0" t="0" r="0" b="0"/>
          <a:pathLst>
            <a:path>
              <a:moveTo>
                <a:pt x="57499" y="309033"/>
              </a:moveTo>
              <a:arcTo wR="555049" hR="555049" stAng="12378616" swAng="1635487"/>
            </a:path>
          </a:pathLst>
        </a:custGeom>
        <a:noFill/>
        <a:ln w="6350" cap="flat" cmpd="sng" algn="ctr">
          <a:solidFill>
            <a:schemeClr val="accent1">
              <a:shade val="90000"/>
              <a:hueOff val="415426"/>
              <a:satOff val="-8871"/>
              <a:lumOff val="331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261B-9859-4CB4-B125-374A8B65A982}">
      <dsp:nvSpPr>
        <dsp:cNvPr id="0" name=""/>
        <dsp:cNvSpPr/>
      </dsp:nvSpPr>
      <dsp:spPr>
        <a:xfrm>
          <a:off x="423712" y="215"/>
          <a:ext cx="845027" cy="338803"/>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asymptomatic</a:t>
          </a:r>
          <a:endParaRPr lang="en-GB" sz="1000" kern="1200" dirty="0"/>
        </a:p>
      </dsp:txBody>
      <dsp:txXfrm>
        <a:off x="440251" y="16754"/>
        <a:ext cx="811949" cy="305725"/>
      </dsp:txXfrm>
    </dsp:sp>
    <dsp:sp modelId="{E92A85B1-482D-4D80-AFAB-C290C32B83D9}">
      <dsp:nvSpPr>
        <dsp:cNvPr id="0" name=""/>
        <dsp:cNvSpPr/>
      </dsp:nvSpPr>
      <dsp:spPr>
        <a:xfrm>
          <a:off x="185848" y="269851"/>
          <a:ext cx="1120288" cy="1120288"/>
        </a:xfrm>
        <a:custGeom>
          <a:avLst/>
          <a:gdLst/>
          <a:ahLst/>
          <a:cxnLst/>
          <a:rect l="0" t="0" r="0" b="0"/>
          <a:pathLst>
            <a:path>
              <a:moveTo>
                <a:pt x="882857" y="102304"/>
              </a:moveTo>
              <a:arcTo wR="560144" hR="560144" stAng="18310709" swAng="1178581"/>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9BF5D4-9208-495D-8756-4423BDF0B8CC}">
      <dsp:nvSpPr>
        <dsp:cNvPr id="0" name=""/>
        <dsp:cNvSpPr/>
      </dsp:nvSpPr>
      <dsp:spPr>
        <a:xfrm>
          <a:off x="1109133" y="560359"/>
          <a:ext cx="594474" cy="338803"/>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Symptoms</a:t>
          </a:r>
          <a:endParaRPr lang="en-GB" sz="700" kern="1200" dirty="0"/>
        </a:p>
      </dsp:txBody>
      <dsp:txXfrm>
        <a:off x="1125672" y="576898"/>
        <a:ext cx="561396" cy="305725"/>
      </dsp:txXfrm>
    </dsp:sp>
    <dsp:sp modelId="{FD1AA1B0-75F0-4C62-9DEC-2778FEBD54BC}">
      <dsp:nvSpPr>
        <dsp:cNvPr id="0" name=""/>
        <dsp:cNvSpPr/>
      </dsp:nvSpPr>
      <dsp:spPr>
        <a:xfrm>
          <a:off x="286082" y="169617"/>
          <a:ext cx="1120288" cy="1120288"/>
        </a:xfrm>
        <a:custGeom>
          <a:avLst/>
          <a:gdLst/>
          <a:ahLst/>
          <a:cxnLst/>
          <a:rect l="0" t="0" r="0" b="0"/>
          <a:pathLst>
            <a:path>
              <a:moveTo>
                <a:pt x="1062251" y="808438"/>
              </a:moveTo>
              <a:arcTo wR="560144" hR="560144" stAng="1578755" swAng="1635031"/>
            </a:path>
          </a:pathLst>
        </a:custGeom>
        <a:noFill/>
        <a:ln w="6350" cap="flat" cmpd="sng" algn="ctr">
          <a:solidFill>
            <a:schemeClr val="accent1">
              <a:shade val="90000"/>
              <a:hueOff val="138475"/>
              <a:satOff val="-2957"/>
              <a:lumOff val="110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F93D7F2-A0F3-414E-8015-991A347A5751}">
      <dsp:nvSpPr>
        <dsp:cNvPr id="0" name=""/>
        <dsp:cNvSpPr/>
      </dsp:nvSpPr>
      <dsp:spPr>
        <a:xfrm>
          <a:off x="585608" y="1120504"/>
          <a:ext cx="521235" cy="338803"/>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ARDS</a:t>
          </a:r>
          <a:endParaRPr lang="en-GB" sz="1300" kern="1200" dirty="0"/>
        </a:p>
      </dsp:txBody>
      <dsp:txXfrm>
        <a:off x="602147" y="1137043"/>
        <a:ext cx="488157" cy="305725"/>
      </dsp:txXfrm>
    </dsp:sp>
    <dsp:sp modelId="{A1281FE5-DDC9-4CB7-BB29-3C13313AA0D6}">
      <dsp:nvSpPr>
        <dsp:cNvPr id="0" name=""/>
        <dsp:cNvSpPr/>
      </dsp:nvSpPr>
      <dsp:spPr>
        <a:xfrm>
          <a:off x="286082" y="169617"/>
          <a:ext cx="1120288" cy="1120288"/>
        </a:xfrm>
        <a:custGeom>
          <a:avLst/>
          <a:gdLst/>
          <a:ahLst/>
          <a:cxnLst/>
          <a:rect l="0" t="0" r="0" b="0"/>
          <a:pathLst>
            <a:path>
              <a:moveTo>
                <a:pt x="227453" y="1010786"/>
              </a:moveTo>
              <a:arcTo wR="560144" hR="560144" stAng="7586215" swAng="1635031"/>
            </a:path>
          </a:pathLst>
        </a:custGeom>
        <a:noFill/>
        <a:ln w="6350" cap="flat" cmpd="sng" algn="ctr">
          <a:solidFill>
            <a:schemeClr val="accent1">
              <a:shade val="90000"/>
              <a:hueOff val="276951"/>
              <a:satOff val="-5914"/>
              <a:lumOff val="2207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6671FCA-9356-4F51-81F1-01F10EA63841}">
      <dsp:nvSpPr>
        <dsp:cNvPr id="0" name=""/>
        <dsp:cNvSpPr/>
      </dsp:nvSpPr>
      <dsp:spPr>
        <a:xfrm>
          <a:off x="-40849" y="560359"/>
          <a:ext cx="653864" cy="338803"/>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Deceased</a:t>
          </a:r>
          <a:endParaRPr lang="en-GB" sz="700" kern="1200" dirty="0"/>
        </a:p>
      </dsp:txBody>
      <dsp:txXfrm>
        <a:off x="-24310" y="576898"/>
        <a:ext cx="620786" cy="305725"/>
      </dsp:txXfrm>
    </dsp:sp>
    <dsp:sp modelId="{3D14E4A5-7526-4479-968E-BCECB66C9728}">
      <dsp:nvSpPr>
        <dsp:cNvPr id="0" name=""/>
        <dsp:cNvSpPr/>
      </dsp:nvSpPr>
      <dsp:spPr>
        <a:xfrm>
          <a:off x="386316" y="269851"/>
          <a:ext cx="1120288" cy="1120288"/>
        </a:xfrm>
        <a:custGeom>
          <a:avLst/>
          <a:gdLst/>
          <a:ahLst/>
          <a:cxnLst/>
          <a:rect l="0" t="0" r="0" b="0"/>
          <a:pathLst>
            <a:path>
              <a:moveTo>
                <a:pt x="102304" y="237430"/>
              </a:moveTo>
              <a:arcTo wR="560144" hR="560144" stAng="12910709" swAng="1178581"/>
            </a:path>
          </a:pathLst>
        </a:custGeom>
        <a:noFill/>
        <a:ln w="6350" cap="flat" cmpd="sng" algn="ctr">
          <a:solidFill>
            <a:schemeClr val="accent1">
              <a:shade val="90000"/>
              <a:hueOff val="415426"/>
              <a:satOff val="-8871"/>
              <a:lumOff val="331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12" Type="http://schemas.openxmlformats.org/officeDocument/2006/relationships/image" Target="../media/image49.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11" Type="http://schemas.openxmlformats.org/officeDocument/2006/relationships/image" Target="../media/image48.wmf"/><Relationship Id="rId5" Type="http://schemas.openxmlformats.org/officeDocument/2006/relationships/image" Target="../media/image42.wmf"/><Relationship Id="rId10" Type="http://schemas.openxmlformats.org/officeDocument/2006/relationships/image" Target="../media/image47.wmf"/><Relationship Id="rId4" Type="http://schemas.openxmlformats.org/officeDocument/2006/relationships/image" Target="../media/image41.wmf"/><Relationship Id="rId9"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351B8-F9FE-4A49-B2F7-7EBD30F77434}" type="datetimeFigureOut">
              <a:rPr lang="en-GB" smtClean="0"/>
              <a:t>23/04/2020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3EC0D-549F-4824-92B5-81808A779EE1}" type="slidenum">
              <a:rPr lang="en-GB" smtClean="0"/>
              <a:t>‹#›</a:t>
            </a:fld>
            <a:endParaRPr lang="en-GB"/>
          </a:p>
        </p:txBody>
      </p:sp>
    </p:spTree>
    <p:extLst>
      <p:ext uri="{BB962C8B-B14F-4D97-AF65-F5344CB8AC3E}">
        <p14:creationId xmlns:p14="http://schemas.microsoft.com/office/powerpoint/2010/main" val="254610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a:t>
            </a:fld>
            <a:endParaRPr lang="en-US" dirty="0"/>
          </a:p>
        </p:txBody>
      </p:sp>
    </p:spTree>
    <p:extLst>
      <p:ext uri="{BB962C8B-B14F-4D97-AF65-F5344CB8AC3E}">
        <p14:creationId xmlns:p14="http://schemas.microsoft.com/office/powerpoint/2010/main" val="159895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C20D68-BFE7-4174-87BD-BAE8BF3E69FB}"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295422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20D68-BFE7-4174-87BD-BAE8BF3E69FB}"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69351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20D68-BFE7-4174-87BD-BAE8BF3E69FB}"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77228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20D68-BFE7-4174-87BD-BAE8BF3E69FB}"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5054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20D68-BFE7-4174-87BD-BAE8BF3E69FB}"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306265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20D68-BFE7-4174-87BD-BAE8BF3E69FB}" type="datetimeFigureOut">
              <a:rPr lang="en-GB" smtClean="0"/>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95365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C20D68-BFE7-4174-87BD-BAE8BF3E69FB}" type="datetimeFigureOut">
              <a:rPr lang="en-GB" smtClean="0"/>
              <a:t>23/04/2020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243344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20D68-BFE7-4174-87BD-BAE8BF3E69FB}" type="datetimeFigureOut">
              <a:rPr lang="en-GB" smtClean="0"/>
              <a:t>23/04/2020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108034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20D68-BFE7-4174-87BD-BAE8BF3E69FB}" type="datetimeFigureOut">
              <a:rPr lang="en-GB" smtClean="0"/>
              <a:t>23/04/2020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85799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C20D68-BFE7-4174-87BD-BAE8BF3E69FB}" type="datetimeFigureOut">
              <a:rPr lang="en-GB" smtClean="0"/>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388803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C20D68-BFE7-4174-87BD-BAE8BF3E69FB}" type="datetimeFigureOut">
              <a:rPr lang="en-GB" smtClean="0"/>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669711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20D68-BFE7-4174-87BD-BAE8BF3E69FB}" type="datetimeFigureOut">
              <a:rPr lang="en-GB" smtClean="0"/>
              <a:t>23/04/2020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D9477-1241-400E-9431-862F181F039E}" type="slidenum">
              <a:rPr lang="en-GB" smtClean="0"/>
              <a:t>‹#›</a:t>
            </a:fld>
            <a:endParaRPr lang="en-GB"/>
          </a:p>
        </p:txBody>
      </p:sp>
    </p:spTree>
    <p:extLst>
      <p:ext uri="{BB962C8B-B14F-4D97-AF65-F5344CB8AC3E}">
        <p14:creationId xmlns:p14="http://schemas.microsoft.com/office/powerpoint/2010/main" val="2500433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0.wmf"/><Relationship Id="rId3" Type="http://schemas.openxmlformats.org/officeDocument/2006/relationships/oleObject" Target="../embeddings/oleObject1.bin"/><Relationship Id="rId7" Type="http://schemas.openxmlformats.org/officeDocument/2006/relationships/oleObject" Target="../embeddings/oleObject2.bin"/><Relationship Id="rId12" Type="http://schemas.openxmlformats.org/officeDocument/2006/relationships/oleObject" Target="../embeddings/oleObject3.bin"/><Relationship Id="rId17"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4.bin"/><Relationship Id="rId1" Type="http://schemas.openxmlformats.org/officeDocument/2006/relationships/vmlDrawing" Target="../drawings/vmlDrawing1.vml"/><Relationship Id="rId6" Type="http://schemas.openxmlformats.org/officeDocument/2006/relationships/image" Target="../media/image28.wmf"/><Relationship Id="rId11" Type="http://schemas.openxmlformats.org/officeDocument/2006/relationships/image" Target="../media/image32.png"/><Relationship Id="rId5" Type="http://schemas.openxmlformats.org/officeDocument/2006/relationships/oleObject" Target="../embeddings/oleObject1.bin"/><Relationship Id="rId15" Type="http://schemas.openxmlformats.org/officeDocument/2006/relationships/image" Target="../media/image30.wmf"/><Relationship Id="rId10" Type="http://schemas.openxmlformats.org/officeDocument/2006/relationships/image" Target="../media/image29.wmf"/><Relationship Id="rId4" Type="http://schemas.openxmlformats.org/officeDocument/2006/relationships/image" Target="../media/image28.wmf"/><Relationship Id="rId9" Type="http://schemas.openxmlformats.org/officeDocument/2006/relationships/oleObject" Target="../embeddings/oleObject2.bin"/><Relationship Id="rId1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8.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33.wmf"/><Relationship Id="rId9" Type="http://schemas.openxmlformats.org/officeDocument/2006/relationships/image" Target="../media/image34.wmf"/></Relationships>
</file>

<file path=ppt/slides/_rels/slide12.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6.wmf"/><Relationship Id="rId5" Type="http://schemas.openxmlformats.org/officeDocument/2006/relationships/oleObject" Target="../embeddings/oleObject14.bin"/><Relationship Id="rId4" Type="http://schemas.openxmlformats.org/officeDocument/2006/relationships/image" Target="../media/image3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42.wmf"/><Relationship Id="rId18" Type="http://schemas.openxmlformats.org/officeDocument/2006/relationships/oleObject" Target="../embeddings/oleObject23.bin"/><Relationship Id="rId26" Type="http://schemas.openxmlformats.org/officeDocument/2006/relationships/oleObject" Target="../embeddings/oleObject27.bin"/><Relationship Id="rId3" Type="http://schemas.openxmlformats.org/officeDocument/2006/relationships/image" Target="../media/image50.emf"/><Relationship Id="rId21" Type="http://schemas.openxmlformats.org/officeDocument/2006/relationships/image" Target="../media/image46.wmf"/><Relationship Id="rId7" Type="http://schemas.openxmlformats.org/officeDocument/2006/relationships/image" Target="../media/image39.wmf"/><Relationship Id="rId12" Type="http://schemas.openxmlformats.org/officeDocument/2006/relationships/oleObject" Target="../embeddings/oleObject20.bin"/><Relationship Id="rId17" Type="http://schemas.openxmlformats.org/officeDocument/2006/relationships/image" Target="../media/image44.wmf"/><Relationship Id="rId25"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oleObject" Target="../embeddings/oleObject22.bin"/><Relationship Id="rId20" Type="http://schemas.openxmlformats.org/officeDocument/2006/relationships/oleObject" Target="../embeddings/oleObject24.bin"/><Relationship Id="rId1" Type="http://schemas.openxmlformats.org/officeDocument/2006/relationships/vmlDrawing" Target="../drawings/vmlDrawing4.vml"/><Relationship Id="rId6" Type="http://schemas.openxmlformats.org/officeDocument/2006/relationships/oleObject" Target="../embeddings/oleObject17.bin"/><Relationship Id="rId11" Type="http://schemas.openxmlformats.org/officeDocument/2006/relationships/image" Target="../media/image41.wmf"/><Relationship Id="rId24" Type="http://schemas.openxmlformats.org/officeDocument/2006/relationships/oleObject" Target="../embeddings/oleObject26.bin"/><Relationship Id="rId5" Type="http://schemas.openxmlformats.org/officeDocument/2006/relationships/image" Target="../media/image38.wmf"/><Relationship Id="rId15" Type="http://schemas.openxmlformats.org/officeDocument/2006/relationships/image" Target="../media/image43.wmf"/><Relationship Id="rId23" Type="http://schemas.openxmlformats.org/officeDocument/2006/relationships/image" Target="../media/image47.wmf"/><Relationship Id="rId10" Type="http://schemas.openxmlformats.org/officeDocument/2006/relationships/oleObject" Target="../embeddings/oleObject19.bin"/><Relationship Id="rId19" Type="http://schemas.openxmlformats.org/officeDocument/2006/relationships/image" Target="../media/image45.wmf"/><Relationship Id="rId4" Type="http://schemas.openxmlformats.org/officeDocument/2006/relationships/oleObject" Target="../embeddings/oleObject16.bin"/><Relationship Id="rId9" Type="http://schemas.openxmlformats.org/officeDocument/2006/relationships/image" Target="../media/image40.wmf"/><Relationship Id="rId14" Type="http://schemas.openxmlformats.org/officeDocument/2006/relationships/oleObject" Target="../embeddings/oleObject21.bin"/><Relationship Id="rId22" Type="http://schemas.openxmlformats.org/officeDocument/2006/relationships/oleObject" Target="../embeddings/oleObject25.bin"/><Relationship Id="rId27" Type="http://schemas.openxmlformats.org/officeDocument/2006/relationships/image" Target="../media/image49.wmf"/></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4.wmf"/><Relationship Id="rId5" Type="http://schemas.openxmlformats.org/officeDocument/2006/relationships/oleObject" Target="../embeddings/oleObject30.bin"/><Relationship Id="rId4" Type="http://schemas.openxmlformats.org/officeDocument/2006/relationships/image" Target="../media/image53.wmf"/></Relationships>
</file>

<file path=ppt/slides/_rels/slide1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60.wmf"/></Relationships>
</file>

<file path=ppt/slides/_rels/slide2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uk.reuters.com/news/archive/ousivMol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18" Type="http://schemas.openxmlformats.org/officeDocument/2006/relationships/image" Target="../media/image27.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17" Type="http://schemas.openxmlformats.org/officeDocument/2006/relationships/image" Target="../media/image26.emf"/><Relationship Id="rId2" Type="http://schemas.openxmlformats.org/officeDocument/2006/relationships/image" Target="../media/image11.emf"/><Relationship Id="rId16" Type="http://schemas.openxmlformats.org/officeDocument/2006/relationships/image" Target="../media/image25.emf"/><Relationship Id="rId1" Type="http://schemas.openxmlformats.org/officeDocument/2006/relationships/slideLayout" Target="../slideLayouts/slideLayout1.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5" Type="http://schemas.openxmlformats.org/officeDocument/2006/relationships/image" Target="../media/image2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11"/>
          <p:cNvSpPr>
            <a:spLocks noChangeArrowheads="1"/>
          </p:cNvSpPr>
          <p:nvPr/>
        </p:nvSpPr>
        <p:spPr bwMode="auto">
          <a:xfrm>
            <a:off x="775659" y="2261715"/>
            <a:ext cx="7592682" cy="3539430"/>
          </a:xfrm>
          <a:prstGeom prst="rect">
            <a:avLst/>
          </a:prstGeom>
          <a:noFill/>
          <a:ln w="9525">
            <a:noFill/>
            <a:miter lim="800000"/>
            <a:headEnd/>
            <a:tailEnd/>
          </a:ln>
        </p:spPr>
        <p:txBody>
          <a:bodyPr wrap="square" anchor="ctr">
            <a:spAutoFit/>
          </a:bodyPr>
          <a:lstStyle/>
          <a:p>
            <a:pPr algn="just"/>
            <a:r>
              <a:rPr lang="en-GB" sz="1400" b="1" dirty="0">
                <a:solidFill>
                  <a:schemeClr val="accent1">
                    <a:lumMod val="75000"/>
                  </a:schemeClr>
                </a:solidFill>
                <a:latin typeface="Arial Narrow" panose="020B0606020202030204" pitchFamily="34" charset="0"/>
              </a:rPr>
              <a:t>Abstract: </a:t>
            </a:r>
            <a:r>
              <a:rPr lang="en-GB" sz="1400" dirty="0">
                <a:solidFill>
                  <a:schemeClr val="accent1">
                    <a:lumMod val="75000"/>
                  </a:schemeClr>
                </a:solidFill>
                <a:latin typeface="Arial Narrow" panose="020B0606020202030204" pitchFamily="34" charset="0"/>
              </a:rPr>
              <a:t>We recently described a dynamic causal model of a COVID-19 outbreak within a single region. Here, we combine several of these (epidemic) models to create a (pandemic) model of viral spread among regions. Our focus is on second wave of new cases that may result from loss of immunity—and the exchange of people between regions—and how mortality rates can be ameliorated under different strategic responses. In particular, we consider hard or soft social distancing strategies predicated on national (Federal) or regional (State) estimates of the prevalence of infection in the population. The modelling is demonstrated using timeseries of new cases and deaths from the United States to estimate the parameters of a factorial (compartmental) epidemiological model of each State and, crucially, coupling between States. Using Bayesian model reduction, we identify the effective connectivity between States that best explains the initial phases of the outbreak in the United States. Using the ensuing posterior parameter estimates, we then evaluate the likely outcomes of different policies in terms of mortality, working days lost due to lockdown and demands upon critical care. The provisional results of this modelling suggest that social distancing and loss of immunity are the two key factors that underwrite a return to endemic equilibrium.</a:t>
            </a:r>
            <a:endParaRPr lang="en-GB" sz="1400" b="1" dirty="0">
              <a:solidFill>
                <a:schemeClr val="accent1">
                  <a:lumMod val="75000"/>
                </a:schemeClr>
              </a:solidFill>
              <a:latin typeface="Arial Narrow" panose="020B0606020202030204" pitchFamily="34" charset="0"/>
            </a:endParaRPr>
          </a:p>
          <a:p>
            <a:pPr algn="just"/>
            <a:endParaRPr lang="en-GB" sz="1400" b="1" dirty="0">
              <a:solidFill>
                <a:schemeClr val="accent1">
                  <a:lumMod val="75000"/>
                </a:schemeClr>
              </a:solidFill>
              <a:latin typeface="Arial Narrow" panose="020B0606020202030204" pitchFamily="34" charset="0"/>
            </a:endParaRPr>
          </a:p>
          <a:p>
            <a:pPr algn="just"/>
            <a:r>
              <a:rPr lang="en-GB" sz="1400" b="1" dirty="0">
                <a:solidFill>
                  <a:schemeClr val="accent1">
                    <a:lumMod val="75000"/>
                  </a:schemeClr>
                </a:solidFill>
                <a:latin typeface="Arial Narrow" panose="020B0606020202030204" pitchFamily="34" charset="0"/>
              </a:rPr>
              <a:t>Key words: </a:t>
            </a:r>
            <a:r>
              <a:rPr lang="en-GB" sz="1400" i="1" dirty="0">
                <a:solidFill>
                  <a:schemeClr val="accent1">
                    <a:lumMod val="75000"/>
                  </a:schemeClr>
                </a:solidFill>
                <a:latin typeface="Arial Narrow" panose="020B0606020202030204" pitchFamily="34" charset="0"/>
              </a:rPr>
              <a:t>coronavirus; epidemiology; compartmental models; dynamic causal modelling; variational; Bayesian</a:t>
            </a:r>
          </a:p>
          <a:p>
            <a:pPr algn="just"/>
            <a:endParaRPr lang="en-GB" sz="1400" b="1" dirty="0">
              <a:solidFill>
                <a:schemeClr val="accent1">
                  <a:lumMod val="75000"/>
                </a:schemeClr>
              </a:solidFill>
              <a:latin typeface="Arial Narrow" panose="020B0606020202030204" pitchFamily="34" charset="0"/>
            </a:endParaRPr>
          </a:p>
        </p:txBody>
      </p:sp>
      <p:sp>
        <p:nvSpPr>
          <p:cNvPr id="7" name="Rectangle 15"/>
          <p:cNvSpPr>
            <a:spLocks noChangeArrowheads="1"/>
          </p:cNvSpPr>
          <p:nvPr/>
        </p:nvSpPr>
        <p:spPr bwMode="auto">
          <a:xfrm>
            <a:off x="1870173" y="1251302"/>
            <a:ext cx="5403654" cy="774058"/>
          </a:xfrm>
          <a:prstGeom prst="rect">
            <a:avLst/>
          </a:prstGeom>
          <a:noFill/>
          <a:ln w="9525">
            <a:noFill/>
            <a:miter lim="800000"/>
            <a:headEnd/>
            <a:tailEnd/>
          </a:ln>
        </p:spPr>
        <p:txBody>
          <a:bodyPr wrap="square">
            <a:spAutoFit/>
          </a:bodyPr>
          <a:lstStyle/>
          <a:p>
            <a:pPr algn="ctr"/>
            <a:r>
              <a:rPr lang="en-GB" sz="2215" b="1" dirty="0">
                <a:solidFill>
                  <a:schemeClr val="accent1">
                    <a:lumMod val="75000"/>
                  </a:schemeClr>
                </a:solidFill>
                <a:latin typeface="Arial Narrow" panose="020B0606020202030204" pitchFamily="34" charset="0"/>
              </a:rPr>
              <a:t>Second waves, social distancing, and the spread of Covid-19 across America</a:t>
            </a:r>
            <a:endParaRPr lang="en-GB" sz="1108" dirty="0">
              <a:solidFill>
                <a:schemeClr val="accent1">
                  <a:lumMod val="75000"/>
                </a:schemeClr>
              </a:solidFill>
              <a:latin typeface="Arial Narrow" panose="020B0606020202030204" pitchFamily="34" charset="0"/>
            </a:endParaRPr>
          </a:p>
        </p:txBody>
      </p:sp>
      <p:pic>
        <p:nvPicPr>
          <p:cNvPr id="11" name="Picture 2" descr="https://www.online.psychol.ucl.ac.uk/App_Themes/Pos08/images/logo_blue_beta.gi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385201" y="382210"/>
            <a:ext cx="1492541" cy="743147"/>
          </a:xfrm>
          <a:prstGeom prst="rect">
            <a:avLst/>
          </a:prstGeom>
          <a:noFill/>
          <a:ln>
            <a:noFill/>
          </a:ln>
        </p:spPr>
      </p:pic>
      <p:pic>
        <p:nvPicPr>
          <p:cNvPr id="8" name="Picture 7" descr="Image result for UC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266" y="178501"/>
            <a:ext cx="1852517" cy="11505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6E007DA3-2F25-4C19-856E-EB021E34A22F}"/>
              </a:ext>
            </a:extLst>
          </p:cNvPr>
          <p:cNvSpPr>
            <a:spLocks noGrp="1"/>
          </p:cNvSpPr>
          <p:nvPr>
            <p:ph type="ftr" sz="quarter" idx="11"/>
          </p:nvPr>
        </p:nvSpPr>
        <p:spPr/>
        <p:txBody>
          <a:bodyPr/>
          <a:lstStyle/>
          <a:p>
            <a:endParaRPr lang="en-GB" dirty="0">
              <a:latin typeface="MT Extra" panose="05050102010205020202" pitchFamily="18" charset="2"/>
            </a:endParaRPr>
          </a:p>
        </p:txBody>
      </p:sp>
    </p:spTree>
    <p:extLst>
      <p:ext uri="{BB962C8B-B14F-4D97-AF65-F5344CB8AC3E}">
        <p14:creationId xmlns:p14="http://schemas.microsoft.com/office/powerpoint/2010/main" val="1692331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9" name="Group 458">
            <a:extLst>
              <a:ext uri="{FF2B5EF4-FFF2-40B4-BE49-F238E27FC236}">
                <a16:creationId xmlns:a16="http://schemas.microsoft.com/office/drawing/2014/main" id="{50150908-2180-4A35-BE53-0474C6B9A402}"/>
              </a:ext>
            </a:extLst>
          </p:cNvPr>
          <p:cNvGrpSpPr/>
          <p:nvPr/>
        </p:nvGrpSpPr>
        <p:grpSpPr>
          <a:xfrm>
            <a:off x="3318715" y="1154900"/>
            <a:ext cx="2466474" cy="2815317"/>
            <a:chOff x="3670344" y="2457450"/>
            <a:chExt cx="1724479" cy="2127021"/>
          </a:xfrm>
        </p:grpSpPr>
        <p:sp>
          <p:nvSpPr>
            <p:cNvPr id="7" name="Line 6">
              <a:extLst>
                <a:ext uri="{FF2B5EF4-FFF2-40B4-BE49-F238E27FC236}">
                  <a16:creationId xmlns:a16="http://schemas.microsoft.com/office/drawing/2014/main" id="{59BD4E3C-2F3A-4B81-9011-30B347440F9C}"/>
                </a:ext>
              </a:extLst>
            </p:cNvPr>
            <p:cNvSpPr>
              <a:spLocks noChangeShapeType="1"/>
            </p:cNvSpPr>
            <p:nvPr/>
          </p:nvSpPr>
          <p:spPr bwMode="auto">
            <a:xfrm>
              <a:off x="3904058" y="4114800"/>
              <a:ext cx="1479551"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8" name="Line 7">
              <a:extLst>
                <a:ext uri="{FF2B5EF4-FFF2-40B4-BE49-F238E27FC236}">
                  <a16:creationId xmlns:a16="http://schemas.microsoft.com/office/drawing/2014/main" id="{119D5727-8341-4808-831A-D0F6979DF913}"/>
                </a:ext>
              </a:extLst>
            </p:cNvPr>
            <p:cNvSpPr>
              <a:spLocks noChangeShapeType="1"/>
            </p:cNvSpPr>
            <p:nvPr/>
          </p:nvSpPr>
          <p:spPr bwMode="auto">
            <a:xfrm flipV="1">
              <a:off x="3904058" y="41005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9" name="Line 8">
              <a:extLst>
                <a:ext uri="{FF2B5EF4-FFF2-40B4-BE49-F238E27FC236}">
                  <a16:creationId xmlns:a16="http://schemas.microsoft.com/office/drawing/2014/main" id="{D97C69DB-1A64-4E3B-82E0-B6F04C5702E6}"/>
                </a:ext>
              </a:extLst>
            </p:cNvPr>
            <p:cNvSpPr>
              <a:spLocks noChangeShapeType="1"/>
            </p:cNvSpPr>
            <p:nvPr/>
          </p:nvSpPr>
          <p:spPr bwMode="auto">
            <a:xfrm flipV="1">
              <a:off x="4273946" y="41005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0" name="Line 9">
              <a:extLst>
                <a:ext uri="{FF2B5EF4-FFF2-40B4-BE49-F238E27FC236}">
                  <a16:creationId xmlns:a16="http://schemas.microsoft.com/office/drawing/2014/main" id="{914FFAE4-29E4-4E7C-9801-5FD171E5F29F}"/>
                </a:ext>
              </a:extLst>
            </p:cNvPr>
            <p:cNvSpPr>
              <a:spLocks noChangeShapeType="1"/>
            </p:cNvSpPr>
            <p:nvPr/>
          </p:nvSpPr>
          <p:spPr bwMode="auto">
            <a:xfrm flipV="1">
              <a:off x="4643834" y="41005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1" name="Line 10">
              <a:extLst>
                <a:ext uri="{FF2B5EF4-FFF2-40B4-BE49-F238E27FC236}">
                  <a16:creationId xmlns:a16="http://schemas.microsoft.com/office/drawing/2014/main" id="{A4BD32C2-88B8-4C60-AC15-47A49A775ECB}"/>
                </a:ext>
              </a:extLst>
            </p:cNvPr>
            <p:cNvSpPr>
              <a:spLocks noChangeShapeType="1"/>
            </p:cNvSpPr>
            <p:nvPr/>
          </p:nvSpPr>
          <p:spPr bwMode="auto">
            <a:xfrm flipV="1">
              <a:off x="5013722" y="41005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2" name="Line 11">
              <a:extLst>
                <a:ext uri="{FF2B5EF4-FFF2-40B4-BE49-F238E27FC236}">
                  <a16:creationId xmlns:a16="http://schemas.microsoft.com/office/drawing/2014/main" id="{ED08D3A4-5A8D-48C8-90B0-AF4C4852A476}"/>
                </a:ext>
              </a:extLst>
            </p:cNvPr>
            <p:cNvSpPr>
              <a:spLocks noChangeShapeType="1"/>
            </p:cNvSpPr>
            <p:nvPr/>
          </p:nvSpPr>
          <p:spPr bwMode="auto">
            <a:xfrm flipV="1">
              <a:off x="5383609" y="41005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 name="Rectangle 12">
              <a:extLst>
                <a:ext uri="{FF2B5EF4-FFF2-40B4-BE49-F238E27FC236}">
                  <a16:creationId xmlns:a16="http://schemas.microsoft.com/office/drawing/2014/main" id="{F26AC321-D7E8-4F7A-8734-8AC40C4353B1}"/>
                </a:ext>
              </a:extLst>
            </p:cNvPr>
            <p:cNvSpPr>
              <a:spLocks noChangeArrowheads="1"/>
            </p:cNvSpPr>
            <p:nvPr/>
          </p:nvSpPr>
          <p:spPr bwMode="auto">
            <a:xfrm>
              <a:off x="3885008" y="4152900"/>
              <a:ext cx="24657" cy="6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4" name="Rectangle 13">
              <a:extLst>
                <a:ext uri="{FF2B5EF4-FFF2-40B4-BE49-F238E27FC236}">
                  <a16:creationId xmlns:a16="http://schemas.microsoft.com/office/drawing/2014/main" id="{36B346C8-CB92-49F0-A597-8C0B1EC1177C}"/>
                </a:ext>
              </a:extLst>
            </p:cNvPr>
            <p:cNvSpPr>
              <a:spLocks noChangeArrowheads="1"/>
            </p:cNvSpPr>
            <p:nvPr/>
          </p:nvSpPr>
          <p:spPr bwMode="auto">
            <a:xfrm>
              <a:off x="4239021" y="4152900"/>
              <a:ext cx="49314" cy="6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5" name="Rectangle 14">
              <a:extLst>
                <a:ext uri="{FF2B5EF4-FFF2-40B4-BE49-F238E27FC236}">
                  <a16:creationId xmlns:a16="http://schemas.microsoft.com/office/drawing/2014/main" id="{F43FBEBC-3088-4428-B158-52CE73AC3FBE}"/>
                </a:ext>
              </a:extLst>
            </p:cNvPr>
            <p:cNvSpPr>
              <a:spLocks noChangeArrowheads="1"/>
            </p:cNvSpPr>
            <p:nvPr/>
          </p:nvSpPr>
          <p:spPr bwMode="auto">
            <a:xfrm>
              <a:off x="4605734" y="4152900"/>
              <a:ext cx="49314" cy="6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6" name="Rectangle 15">
              <a:extLst>
                <a:ext uri="{FF2B5EF4-FFF2-40B4-BE49-F238E27FC236}">
                  <a16:creationId xmlns:a16="http://schemas.microsoft.com/office/drawing/2014/main" id="{79481C85-2C83-4DC8-ACE6-346488C7AE7B}"/>
                </a:ext>
              </a:extLst>
            </p:cNvPr>
            <p:cNvSpPr>
              <a:spLocks noChangeArrowheads="1"/>
            </p:cNvSpPr>
            <p:nvPr/>
          </p:nvSpPr>
          <p:spPr bwMode="auto">
            <a:xfrm>
              <a:off x="4978797" y="4152900"/>
              <a:ext cx="49314" cy="6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30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7" name="Rectangle 16">
              <a:extLst>
                <a:ext uri="{FF2B5EF4-FFF2-40B4-BE49-F238E27FC236}">
                  <a16:creationId xmlns:a16="http://schemas.microsoft.com/office/drawing/2014/main" id="{7745BBBF-EF7D-4368-A304-2F6045172014}"/>
                </a:ext>
              </a:extLst>
            </p:cNvPr>
            <p:cNvSpPr>
              <a:spLocks noChangeArrowheads="1"/>
            </p:cNvSpPr>
            <p:nvPr/>
          </p:nvSpPr>
          <p:spPr bwMode="auto">
            <a:xfrm>
              <a:off x="5345509" y="4152900"/>
              <a:ext cx="49314" cy="6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40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8" name="Rectangle 17">
              <a:extLst>
                <a:ext uri="{FF2B5EF4-FFF2-40B4-BE49-F238E27FC236}">
                  <a16:creationId xmlns:a16="http://schemas.microsoft.com/office/drawing/2014/main" id="{88A70978-A2AC-48A0-A0C5-F0B6FA6BB3FB}"/>
                </a:ext>
              </a:extLst>
            </p:cNvPr>
            <p:cNvSpPr>
              <a:spLocks noChangeArrowheads="1"/>
            </p:cNvSpPr>
            <p:nvPr/>
          </p:nvSpPr>
          <p:spPr bwMode="auto">
            <a:xfrm>
              <a:off x="3959620" y="4257675"/>
              <a:ext cx="957136" cy="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accent1">
                      <a:lumMod val="75000"/>
                    </a:schemeClr>
                  </a:solidFill>
                  <a:effectLst/>
                  <a:latin typeface="Arial Narrow" panose="020B0606020202030204" pitchFamily="34" charset="0"/>
                </a:rPr>
                <a:t>percentage of the population affected (%)</a:t>
              </a:r>
            </a:p>
          </p:txBody>
        </p:sp>
        <p:sp>
          <p:nvSpPr>
            <p:cNvPr id="19" name="Line 18">
              <a:extLst>
                <a:ext uri="{FF2B5EF4-FFF2-40B4-BE49-F238E27FC236}">
                  <a16:creationId xmlns:a16="http://schemas.microsoft.com/office/drawing/2014/main" id="{65EC1CDD-466C-4FF7-8C47-8CD4E3286CD1}"/>
                </a:ext>
              </a:extLst>
            </p:cNvPr>
            <p:cNvSpPr>
              <a:spLocks noChangeShapeType="1"/>
            </p:cNvSpPr>
            <p:nvPr/>
          </p:nvSpPr>
          <p:spPr bwMode="auto">
            <a:xfrm flipV="1">
              <a:off x="3904058" y="2636838"/>
              <a:ext cx="0" cy="14779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0" name="Line 19">
              <a:extLst>
                <a:ext uri="{FF2B5EF4-FFF2-40B4-BE49-F238E27FC236}">
                  <a16:creationId xmlns:a16="http://schemas.microsoft.com/office/drawing/2014/main" id="{4A437D72-8468-47DB-8FEB-C7C584CB800B}"/>
                </a:ext>
              </a:extLst>
            </p:cNvPr>
            <p:cNvSpPr>
              <a:spLocks noChangeShapeType="1"/>
            </p:cNvSpPr>
            <p:nvPr/>
          </p:nvSpPr>
          <p:spPr bwMode="auto">
            <a:xfrm>
              <a:off x="3904058" y="4114800"/>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 name="Line 20">
              <a:extLst>
                <a:ext uri="{FF2B5EF4-FFF2-40B4-BE49-F238E27FC236}">
                  <a16:creationId xmlns:a16="http://schemas.microsoft.com/office/drawing/2014/main" id="{A8A539FD-8026-42BE-B269-6193DB517110}"/>
                </a:ext>
              </a:extLst>
            </p:cNvPr>
            <p:cNvSpPr>
              <a:spLocks noChangeShapeType="1"/>
            </p:cNvSpPr>
            <p:nvPr/>
          </p:nvSpPr>
          <p:spPr bwMode="auto">
            <a:xfrm>
              <a:off x="3904058" y="3819525"/>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2" name="Line 21">
              <a:extLst>
                <a:ext uri="{FF2B5EF4-FFF2-40B4-BE49-F238E27FC236}">
                  <a16:creationId xmlns:a16="http://schemas.microsoft.com/office/drawing/2014/main" id="{4E653962-B5B8-41F1-B1E4-32790CE86D0F}"/>
                </a:ext>
              </a:extLst>
            </p:cNvPr>
            <p:cNvSpPr>
              <a:spLocks noChangeShapeType="1"/>
            </p:cNvSpPr>
            <p:nvPr/>
          </p:nvSpPr>
          <p:spPr bwMode="auto">
            <a:xfrm>
              <a:off x="3904058" y="3524250"/>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3" name="Line 22">
              <a:extLst>
                <a:ext uri="{FF2B5EF4-FFF2-40B4-BE49-F238E27FC236}">
                  <a16:creationId xmlns:a16="http://schemas.microsoft.com/office/drawing/2014/main" id="{1EE8980A-9AD8-45C1-A753-C1A0C95CFDBA}"/>
                </a:ext>
              </a:extLst>
            </p:cNvPr>
            <p:cNvSpPr>
              <a:spLocks noChangeShapeType="1"/>
            </p:cNvSpPr>
            <p:nvPr/>
          </p:nvSpPr>
          <p:spPr bwMode="auto">
            <a:xfrm>
              <a:off x="3904058" y="3227388"/>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4" name="Line 23">
              <a:extLst>
                <a:ext uri="{FF2B5EF4-FFF2-40B4-BE49-F238E27FC236}">
                  <a16:creationId xmlns:a16="http://schemas.microsoft.com/office/drawing/2014/main" id="{005FA8F4-6872-479B-8042-9F1340A47CAE}"/>
                </a:ext>
              </a:extLst>
            </p:cNvPr>
            <p:cNvSpPr>
              <a:spLocks noChangeShapeType="1"/>
            </p:cNvSpPr>
            <p:nvPr/>
          </p:nvSpPr>
          <p:spPr bwMode="auto">
            <a:xfrm>
              <a:off x="3904058" y="2932113"/>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5" name="Line 24">
              <a:extLst>
                <a:ext uri="{FF2B5EF4-FFF2-40B4-BE49-F238E27FC236}">
                  <a16:creationId xmlns:a16="http://schemas.microsoft.com/office/drawing/2014/main" id="{73C3E932-E6E7-499B-98BD-74A5F5FA214E}"/>
                </a:ext>
              </a:extLst>
            </p:cNvPr>
            <p:cNvSpPr>
              <a:spLocks noChangeShapeType="1"/>
            </p:cNvSpPr>
            <p:nvPr/>
          </p:nvSpPr>
          <p:spPr bwMode="auto">
            <a:xfrm>
              <a:off x="3904058" y="2636838"/>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6" name="Rectangle 25">
              <a:extLst>
                <a:ext uri="{FF2B5EF4-FFF2-40B4-BE49-F238E27FC236}">
                  <a16:creationId xmlns:a16="http://schemas.microsoft.com/office/drawing/2014/main" id="{6EC85876-16D4-464A-88F4-E613A7B63656}"/>
                </a:ext>
              </a:extLst>
            </p:cNvPr>
            <p:cNvSpPr>
              <a:spLocks noChangeArrowheads="1"/>
            </p:cNvSpPr>
            <p:nvPr/>
          </p:nvSpPr>
          <p:spPr bwMode="auto">
            <a:xfrm>
              <a:off x="3829446" y="4071938"/>
              <a:ext cx="24657" cy="6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7" name="Rectangle 26">
              <a:extLst>
                <a:ext uri="{FF2B5EF4-FFF2-40B4-BE49-F238E27FC236}">
                  <a16:creationId xmlns:a16="http://schemas.microsoft.com/office/drawing/2014/main" id="{F8C60DF1-7F60-412A-931D-C34DD38F3F2A}"/>
                </a:ext>
              </a:extLst>
            </p:cNvPr>
            <p:cNvSpPr>
              <a:spLocks noChangeArrowheads="1"/>
            </p:cNvSpPr>
            <p:nvPr/>
          </p:nvSpPr>
          <p:spPr bwMode="auto">
            <a:xfrm>
              <a:off x="3773883" y="3773488"/>
              <a:ext cx="61643" cy="6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8" name="Rectangle 27">
              <a:extLst>
                <a:ext uri="{FF2B5EF4-FFF2-40B4-BE49-F238E27FC236}">
                  <a16:creationId xmlns:a16="http://schemas.microsoft.com/office/drawing/2014/main" id="{C7EA823C-F160-4F01-A520-B4A51A2457DE}"/>
                </a:ext>
              </a:extLst>
            </p:cNvPr>
            <p:cNvSpPr>
              <a:spLocks noChangeArrowheads="1"/>
            </p:cNvSpPr>
            <p:nvPr/>
          </p:nvSpPr>
          <p:spPr bwMode="auto">
            <a:xfrm>
              <a:off x="3773883" y="3481388"/>
              <a:ext cx="61643" cy="6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9" name="Rectangle 28">
              <a:extLst>
                <a:ext uri="{FF2B5EF4-FFF2-40B4-BE49-F238E27FC236}">
                  <a16:creationId xmlns:a16="http://schemas.microsoft.com/office/drawing/2014/main" id="{13A72067-81D1-4414-A5A2-4B4B4DFF3DFA}"/>
                </a:ext>
              </a:extLst>
            </p:cNvPr>
            <p:cNvSpPr>
              <a:spLocks noChangeArrowheads="1"/>
            </p:cNvSpPr>
            <p:nvPr/>
          </p:nvSpPr>
          <p:spPr bwMode="auto">
            <a:xfrm>
              <a:off x="3773883" y="3182938"/>
              <a:ext cx="61643" cy="6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0.6</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0" name="Rectangle 29">
              <a:extLst>
                <a:ext uri="{FF2B5EF4-FFF2-40B4-BE49-F238E27FC236}">
                  <a16:creationId xmlns:a16="http://schemas.microsoft.com/office/drawing/2014/main" id="{15AAB39C-F391-424D-9E24-2BB7F348A095}"/>
                </a:ext>
              </a:extLst>
            </p:cNvPr>
            <p:cNvSpPr>
              <a:spLocks noChangeArrowheads="1"/>
            </p:cNvSpPr>
            <p:nvPr/>
          </p:nvSpPr>
          <p:spPr bwMode="auto">
            <a:xfrm>
              <a:off x="3773883" y="2890838"/>
              <a:ext cx="61643" cy="6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0.8</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1" name="Rectangle 30">
              <a:extLst>
                <a:ext uri="{FF2B5EF4-FFF2-40B4-BE49-F238E27FC236}">
                  <a16:creationId xmlns:a16="http://schemas.microsoft.com/office/drawing/2014/main" id="{5581C583-3AF1-4BB2-9766-3A5875A18D13}"/>
                </a:ext>
              </a:extLst>
            </p:cNvPr>
            <p:cNvSpPr>
              <a:spLocks noChangeArrowheads="1"/>
            </p:cNvSpPr>
            <p:nvPr/>
          </p:nvSpPr>
          <p:spPr bwMode="auto">
            <a:xfrm>
              <a:off x="3829446" y="2592388"/>
              <a:ext cx="24657" cy="6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56" name="Rectangle 31">
              <a:extLst>
                <a:ext uri="{FF2B5EF4-FFF2-40B4-BE49-F238E27FC236}">
                  <a16:creationId xmlns:a16="http://schemas.microsoft.com/office/drawing/2014/main" id="{6B574B9A-E2CD-4947-A7F0-3FDD17BE4651}"/>
                </a:ext>
              </a:extLst>
            </p:cNvPr>
            <p:cNvSpPr>
              <a:spLocks noChangeArrowheads="1"/>
            </p:cNvSpPr>
            <p:nvPr/>
          </p:nvSpPr>
          <p:spPr bwMode="auto">
            <a:xfrm rot="16200000">
              <a:off x="3692258" y="3805679"/>
              <a:ext cx="31488"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d</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57" name="Rectangle 32">
              <a:extLst>
                <a:ext uri="{FF2B5EF4-FFF2-40B4-BE49-F238E27FC236}">
                  <a16:creationId xmlns:a16="http://schemas.microsoft.com/office/drawing/2014/main" id="{52A612ED-5647-4E05-976A-BC10F504E3F6}"/>
                </a:ext>
              </a:extLst>
            </p:cNvPr>
            <p:cNvSpPr>
              <a:spLocks noChangeArrowheads="1"/>
            </p:cNvSpPr>
            <p:nvPr/>
          </p:nvSpPr>
          <p:spPr bwMode="auto">
            <a:xfrm rot="16200000">
              <a:off x="3692258" y="3769167"/>
              <a:ext cx="31488"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58" name="Rectangle 33">
              <a:extLst>
                <a:ext uri="{FF2B5EF4-FFF2-40B4-BE49-F238E27FC236}">
                  <a16:creationId xmlns:a16="http://schemas.microsoft.com/office/drawing/2014/main" id="{DDDBCCF3-559A-4C05-B21F-04A922BA299D}"/>
                </a:ext>
              </a:extLst>
            </p:cNvPr>
            <p:cNvSpPr>
              <a:spLocks noChangeArrowheads="1"/>
            </p:cNvSpPr>
            <p:nvPr/>
          </p:nvSpPr>
          <p:spPr bwMode="auto">
            <a:xfrm rot="16200000">
              <a:off x="3692258" y="3724717"/>
              <a:ext cx="31488"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g</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55" name="Rectangle 34">
              <a:extLst>
                <a:ext uri="{FF2B5EF4-FFF2-40B4-BE49-F238E27FC236}">
                  <a16:creationId xmlns:a16="http://schemas.microsoft.com/office/drawing/2014/main" id="{FEBF544A-65A0-4B44-BC04-D04EE445A808}"/>
                </a:ext>
              </a:extLst>
            </p:cNvPr>
            <p:cNvSpPr>
              <a:spLocks noChangeArrowheads="1"/>
            </p:cNvSpPr>
            <p:nvPr/>
          </p:nvSpPr>
          <p:spPr bwMode="auto">
            <a:xfrm rot="16200000">
              <a:off x="3698919" y="3691379"/>
              <a:ext cx="18167"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r</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56" name="Rectangle 35">
              <a:extLst>
                <a:ext uri="{FF2B5EF4-FFF2-40B4-BE49-F238E27FC236}">
                  <a16:creationId xmlns:a16="http://schemas.microsoft.com/office/drawing/2014/main" id="{6928CAB3-8C1B-4BF5-A8B0-ABB08AA0405E}"/>
                </a:ext>
              </a:extLst>
            </p:cNvPr>
            <p:cNvSpPr>
              <a:spLocks noChangeArrowheads="1"/>
            </p:cNvSpPr>
            <p:nvPr/>
          </p:nvSpPr>
          <p:spPr bwMode="auto">
            <a:xfrm rot="16200000">
              <a:off x="3692258" y="3656455"/>
              <a:ext cx="31488"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57" name="Rectangle 36">
              <a:extLst>
                <a:ext uri="{FF2B5EF4-FFF2-40B4-BE49-F238E27FC236}">
                  <a16:creationId xmlns:a16="http://schemas.microsoft.com/office/drawing/2014/main" id="{F7AE7736-7CA2-4722-80F6-E30A3908CFBC}"/>
                </a:ext>
              </a:extLst>
            </p:cNvPr>
            <p:cNvSpPr>
              <a:spLocks noChangeArrowheads="1"/>
            </p:cNvSpPr>
            <p:nvPr/>
          </p:nvSpPr>
          <p:spPr bwMode="auto">
            <a:xfrm rot="16200000">
              <a:off x="3692258" y="3613593"/>
              <a:ext cx="31488"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830" name="Rectangle 37">
              <a:extLst>
                <a:ext uri="{FF2B5EF4-FFF2-40B4-BE49-F238E27FC236}">
                  <a16:creationId xmlns:a16="http://schemas.microsoft.com/office/drawing/2014/main" id="{F7DAEB35-2DD5-45E0-AB59-D62097600F7B}"/>
                </a:ext>
              </a:extLst>
            </p:cNvPr>
            <p:cNvSpPr>
              <a:spLocks noChangeArrowheads="1"/>
            </p:cNvSpPr>
            <p:nvPr/>
          </p:nvSpPr>
          <p:spPr bwMode="auto">
            <a:xfrm rot="16200000">
              <a:off x="3700130" y="3580255"/>
              <a:ext cx="15745"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 </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68" name="Rectangle 38">
              <a:extLst>
                <a:ext uri="{FF2B5EF4-FFF2-40B4-BE49-F238E27FC236}">
                  <a16:creationId xmlns:a16="http://schemas.microsoft.com/office/drawing/2014/main" id="{F81481F4-71F5-4037-AE7A-F1FFB2C446D6}"/>
                </a:ext>
              </a:extLst>
            </p:cNvPr>
            <p:cNvSpPr>
              <a:spLocks noChangeArrowheads="1"/>
            </p:cNvSpPr>
            <p:nvPr/>
          </p:nvSpPr>
          <p:spPr bwMode="auto">
            <a:xfrm rot="16200000">
              <a:off x="3692258" y="3551680"/>
              <a:ext cx="31488"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o</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69" name="Rectangle 39">
              <a:extLst>
                <a:ext uri="{FF2B5EF4-FFF2-40B4-BE49-F238E27FC236}">
                  <a16:creationId xmlns:a16="http://schemas.microsoft.com/office/drawing/2014/main" id="{F48D6F85-313C-4865-8099-C78BDCBA4B18}"/>
                </a:ext>
              </a:extLst>
            </p:cNvPr>
            <p:cNvSpPr>
              <a:spLocks noChangeArrowheads="1"/>
            </p:cNvSpPr>
            <p:nvPr/>
          </p:nvSpPr>
          <p:spPr bwMode="auto">
            <a:xfrm rot="16200000">
              <a:off x="3700130" y="3516754"/>
              <a:ext cx="15745"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f</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70" name="Rectangle 40">
              <a:extLst>
                <a:ext uri="{FF2B5EF4-FFF2-40B4-BE49-F238E27FC236}">
                  <a16:creationId xmlns:a16="http://schemas.microsoft.com/office/drawing/2014/main" id="{15584B89-AE14-40BD-8070-E6DA509EE741}"/>
                </a:ext>
              </a:extLst>
            </p:cNvPr>
            <p:cNvSpPr>
              <a:spLocks noChangeArrowheads="1"/>
            </p:cNvSpPr>
            <p:nvPr/>
          </p:nvSpPr>
          <p:spPr bwMode="auto">
            <a:xfrm rot="16200000">
              <a:off x="3700130" y="3499293"/>
              <a:ext cx="15745"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 </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71" name="Rectangle 41">
              <a:extLst>
                <a:ext uri="{FF2B5EF4-FFF2-40B4-BE49-F238E27FC236}">
                  <a16:creationId xmlns:a16="http://schemas.microsoft.com/office/drawing/2014/main" id="{1A2B9514-FACC-4219-ABD5-891F8F24056E}"/>
                </a:ext>
              </a:extLst>
            </p:cNvPr>
            <p:cNvSpPr>
              <a:spLocks noChangeArrowheads="1"/>
            </p:cNvSpPr>
            <p:nvPr/>
          </p:nvSpPr>
          <p:spPr bwMode="auto">
            <a:xfrm rot="16200000">
              <a:off x="3694075" y="3477068"/>
              <a:ext cx="27856"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72" name="Rectangle 42">
              <a:extLst>
                <a:ext uri="{FF2B5EF4-FFF2-40B4-BE49-F238E27FC236}">
                  <a16:creationId xmlns:a16="http://schemas.microsoft.com/office/drawing/2014/main" id="{9A852E46-2782-4A82-BD0F-835EDB63D3F2}"/>
                </a:ext>
              </a:extLst>
            </p:cNvPr>
            <p:cNvSpPr>
              <a:spLocks noChangeArrowheads="1"/>
            </p:cNvSpPr>
            <p:nvPr/>
          </p:nvSpPr>
          <p:spPr bwMode="auto">
            <a:xfrm rot="16200000">
              <a:off x="3692258" y="3438968"/>
              <a:ext cx="31488"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o</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73" name="Rectangle 43">
              <a:extLst>
                <a:ext uri="{FF2B5EF4-FFF2-40B4-BE49-F238E27FC236}">
                  <a16:creationId xmlns:a16="http://schemas.microsoft.com/office/drawing/2014/main" id="{6A6F9761-9F00-498E-8E7E-9266BA23709A}"/>
                </a:ext>
              </a:extLst>
            </p:cNvPr>
            <p:cNvSpPr>
              <a:spLocks noChangeArrowheads="1"/>
            </p:cNvSpPr>
            <p:nvPr/>
          </p:nvSpPr>
          <p:spPr bwMode="auto">
            <a:xfrm rot="16200000">
              <a:off x="3694075" y="3396105"/>
              <a:ext cx="27856"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c</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74" name="Rectangle 44">
              <a:extLst>
                <a:ext uri="{FF2B5EF4-FFF2-40B4-BE49-F238E27FC236}">
                  <a16:creationId xmlns:a16="http://schemas.microsoft.com/office/drawing/2014/main" id="{B82FA1BD-4916-44A4-8EBE-BEC0024B2451}"/>
                </a:ext>
              </a:extLst>
            </p:cNvPr>
            <p:cNvSpPr>
              <a:spLocks noChangeArrowheads="1"/>
            </p:cNvSpPr>
            <p:nvPr/>
          </p:nvSpPr>
          <p:spPr bwMode="auto">
            <a:xfrm rot="16200000">
              <a:off x="3701947" y="3372293"/>
              <a:ext cx="12111"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accent1">
                      <a:lumMod val="75000"/>
                    </a:schemeClr>
                  </a:solidFill>
                  <a:effectLst/>
                  <a:latin typeface="Arial Narrow" panose="020B0606020202030204" pitchFamily="34" charset="0"/>
                </a:rPr>
                <a:t>i</a:t>
              </a:r>
              <a:endParaRPr kumimoji="0" lang="en-US" altLang="en-US" sz="1800" b="0" i="0" u="none" strike="noStrike" cap="none" normalizeH="0" baseline="0" dirty="0">
                <a:ln>
                  <a:noFill/>
                </a:ln>
                <a:solidFill>
                  <a:schemeClr val="accent1">
                    <a:lumMod val="75000"/>
                  </a:schemeClr>
                </a:solidFill>
                <a:effectLst/>
                <a:latin typeface="Arial Narrow" panose="020B0606020202030204" pitchFamily="34" charset="0"/>
              </a:endParaRPr>
            </a:p>
          </p:txBody>
        </p:sp>
        <p:sp>
          <p:nvSpPr>
            <p:cNvPr id="775" name="Rectangle 45">
              <a:extLst>
                <a:ext uri="{FF2B5EF4-FFF2-40B4-BE49-F238E27FC236}">
                  <a16:creationId xmlns:a16="http://schemas.microsoft.com/office/drawing/2014/main" id="{BFB80FBC-43CB-4B4A-82F3-DFAE3BD02134}"/>
                </a:ext>
              </a:extLst>
            </p:cNvPr>
            <p:cNvSpPr>
              <a:spLocks noChangeArrowheads="1"/>
            </p:cNvSpPr>
            <p:nvPr/>
          </p:nvSpPr>
          <p:spPr bwMode="auto">
            <a:xfrm rot="16200000">
              <a:off x="3692258" y="3340543"/>
              <a:ext cx="31488"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a</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76" name="Rectangle 46">
              <a:extLst>
                <a:ext uri="{FF2B5EF4-FFF2-40B4-BE49-F238E27FC236}">
                  <a16:creationId xmlns:a16="http://schemas.microsoft.com/office/drawing/2014/main" id="{B3C86B7D-CCAC-4323-959E-354EB023644C}"/>
                </a:ext>
              </a:extLst>
            </p:cNvPr>
            <p:cNvSpPr>
              <a:spLocks noChangeArrowheads="1"/>
            </p:cNvSpPr>
            <p:nvPr/>
          </p:nvSpPr>
          <p:spPr bwMode="auto">
            <a:xfrm rot="16200000">
              <a:off x="3701947" y="3308793"/>
              <a:ext cx="12111"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l</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77" name="Rectangle 47">
              <a:extLst>
                <a:ext uri="{FF2B5EF4-FFF2-40B4-BE49-F238E27FC236}">
                  <a16:creationId xmlns:a16="http://schemas.microsoft.com/office/drawing/2014/main" id="{6A8B5EE5-53F1-41B0-9E33-08AF6EB668D0}"/>
                </a:ext>
              </a:extLst>
            </p:cNvPr>
            <p:cNvSpPr>
              <a:spLocks noChangeArrowheads="1"/>
            </p:cNvSpPr>
            <p:nvPr/>
          </p:nvSpPr>
          <p:spPr bwMode="auto">
            <a:xfrm rot="16200000">
              <a:off x="3700130" y="3288154"/>
              <a:ext cx="15745"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 </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78" name="Rectangle 48">
              <a:extLst>
                <a:ext uri="{FF2B5EF4-FFF2-40B4-BE49-F238E27FC236}">
                  <a16:creationId xmlns:a16="http://schemas.microsoft.com/office/drawing/2014/main" id="{6ADF8CE7-9539-4F70-91F9-660A3A3C62C7}"/>
                </a:ext>
              </a:extLst>
            </p:cNvPr>
            <p:cNvSpPr>
              <a:spLocks noChangeArrowheads="1"/>
            </p:cNvSpPr>
            <p:nvPr/>
          </p:nvSpPr>
          <p:spPr bwMode="auto">
            <a:xfrm rot="16200000">
              <a:off x="3692258" y="3265929"/>
              <a:ext cx="31488"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d</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79" name="Rectangle 49">
              <a:extLst>
                <a:ext uri="{FF2B5EF4-FFF2-40B4-BE49-F238E27FC236}">
                  <a16:creationId xmlns:a16="http://schemas.microsoft.com/office/drawing/2014/main" id="{11E3BB07-EBF1-4F6B-926F-C3F7A0688A40}"/>
                </a:ext>
              </a:extLst>
            </p:cNvPr>
            <p:cNvSpPr>
              <a:spLocks noChangeArrowheads="1"/>
            </p:cNvSpPr>
            <p:nvPr/>
          </p:nvSpPr>
          <p:spPr bwMode="auto">
            <a:xfrm rot="16200000">
              <a:off x="3701947" y="3234179"/>
              <a:ext cx="12111"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i</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80" name="Rectangle 50">
              <a:extLst>
                <a:ext uri="{FF2B5EF4-FFF2-40B4-BE49-F238E27FC236}">
                  <a16:creationId xmlns:a16="http://schemas.microsoft.com/office/drawing/2014/main" id="{977E8E06-D260-47D9-AB99-683FB8A62427}"/>
                </a:ext>
              </a:extLst>
            </p:cNvPr>
            <p:cNvSpPr>
              <a:spLocks noChangeArrowheads="1"/>
            </p:cNvSpPr>
            <p:nvPr/>
          </p:nvSpPr>
          <p:spPr bwMode="auto">
            <a:xfrm rot="16200000">
              <a:off x="3694075" y="3204018"/>
              <a:ext cx="27856"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accent1">
                      <a:lumMod val="75000"/>
                    </a:schemeClr>
                  </a:solidFill>
                  <a:effectLst/>
                  <a:latin typeface="Arial Narrow" panose="020B0606020202030204" pitchFamily="34" charset="0"/>
                </a:rPr>
                <a:t>s</a:t>
              </a:r>
              <a:endParaRPr kumimoji="0" lang="en-US" altLang="en-US" sz="1800" b="0" i="0" u="none" strike="noStrike" cap="none" normalizeH="0" baseline="0" dirty="0">
                <a:ln>
                  <a:noFill/>
                </a:ln>
                <a:solidFill>
                  <a:schemeClr val="accent1">
                    <a:lumMod val="75000"/>
                  </a:schemeClr>
                </a:solidFill>
                <a:effectLst/>
                <a:latin typeface="Arial Narrow" panose="020B0606020202030204" pitchFamily="34" charset="0"/>
              </a:endParaRPr>
            </a:p>
          </p:txBody>
        </p:sp>
        <p:sp>
          <p:nvSpPr>
            <p:cNvPr id="781" name="Rectangle 51">
              <a:extLst>
                <a:ext uri="{FF2B5EF4-FFF2-40B4-BE49-F238E27FC236}">
                  <a16:creationId xmlns:a16="http://schemas.microsoft.com/office/drawing/2014/main" id="{7A97AC5A-C70D-4831-A9FD-F02213676875}"/>
                </a:ext>
              </a:extLst>
            </p:cNvPr>
            <p:cNvSpPr>
              <a:spLocks noChangeArrowheads="1"/>
            </p:cNvSpPr>
            <p:nvPr/>
          </p:nvSpPr>
          <p:spPr bwMode="auto">
            <a:xfrm rot="16200000">
              <a:off x="3700130" y="3175443"/>
              <a:ext cx="15745"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t</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82" name="Rectangle 52">
              <a:extLst>
                <a:ext uri="{FF2B5EF4-FFF2-40B4-BE49-F238E27FC236}">
                  <a16:creationId xmlns:a16="http://schemas.microsoft.com/office/drawing/2014/main" id="{2A648BBA-6DE6-43BD-8A13-6B61A89ADEF9}"/>
                </a:ext>
              </a:extLst>
            </p:cNvPr>
            <p:cNvSpPr>
              <a:spLocks noChangeArrowheads="1"/>
            </p:cNvSpPr>
            <p:nvPr/>
          </p:nvSpPr>
          <p:spPr bwMode="auto">
            <a:xfrm rot="16200000">
              <a:off x="3692258" y="3148455"/>
              <a:ext cx="31488"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a</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83" name="Rectangle 53">
              <a:extLst>
                <a:ext uri="{FF2B5EF4-FFF2-40B4-BE49-F238E27FC236}">
                  <a16:creationId xmlns:a16="http://schemas.microsoft.com/office/drawing/2014/main" id="{85CF485B-F14C-43B2-A7D8-46707E13D8AD}"/>
                </a:ext>
              </a:extLst>
            </p:cNvPr>
            <p:cNvSpPr>
              <a:spLocks noChangeArrowheads="1"/>
            </p:cNvSpPr>
            <p:nvPr/>
          </p:nvSpPr>
          <p:spPr bwMode="auto">
            <a:xfrm rot="16200000">
              <a:off x="3692258" y="3104005"/>
              <a:ext cx="31488"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n</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84" name="Rectangle 54">
              <a:extLst>
                <a:ext uri="{FF2B5EF4-FFF2-40B4-BE49-F238E27FC236}">
                  <a16:creationId xmlns:a16="http://schemas.microsoft.com/office/drawing/2014/main" id="{7EFDBFAD-8BB3-4DF6-8935-EBA67E554FB9}"/>
                </a:ext>
              </a:extLst>
            </p:cNvPr>
            <p:cNvSpPr>
              <a:spLocks noChangeArrowheads="1"/>
            </p:cNvSpPr>
            <p:nvPr/>
          </p:nvSpPr>
          <p:spPr bwMode="auto">
            <a:xfrm rot="16200000">
              <a:off x="3694075" y="3061143"/>
              <a:ext cx="27856"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c</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85" name="Rectangle 55">
              <a:extLst>
                <a:ext uri="{FF2B5EF4-FFF2-40B4-BE49-F238E27FC236}">
                  <a16:creationId xmlns:a16="http://schemas.microsoft.com/office/drawing/2014/main" id="{A44D60F5-C294-40F7-9C54-6673F2C8301F}"/>
                </a:ext>
              </a:extLst>
            </p:cNvPr>
            <p:cNvSpPr>
              <a:spLocks noChangeArrowheads="1"/>
            </p:cNvSpPr>
            <p:nvPr/>
          </p:nvSpPr>
          <p:spPr bwMode="auto">
            <a:xfrm rot="16200000">
              <a:off x="3701947" y="3035743"/>
              <a:ext cx="12111"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i</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86" name="Rectangle 56">
              <a:extLst>
                <a:ext uri="{FF2B5EF4-FFF2-40B4-BE49-F238E27FC236}">
                  <a16:creationId xmlns:a16="http://schemas.microsoft.com/office/drawing/2014/main" id="{9F306C8B-A141-4C43-88A7-45FA52474CBB}"/>
                </a:ext>
              </a:extLst>
            </p:cNvPr>
            <p:cNvSpPr>
              <a:spLocks noChangeArrowheads="1"/>
            </p:cNvSpPr>
            <p:nvPr/>
          </p:nvSpPr>
          <p:spPr bwMode="auto">
            <a:xfrm rot="16200000">
              <a:off x="3692258" y="3005580"/>
              <a:ext cx="31488"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n</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87" name="Rectangle 57">
              <a:extLst>
                <a:ext uri="{FF2B5EF4-FFF2-40B4-BE49-F238E27FC236}">
                  <a16:creationId xmlns:a16="http://schemas.microsoft.com/office/drawing/2014/main" id="{135B3981-64D4-478C-B6F7-CE9CAD6B1E2A}"/>
                </a:ext>
              </a:extLst>
            </p:cNvPr>
            <p:cNvSpPr>
              <a:spLocks noChangeArrowheads="1"/>
            </p:cNvSpPr>
            <p:nvPr/>
          </p:nvSpPr>
          <p:spPr bwMode="auto">
            <a:xfrm rot="16200000">
              <a:off x="3692258" y="2961129"/>
              <a:ext cx="31488"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g</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88" name="Rectangle 58">
              <a:extLst>
                <a:ext uri="{FF2B5EF4-FFF2-40B4-BE49-F238E27FC236}">
                  <a16:creationId xmlns:a16="http://schemas.microsoft.com/office/drawing/2014/main" id="{65BB0294-9FD3-4EC1-85CA-BD5BEAC03F78}"/>
                </a:ext>
              </a:extLst>
            </p:cNvPr>
            <p:cNvSpPr>
              <a:spLocks noChangeArrowheads="1"/>
            </p:cNvSpPr>
            <p:nvPr/>
          </p:nvSpPr>
          <p:spPr bwMode="auto">
            <a:xfrm rot="16200000">
              <a:off x="3700130" y="2927793"/>
              <a:ext cx="15745"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 </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89" name="Rectangle 59">
              <a:extLst>
                <a:ext uri="{FF2B5EF4-FFF2-40B4-BE49-F238E27FC236}">
                  <a16:creationId xmlns:a16="http://schemas.microsoft.com/office/drawing/2014/main" id="{4FB0CE56-19FE-4AB8-9E72-55915E18C684}"/>
                </a:ext>
              </a:extLst>
            </p:cNvPr>
            <p:cNvSpPr>
              <a:spLocks noChangeArrowheads="1"/>
            </p:cNvSpPr>
            <p:nvPr/>
          </p:nvSpPr>
          <p:spPr bwMode="auto">
            <a:xfrm rot="16200000">
              <a:off x="3698919" y="2915093"/>
              <a:ext cx="18167"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90" name="Rectangle 60">
              <a:extLst>
                <a:ext uri="{FF2B5EF4-FFF2-40B4-BE49-F238E27FC236}">
                  <a16:creationId xmlns:a16="http://schemas.microsoft.com/office/drawing/2014/main" id="{69F2A153-D01C-4D99-B233-485553A1A3DE}"/>
                </a:ext>
              </a:extLst>
            </p:cNvPr>
            <p:cNvSpPr>
              <a:spLocks noChangeArrowheads="1"/>
            </p:cNvSpPr>
            <p:nvPr/>
          </p:nvSpPr>
          <p:spPr bwMode="auto">
            <a:xfrm rot="16200000">
              <a:off x="3683968" y="2862704"/>
              <a:ext cx="49656"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91" name="Rectangle 61">
              <a:extLst>
                <a:ext uri="{FF2B5EF4-FFF2-40B4-BE49-F238E27FC236}">
                  <a16:creationId xmlns:a16="http://schemas.microsoft.com/office/drawing/2014/main" id="{FD39CA3B-5335-42C7-9FB8-F3BE42FF1EEA}"/>
                </a:ext>
              </a:extLst>
            </p:cNvPr>
            <p:cNvSpPr>
              <a:spLocks noChangeArrowheads="1"/>
            </p:cNvSpPr>
            <p:nvPr/>
          </p:nvSpPr>
          <p:spPr bwMode="auto">
            <a:xfrm rot="16200000">
              <a:off x="3698919" y="2821430"/>
              <a:ext cx="18167" cy="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92" name="Rectangle 62">
              <a:extLst>
                <a:ext uri="{FF2B5EF4-FFF2-40B4-BE49-F238E27FC236}">
                  <a16:creationId xmlns:a16="http://schemas.microsoft.com/office/drawing/2014/main" id="{71D2A2A8-139E-4AAF-8BA5-7919B66B8552}"/>
                </a:ext>
              </a:extLst>
            </p:cNvPr>
            <p:cNvSpPr>
              <a:spLocks noChangeArrowheads="1"/>
            </p:cNvSpPr>
            <p:nvPr/>
          </p:nvSpPr>
          <p:spPr bwMode="auto">
            <a:xfrm>
              <a:off x="4053282" y="2457450"/>
              <a:ext cx="795745" cy="1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accent1">
                      <a:lumMod val="75000"/>
                    </a:schemeClr>
                  </a:solidFill>
                  <a:effectLst/>
                  <a:latin typeface="Arial Narrow" panose="020B0606020202030204" pitchFamily="34" charset="0"/>
                </a:rPr>
                <a:t>Social distancing rules</a:t>
              </a:r>
              <a:endParaRPr kumimoji="0" lang="en-US" altLang="en-US" sz="1800" b="0" i="0" u="none" strike="noStrike" cap="none" normalizeH="0" baseline="0" dirty="0">
                <a:ln>
                  <a:noFill/>
                </a:ln>
                <a:solidFill>
                  <a:schemeClr val="accent1">
                    <a:lumMod val="75000"/>
                  </a:schemeClr>
                </a:solidFill>
                <a:effectLst/>
                <a:latin typeface="Arial Narrow" panose="020B0606020202030204" pitchFamily="34" charset="0"/>
              </a:endParaRPr>
            </a:p>
          </p:txBody>
        </p:sp>
        <p:sp>
          <p:nvSpPr>
            <p:cNvPr id="793" name="Freeform 63">
              <a:extLst>
                <a:ext uri="{FF2B5EF4-FFF2-40B4-BE49-F238E27FC236}">
                  <a16:creationId xmlns:a16="http://schemas.microsoft.com/office/drawing/2014/main" id="{1A5ED365-2C2B-4E22-AF99-8A77F2D494CF}"/>
                </a:ext>
              </a:extLst>
            </p:cNvPr>
            <p:cNvSpPr>
              <a:spLocks/>
            </p:cNvSpPr>
            <p:nvPr/>
          </p:nvSpPr>
          <p:spPr bwMode="auto">
            <a:xfrm>
              <a:off x="3904058" y="2663825"/>
              <a:ext cx="1182689" cy="1450975"/>
            </a:xfrm>
            <a:custGeom>
              <a:avLst/>
              <a:gdLst>
                <a:gd name="T0" fmla="*/ 12 w 745"/>
                <a:gd name="T1" fmla="*/ 6 h 914"/>
                <a:gd name="T2" fmla="*/ 29 w 745"/>
                <a:gd name="T3" fmla="*/ 20 h 914"/>
                <a:gd name="T4" fmla="*/ 47 w 745"/>
                <a:gd name="T5" fmla="*/ 41 h 914"/>
                <a:gd name="T6" fmla="*/ 65 w 745"/>
                <a:gd name="T7" fmla="*/ 74 h 914"/>
                <a:gd name="T8" fmla="*/ 82 w 745"/>
                <a:gd name="T9" fmla="*/ 122 h 914"/>
                <a:gd name="T10" fmla="*/ 100 w 745"/>
                <a:gd name="T11" fmla="*/ 189 h 914"/>
                <a:gd name="T12" fmla="*/ 117 w 745"/>
                <a:gd name="T13" fmla="*/ 277 h 914"/>
                <a:gd name="T14" fmla="*/ 135 w 745"/>
                <a:gd name="T15" fmla="*/ 381 h 914"/>
                <a:gd name="T16" fmla="*/ 153 w 745"/>
                <a:gd name="T17" fmla="*/ 493 h 914"/>
                <a:gd name="T18" fmla="*/ 170 w 745"/>
                <a:gd name="T19" fmla="*/ 600 h 914"/>
                <a:gd name="T20" fmla="*/ 188 w 745"/>
                <a:gd name="T21" fmla="*/ 692 h 914"/>
                <a:gd name="T22" fmla="*/ 206 w 745"/>
                <a:gd name="T23" fmla="*/ 763 h 914"/>
                <a:gd name="T24" fmla="*/ 223 w 745"/>
                <a:gd name="T25" fmla="*/ 815 h 914"/>
                <a:gd name="T26" fmla="*/ 241 w 745"/>
                <a:gd name="T27" fmla="*/ 850 h 914"/>
                <a:gd name="T28" fmla="*/ 258 w 745"/>
                <a:gd name="T29" fmla="*/ 874 h 914"/>
                <a:gd name="T30" fmla="*/ 276 w 745"/>
                <a:gd name="T31" fmla="*/ 889 h 914"/>
                <a:gd name="T32" fmla="*/ 294 w 745"/>
                <a:gd name="T33" fmla="*/ 898 h 914"/>
                <a:gd name="T34" fmla="*/ 311 w 745"/>
                <a:gd name="T35" fmla="*/ 905 h 914"/>
                <a:gd name="T36" fmla="*/ 329 w 745"/>
                <a:gd name="T37" fmla="*/ 908 h 914"/>
                <a:gd name="T38" fmla="*/ 346 w 745"/>
                <a:gd name="T39" fmla="*/ 910 h 914"/>
                <a:gd name="T40" fmla="*/ 364 w 745"/>
                <a:gd name="T41" fmla="*/ 912 h 914"/>
                <a:gd name="T42" fmla="*/ 382 w 745"/>
                <a:gd name="T43" fmla="*/ 913 h 914"/>
                <a:gd name="T44" fmla="*/ 399 w 745"/>
                <a:gd name="T45" fmla="*/ 913 h 914"/>
                <a:gd name="T46" fmla="*/ 417 w 745"/>
                <a:gd name="T47" fmla="*/ 914 h 914"/>
                <a:gd name="T48" fmla="*/ 434 w 745"/>
                <a:gd name="T49" fmla="*/ 914 h 914"/>
                <a:gd name="T50" fmla="*/ 452 w 745"/>
                <a:gd name="T51" fmla="*/ 914 h 914"/>
                <a:gd name="T52" fmla="*/ 469 w 745"/>
                <a:gd name="T53" fmla="*/ 914 h 914"/>
                <a:gd name="T54" fmla="*/ 487 w 745"/>
                <a:gd name="T55" fmla="*/ 914 h 914"/>
                <a:gd name="T56" fmla="*/ 505 w 745"/>
                <a:gd name="T57" fmla="*/ 914 h 914"/>
                <a:gd name="T58" fmla="*/ 522 w 745"/>
                <a:gd name="T59" fmla="*/ 914 h 914"/>
                <a:gd name="T60" fmla="*/ 540 w 745"/>
                <a:gd name="T61" fmla="*/ 914 h 914"/>
                <a:gd name="T62" fmla="*/ 558 w 745"/>
                <a:gd name="T63" fmla="*/ 914 h 914"/>
                <a:gd name="T64" fmla="*/ 575 w 745"/>
                <a:gd name="T65" fmla="*/ 914 h 914"/>
                <a:gd name="T66" fmla="*/ 593 w 745"/>
                <a:gd name="T67" fmla="*/ 914 h 914"/>
                <a:gd name="T68" fmla="*/ 610 w 745"/>
                <a:gd name="T69" fmla="*/ 914 h 914"/>
                <a:gd name="T70" fmla="*/ 628 w 745"/>
                <a:gd name="T71" fmla="*/ 914 h 914"/>
                <a:gd name="T72" fmla="*/ 646 w 745"/>
                <a:gd name="T73" fmla="*/ 914 h 914"/>
                <a:gd name="T74" fmla="*/ 663 w 745"/>
                <a:gd name="T75" fmla="*/ 914 h 914"/>
                <a:gd name="T76" fmla="*/ 681 w 745"/>
                <a:gd name="T77" fmla="*/ 914 h 914"/>
                <a:gd name="T78" fmla="*/ 698 w 745"/>
                <a:gd name="T79" fmla="*/ 914 h 914"/>
                <a:gd name="T80" fmla="*/ 716 w 745"/>
                <a:gd name="T81" fmla="*/ 914 h 914"/>
                <a:gd name="T82" fmla="*/ 734 w 745"/>
                <a:gd name="T83" fmla="*/ 9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5" h="914">
                  <a:moveTo>
                    <a:pt x="0" y="0"/>
                  </a:moveTo>
                  <a:lnTo>
                    <a:pt x="6" y="3"/>
                  </a:lnTo>
                  <a:lnTo>
                    <a:pt x="12" y="6"/>
                  </a:lnTo>
                  <a:lnTo>
                    <a:pt x="18" y="10"/>
                  </a:lnTo>
                  <a:lnTo>
                    <a:pt x="24" y="14"/>
                  </a:lnTo>
                  <a:lnTo>
                    <a:pt x="29" y="20"/>
                  </a:lnTo>
                  <a:lnTo>
                    <a:pt x="35" y="26"/>
                  </a:lnTo>
                  <a:lnTo>
                    <a:pt x="41" y="33"/>
                  </a:lnTo>
                  <a:lnTo>
                    <a:pt x="47" y="41"/>
                  </a:lnTo>
                  <a:lnTo>
                    <a:pt x="53" y="51"/>
                  </a:lnTo>
                  <a:lnTo>
                    <a:pt x="59" y="61"/>
                  </a:lnTo>
                  <a:lnTo>
                    <a:pt x="65" y="74"/>
                  </a:lnTo>
                  <a:lnTo>
                    <a:pt x="70" y="88"/>
                  </a:lnTo>
                  <a:lnTo>
                    <a:pt x="76" y="104"/>
                  </a:lnTo>
                  <a:lnTo>
                    <a:pt x="82" y="122"/>
                  </a:lnTo>
                  <a:lnTo>
                    <a:pt x="88" y="142"/>
                  </a:lnTo>
                  <a:lnTo>
                    <a:pt x="94" y="164"/>
                  </a:lnTo>
                  <a:lnTo>
                    <a:pt x="100" y="189"/>
                  </a:lnTo>
                  <a:lnTo>
                    <a:pt x="106" y="216"/>
                  </a:lnTo>
                  <a:lnTo>
                    <a:pt x="112" y="245"/>
                  </a:lnTo>
                  <a:lnTo>
                    <a:pt x="117" y="277"/>
                  </a:lnTo>
                  <a:lnTo>
                    <a:pt x="123" y="310"/>
                  </a:lnTo>
                  <a:lnTo>
                    <a:pt x="129" y="345"/>
                  </a:lnTo>
                  <a:lnTo>
                    <a:pt x="135" y="381"/>
                  </a:lnTo>
                  <a:lnTo>
                    <a:pt x="141" y="418"/>
                  </a:lnTo>
                  <a:lnTo>
                    <a:pt x="147" y="456"/>
                  </a:lnTo>
                  <a:lnTo>
                    <a:pt x="153" y="493"/>
                  </a:lnTo>
                  <a:lnTo>
                    <a:pt x="159" y="530"/>
                  </a:lnTo>
                  <a:lnTo>
                    <a:pt x="164" y="566"/>
                  </a:lnTo>
                  <a:lnTo>
                    <a:pt x="170" y="600"/>
                  </a:lnTo>
                  <a:lnTo>
                    <a:pt x="176" y="633"/>
                  </a:lnTo>
                  <a:lnTo>
                    <a:pt x="182" y="664"/>
                  </a:lnTo>
                  <a:lnTo>
                    <a:pt x="188" y="692"/>
                  </a:lnTo>
                  <a:lnTo>
                    <a:pt x="194" y="718"/>
                  </a:lnTo>
                  <a:lnTo>
                    <a:pt x="200" y="742"/>
                  </a:lnTo>
                  <a:lnTo>
                    <a:pt x="206" y="763"/>
                  </a:lnTo>
                  <a:lnTo>
                    <a:pt x="211" y="783"/>
                  </a:lnTo>
                  <a:lnTo>
                    <a:pt x="217" y="800"/>
                  </a:lnTo>
                  <a:lnTo>
                    <a:pt x="223" y="815"/>
                  </a:lnTo>
                  <a:lnTo>
                    <a:pt x="229" y="828"/>
                  </a:lnTo>
                  <a:lnTo>
                    <a:pt x="235" y="840"/>
                  </a:lnTo>
                  <a:lnTo>
                    <a:pt x="241" y="850"/>
                  </a:lnTo>
                  <a:lnTo>
                    <a:pt x="247" y="860"/>
                  </a:lnTo>
                  <a:lnTo>
                    <a:pt x="252" y="867"/>
                  </a:lnTo>
                  <a:lnTo>
                    <a:pt x="258" y="874"/>
                  </a:lnTo>
                  <a:lnTo>
                    <a:pt x="264" y="880"/>
                  </a:lnTo>
                  <a:lnTo>
                    <a:pt x="270" y="885"/>
                  </a:lnTo>
                  <a:lnTo>
                    <a:pt x="276" y="889"/>
                  </a:lnTo>
                  <a:lnTo>
                    <a:pt x="282" y="893"/>
                  </a:lnTo>
                  <a:lnTo>
                    <a:pt x="288" y="896"/>
                  </a:lnTo>
                  <a:lnTo>
                    <a:pt x="294" y="898"/>
                  </a:lnTo>
                  <a:lnTo>
                    <a:pt x="299" y="901"/>
                  </a:lnTo>
                  <a:lnTo>
                    <a:pt x="305" y="903"/>
                  </a:lnTo>
                  <a:lnTo>
                    <a:pt x="311" y="905"/>
                  </a:lnTo>
                  <a:lnTo>
                    <a:pt x="317" y="906"/>
                  </a:lnTo>
                  <a:lnTo>
                    <a:pt x="323" y="907"/>
                  </a:lnTo>
                  <a:lnTo>
                    <a:pt x="329" y="908"/>
                  </a:lnTo>
                  <a:lnTo>
                    <a:pt x="335" y="909"/>
                  </a:lnTo>
                  <a:lnTo>
                    <a:pt x="341" y="910"/>
                  </a:lnTo>
                  <a:lnTo>
                    <a:pt x="346" y="910"/>
                  </a:lnTo>
                  <a:lnTo>
                    <a:pt x="352" y="911"/>
                  </a:lnTo>
                  <a:lnTo>
                    <a:pt x="358" y="911"/>
                  </a:lnTo>
                  <a:lnTo>
                    <a:pt x="364" y="912"/>
                  </a:lnTo>
                  <a:lnTo>
                    <a:pt x="370" y="912"/>
                  </a:lnTo>
                  <a:lnTo>
                    <a:pt x="376" y="913"/>
                  </a:lnTo>
                  <a:lnTo>
                    <a:pt x="382" y="913"/>
                  </a:lnTo>
                  <a:lnTo>
                    <a:pt x="388" y="913"/>
                  </a:lnTo>
                  <a:lnTo>
                    <a:pt x="393" y="913"/>
                  </a:lnTo>
                  <a:lnTo>
                    <a:pt x="399" y="913"/>
                  </a:lnTo>
                  <a:lnTo>
                    <a:pt x="405" y="913"/>
                  </a:lnTo>
                  <a:lnTo>
                    <a:pt x="411" y="914"/>
                  </a:lnTo>
                  <a:lnTo>
                    <a:pt x="417" y="914"/>
                  </a:lnTo>
                  <a:lnTo>
                    <a:pt x="423" y="914"/>
                  </a:lnTo>
                  <a:lnTo>
                    <a:pt x="429" y="914"/>
                  </a:lnTo>
                  <a:lnTo>
                    <a:pt x="434" y="914"/>
                  </a:lnTo>
                  <a:lnTo>
                    <a:pt x="440" y="914"/>
                  </a:lnTo>
                  <a:lnTo>
                    <a:pt x="446" y="914"/>
                  </a:lnTo>
                  <a:lnTo>
                    <a:pt x="452" y="914"/>
                  </a:lnTo>
                  <a:lnTo>
                    <a:pt x="458" y="914"/>
                  </a:lnTo>
                  <a:lnTo>
                    <a:pt x="464" y="914"/>
                  </a:lnTo>
                  <a:lnTo>
                    <a:pt x="469" y="914"/>
                  </a:lnTo>
                  <a:lnTo>
                    <a:pt x="475" y="914"/>
                  </a:lnTo>
                  <a:lnTo>
                    <a:pt x="481" y="914"/>
                  </a:lnTo>
                  <a:lnTo>
                    <a:pt x="487" y="914"/>
                  </a:lnTo>
                  <a:lnTo>
                    <a:pt x="493" y="914"/>
                  </a:lnTo>
                  <a:lnTo>
                    <a:pt x="499" y="914"/>
                  </a:lnTo>
                  <a:lnTo>
                    <a:pt x="505" y="914"/>
                  </a:lnTo>
                  <a:lnTo>
                    <a:pt x="511" y="914"/>
                  </a:lnTo>
                  <a:lnTo>
                    <a:pt x="516" y="914"/>
                  </a:lnTo>
                  <a:lnTo>
                    <a:pt x="522" y="914"/>
                  </a:lnTo>
                  <a:lnTo>
                    <a:pt x="528" y="914"/>
                  </a:lnTo>
                  <a:lnTo>
                    <a:pt x="534" y="914"/>
                  </a:lnTo>
                  <a:lnTo>
                    <a:pt x="540" y="914"/>
                  </a:lnTo>
                  <a:lnTo>
                    <a:pt x="546" y="914"/>
                  </a:lnTo>
                  <a:lnTo>
                    <a:pt x="552" y="914"/>
                  </a:lnTo>
                  <a:lnTo>
                    <a:pt x="558" y="914"/>
                  </a:lnTo>
                  <a:lnTo>
                    <a:pt x="563" y="914"/>
                  </a:lnTo>
                  <a:lnTo>
                    <a:pt x="569" y="914"/>
                  </a:lnTo>
                  <a:lnTo>
                    <a:pt x="575" y="914"/>
                  </a:lnTo>
                  <a:lnTo>
                    <a:pt x="581" y="914"/>
                  </a:lnTo>
                  <a:lnTo>
                    <a:pt x="587" y="914"/>
                  </a:lnTo>
                  <a:lnTo>
                    <a:pt x="593" y="914"/>
                  </a:lnTo>
                  <a:lnTo>
                    <a:pt x="599" y="914"/>
                  </a:lnTo>
                  <a:lnTo>
                    <a:pt x="604" y="914"/>
                  </a:lnTo>
                  <a:lnTo>
                    <a:pt x="610" y="914"/>
                  </a:lnTo>
                  <a:lnTo>
                    <a:pt x="616" y="914"/>
                  </a:lnTo>
                  <a:lnTo>
                    <a:pt x="622" y="914"/>
                  </a:lnTo>
                  <a:lnTo>
                    <a:pt x="628" y="914"/>
                  </a:lnTo>
                  <a:lnTo>
                    <a:pt x="634" y="914"/>
                  </a:lnTo>
                  <a:lnTo>
                    <a:pt x="640" y="914"/>
                  </a:lnTo>
                  <a:lnTo>
                    <a:pt x="646" y="914"/>
                  </a:lnTo>
                  <a:lnTo>
                    <a:pt x="651" y="914"/>
                  </a:lnTo>
                  <a:lnTo>
                    <a:pt x="657" y="914"/>
                  </a:lnTo>
                  <a:lnTo>
                    <a:pt x="663" y="914"/>
                  </a:lnTo>
                  <a:lnTo>
                    <a:pt x="669" y="914"/>
                  </a:lnTo>
                  <a:lnTo>
                    <a:pt x="675" y="914"/>
                  </a:lnTo>
                  <a:lnTo>
                    <a:pt x="681" y="914"/>
                  </a:lnTo>
                  <a:lnTo>
                    <a:pt x="687" y="914"/>
                  </a:lnTo>
                  <a:lnTo>
                    <a:pt x="693" y="914"/>
                  </a:lnTo>
                  <a:lnTo>
                    <a:pt x="698" y="914"/>
                  </a:lnTo>
                  <a:lnTo>
                    <a:pt x="704" y="914"/>
                  </a:lnTo>
                  <a:lnTo>
                    <a:pt x="710" y="914"/>
                  </a:lnTo>
                  <a:lnTo>
                    <a:pt x="716" y="914"/>
                  </a:lnTo>
                  <a:lnTo>
                    <a:pt x="722" y="914"/>
                  </a:lnTo>
                  <a:lnTo>
                    <a:pt x="728" y="914"/>
                  </a:lnTo>
                  <a:lnTo>
                    <a:pt x="734" y="914"/>
                  </a:lnTo>
                  <a:lnTo>
                    <a:pt x="740" y="914"/>
                  </a:lnTo>
                  <a:lnTo>
                    <a:pt x="745" y="914"/>
                  </a:lnTo>
                </a:path>
              </a:pathLst>
            </a:custGeom>
            <a:noFill/>
            <a:ln w="4763"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794" name="Freeform 64">
              <a:extLst>
                <a:ext uri="{FF2B5EF4-FFF2-40B4-BE49-F238E27FC236}">
                  <a16:creationId xmlns:a16="http://schemas.microsoft.com/office/drawing/2014/main" id="{368FD08D-54C4-4E5B-93F8-7648C9D844B5}"/>
                </a:ext>
              </a:extLst>
            </p:cNvPr>
            <p:cNvSpPr>
              <a:spLocks noEditPoints="1"/>
            </p:cNvSpPr>
            <p:nvPr/>
          </p:nvSpPr>
          <p:spPr bwMode="auto">
            <a:xfrm>
              <a:off x="3902471" y="2636838"/>
              <a:ext cx="1184276" cy="1477963"/>
            </a:xfrm>
            <a:custGeom>
              <a:avLst/>
              <a:gdLst>
                <a:gd name="T0" fmla="*/ 8 w 746"/>
                <a:gd name="T1" fmla="*/ 35 h 931"/>
                <a:gd name="T2" fmla="*/ 10 w 746"/>
                <a:gd name="T3" fmla="*/ 62 h 931"/>
                <a:gd name="T4" fmla="*/ 15 w 746"/>
                <a:gd name="T5" fmla="*/ 77 h 931"/>
                <a:gd name="T6" fmla="*/ 18 w 746"/>
                <a:gd name="T7" fmla="*/ 112 h 931"/>
                <a:gd name="T8" fmla="*/ 21 w 746"/>
                <a:gd name="T9" fmla="*/ 124 h 931"/>
                <a:gd name="T10" fmla="*/ 26 w 746"/>
                <a:gd name="T11" fmla="*/ 154 h 931"/>
                <a:gd name="T12" fmla="*/ 32 w 746"/>
                <a:gd name="T13" fmla="*/ 173 h 931"/>
                <a:gd name="T14" fmla="*/ 32 w 746"/>
                <a:gd name="T15" fmla="*/ 185 h 931"/>
                <a:gd name="T16" fmla="*/ 38 w 746"/>
                <a:gd name="T17" fmla="*/ 216 h 931"/>
                <a:gd name="T18" fmla="*/ 44 w 746"/>
                <a:gd name="T19" fmla="*/ 231 h 931"/>
                <a:gd name="T20" fmla="*/ 48 w 746"/>
                <a:gd name="T21" fmla="*/ 266 h 931"/>
                <a:gd name="T22" fmla="*/ 51 w 746"/>
                <a:gd name="T23" fmla="*/ 277 h 931"/>
                <a:gd name="T24" fmla="*/ 61 w 746"/>
                <a:gd name="T25" fmla="*/ 311 h 931"/>
                <a:gd name="T26" fmla="*/ 65 w 746"/>
                <a:gd name="T27" fmla="*/ 338 h 931"/>
                <a:gd name="T28" fmla="*/ 71 w 746"/>
                <a:gd name="T29" fmla="*/ 353 h 931"/>
                <a:gd name="T30" fmla="*/ 76 w 746"/>
                <a:gd name="T31" fmla="*/ 385 h 931"/>
                <a:gd name="T32" fmla="*/ 83 w 746"/>
                <a:gd name="T33" fmla="*/ 402 h 931"/>
                <a:gd name="T34" fmla="*/ 88 w 746"/>
                <a:gd name="T35" fmla="*/ 429 h 931"/>
                <a:gd name="T36" fmla="*/ 95 w 746"/>
                <a:gd name="T37" fmla="*/ 444 h 931"/>
                <a:gd name="T38" fmla="*/ 102 w 746"/>
                <a:gd name="T39" fmla="*/ 478 h 931"/>
                <a:gd name="T40" fmla="*/ 106 w 746"/>
                <a:gd name="T41" fmla="*/ 489 h 931"/>
                <a:gd name="T42" fmla="*/ 116 w 746"/>
                <a:gd name="T43" fmla="*/ 519 h 931"/>
                <a:gd name="T44" fmla="*/ 123 w 746"/>
                <a:gd name="T45" fmla="*/ 533 h 931"/>
                <a:gd name="T46" fmla="*/ 133 w 746"/>
                <a:gd name="T47" fmla="*/ 567 h 931"/>
                <a:gd name="T48" fmla="*/ 137 w 746"/>
                <a:gd name="T49" fmla="*/ 578 h 931"/>
                <a:gd name="T50" fmla="*/ 152 w 746"/>
                <a:gd name="T51" fmla="*/ 610 h 931"/>
                <a:gd name="T52" fmla="*/ 161 w 746"/>
                <a:gd name="T53" fmla="*/ 636 h 931"/>
                <a:gd name="T54" fmla="*/ 170 w 746"/>
                <a:gd name="T55" fmla="*/ 649 h 931"/>
                <a:gd name="T56" fmla="*/ 175 w 746"/>
                <a:gd name="T57" fmla="*/ 664 h 931"/>
                <a:gd name="T58" fmla="*/ 189 w 746"/>
                <a:gd name="T59" fmla="*/ 692 h 931"/>
                <a:gd name="T60" fmla="*/ 199 w 746"/>
                <a:gd name="T61" fmla="*/ 704 h 931"/>
                <a:gd name="T62" fmla="*/ 205 w 746"/>
                <a:gd name="T63" fmla="*/ 719 h 931"/>
                <a:gd name="T64" fmla="*/ 225 w 746"/>
                <a:gd name="T65" fmla="*/ 748 h 931"/>
                <a:gd name="T66" fmla="*/ 234 w 746"/>
                <a:gd name="T67" fmla="*/ 756 h 931"/>
                <a:gd name="T68" fmla="*/ 253 w 746"/>
                <a:gd name="T69" fmla="*/ 783 h 931"/>
                <a:gd name="T70" fmla="*/ 265 w 746"/>
                <a:gd name="T71" fmla="*/ 797 h 931"/>
                <a:gd name="T72" fmla="*/ 275 w 746"/>
                <a:gd name="T73" fmla="*/ 803 h 931"/>
                <a:gd name="T74" fmla="*/ 299 w 746"/>
                <a:gd name="T75" fmla="*/ 829 h 931"/>
                <a:gd name="T76" fmla="*/ 313 w 746"/>
                <a:gd name="T77" fmla="*/ 836 h 931"/>
                <a:gd name="T78" fmla="*/ 323 w 746"/>
                <a:gd name="T79" fmla="*/ 843 h 931"/>
                <a:gd name="T80" fmla="*/ 334 w 746"/>
                <a:gd name="T81" fmla="*/ 854 h 931"/>
                <a:gd name="T82" fmla="*/ 365 w 746"/>
                <a:gd name="T83" fmla="*/ 871 h 931"/>
                <a:gd name="T84" fmla="*/ 380 w 746"/>
                <a:gd name="T85" fmla="*/ 876 h 931"/>
                <a:gd name="T86" fmla="*/ 390 w 746"/>
                <a:gd name="T87" fmla="*/ 883 h 931"/>
                <a:gd name="T88" fmla="*/ 420 w 746"/>
                <a:gd name="T89" fmla="*/ 893 h 931"/>
                <a:gd name="T90" fmla="*/ 435 w 746"/>
                <a:gd name="T91" fmla="*/ 898 h 931"/>
                <a:gd name="T92" fmla="*/ 454 w 746"/>
                <a:gd name="T93" fmla="*/ 903 h 931"/>
                <a:gd name="T94" fmla="*/ 466 w 746"/>
                <a:gd name="T95" fmla="*/ 903 h 931"/>
                <a:gd name="T96" fmla="*/ 480 w 746"/>
                <a:gd name="T97" fmla="*/ 909 h 931"/>
                <a:gd name="T98" fmla="*/ 515 w 746"/>
                <a:gd name="T99" fmla="*/ 915 h 931"/>
                <a:gd name="T100" fmla="*/ 531 w 746"/>
                <a:gd name="T101" fmla="*/ 915 h 931"/>
                <a:gd name="T102" fmla="*/ 542 w 746"/>
                <a:gd name="T103" fmla="*/ 919 h 931"/>
                <a:gd name="T104" fmla="*/ 573 w 746"/>
                <a:gd name="T105" fmla="*/ 922 h 931"/>
                <a:gd name="T106" fmla="*/ 593 w 746"/>
                <a:gd name="T107" fmla="*/ 924 h 931"/>
                <a:gd name="T108" fmla="*/ 606 w 746"/>
                <a:gd name="T109" fmla="*/ 922 h 931"/>
                <a:gd name="T110" fmla="*/ 620 w 746"/>
                <a:gd name="T111" fmla="*/ 923 h 931"/>
                <a:gd name="T112" fmla="*/ 652 w 746"/>
                <a:gd name="T113" fmla="*/ 928 h 931"/>
                <a:gd name="T114" fmla="*/ 671 w 746"/>
                <a:gd name="T115" fmla="*/ 928 h 931"/>
                <a:gd name="T116" fmla="*/ 683 w 746"/>
                <a:gd name="T117" fmla="*/ 926 h 931"/>
                <a:gd name="T118" fmla="*/ 698 w 746"/>
                <a:gd name="T119" fmla="*/ 929 h 931"/>
                <a:gd name="T120" fmla="*/ 730 w 746"/>
                <a:gd name="T121" fmla="*/ 930 h 931"/>
                <a:gd name="T122" fmla="*/ 745 w 746"/>
                <a:gd name="T123" fmla="*/ 928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6" h="931">
                  <a:moveTo>
                    <a:pt x="2" y="16"/>
                  </a:moveTo>
                  <a:lnTo>
                    <a:pt x="3" y="19"/>
                  </a:lnTo>
                  <a:lnTo>
                    <a:pt x="5" y="19"/>
                  </a:lnTo>
                  <a:lnTo>
                    <a:pt x="5" y="15"/>
                  </a:lnTo>
                  <a:lnTo>
                    <a:pt x="2" y="16"/>
                  </a:lnTo>
                  <a:close/>
                  <a:moveTo>
                    <a:pt x="5" y="31"/>
                  </a:moveTo>
                  <a:lnTo>
                    <a:pt x="5" y="35"/>
                  </a:lnTo>
                  <a:lnTo>
                    <a:pt x="8" y="35"/>
                  </a:lnTo>
                  <a:lnTo>
                    <a:pt x="7" y="31"/>
                  </a:lnTo>
                  <a:lnTo>
                    <a:pt x="5" y="31"/>
                  </a:lnTo>
                  <a:close/>
                  <a:moveTo>
                    <a:pt x="7" y="46"/>
                  </a:moveTo>
                  <a:lnTo>
                    <a:pt x="8" y="50"/>
                  </a:lnTo>
                  <a:lnTo>
                    <a:pt x="11" y="50"/>
                  </a:lnTo>
                  <a:lnTo>
                    <a:pt x="10" y="46"/>
                  </a:lnTo>
                  <a:lnTo>
                    <a:pt x="7" y="46"/>
                  </a:lnTo>
                  <a:close/>
                  <a:moveTo>
                    <a:pt x="10" y="62"/>
                  </a:moveTo>
                  <a:lnTo>
                    <a:pt x="11" y="66"/>
                  </a:lnTo>
                  <a:lnTo>
                    <a:pt x="13" y="65"/>
                  </a:lnTo>
                  <a:lnTo>
                    <a:pt x="13" y="61"/>
                  </a:lnTo>
                  <a:lnTo>
                    <a:pt x="10" y="62"/>
                  </a:lnTo>
                  <a:close/>
                  <a:moveTo>
                    <a:pt x="13" y="77"/>
                  </a:moveTo>
                  <a:lnTo>
                    <a:pt x="13" y="81"/>
                  </a:lnTo>
                  <a:lnTo>
                    <a:pt x="16" y="81"/>
                  </a:lnTo>
                  <a:lnTo>
                    <a:pt x="15" y="77"/>
                  </a:lnTo>
                  <a:lnTo>
                    <a:pt x="13" y="77"/>
                  </a:lnTo>
                  <a:close/>
                  <a:moveTo>
                    <a:pt x="15" y="93"/>
                  </a:moveTo>
                  <a:lnTo>
                    <a:pt x="16" y="97"/>
                  </a:lnTo>
                  <a:lnTo>
                    <a:pt x="18" y="96"/>
                  </a:lnTo>
                  <a:lnTo>
                    <a:pt x="18" y="92"/>
                  </a:lnTo>
                  <a:lnTo>
                    <a:pt x="15" y="93"/>
                  </a:lnTo>
                  <a:close/>
                  <a:moveTo>
                    <a:pt x="18" y="108"/>
                  </a:moveTo>
                  <a:lnTo>
                    <a:pt x="18" y="112"/>
                  </a:lnTo>
                  <a:lnTo>
                    <a:pt x="21" y="112"/>
                  </a:lnTo>
                  <a:lnTo>
                    <a:pt x="20" y="108"/>
                  </a:lnTo>
                  <a:lnTo>
                    <a:pt x="18" y="108"/>
                  </a:lnTo>
                  <a:close/>
                  <a:moveTo>
                    <a:pt x="21" y="124"/>
                  </a:moveTo>
                  <a:lnTo>
                    <a:pt x="21" y="127"/>
                  </a:lnTo>
                  <a:lnTo>
                    <a:pt x="24" y="127"/>
                  </a:lnTo>
                  <a:lnTo>
                    <a:pt x="23" y="123"/>
                  </a:lnTo>
                  <a:lnTo>
                    <a:pt x="21" y="124"/>
                  </a:lnTo>
                  <a:close/>
                  <a:moveTo>
                    <a:pt x="23" y="139"/>
                  </a:moveTo>
                  <a:lnTo>
                    <a:pt x="23" y="139"/>
                  </a:lnTo>
                  <a:lnTo>
                    <a:pt x="24" y="143"/>
                  </a:lnTo>
                  <a:lnTo>
                    <a:pt x="26" y="142"/>
                  </a:lnTo>
                  <a:lnTo>
                    <a:pt x="26" y="139"/>
                  </a:lnTo>
                  <a:lnTo>
                    <a:pt x="26" y="139"/>
                  </a:lnTo>
                  <a:lnTo>
                    <a:pt x="23" y="139"/>
                  </a:lnTo>
                  <a:close/>
                  <a:moveTo>
                    <a:pt x="26" y="154"/>
                  </a:moveTo>
                  <a:lnTo>
                    <a:pt x="27" y="158"/>
                  </a:lnTo>
                  <a:lnTo>
                    <a:pt x="29" y="158"/>
                  </a:lnTo>
                  <a:lnTo>
                    <a:pt x="29" y="154"/>
                  </a:lnTo>
                  <a:lnTo>
                    <a:pt x="26" y="154"/>
                  </a:lnTo>
                  <a:close/>
                  <a:moveTo>
                    <a:pt x="29" y="170"/>
                  </a:moveTo>
                  <a:lnTo>
                    <a:pt x="29" y="171"/>
                  </a:lnTo>
                  <a:lnTo>
                    <a:pt x="30" y="174"/>
                  </a:lnTo>
                  <a:lnTo>
                    <a:pt x="32" y="173"/>
                  </a:lnTo>
                  <a:lnTo>
                    <a:pt x="32" y="171"/>
                  </a:lnTo>
                  <a:lnTo>
                    <a:pt x="32" y="169"/>
                  </a:lnTo>
                  <a:lnTo>
                    <a:pt x="29" y="170"/>
                  </a:lnTo>
                  <a:close/>
                  <a:moveTo>
                    <a:pt x="32" y="185"/>
                  </a:moveTo>
                  <a:lnTo>
                    <a:pt x="33" y="189"/>
                  </a:lnTo>
                  <a:lnTo>
                    <a:pt x="35" y="189"/>
                  </a:lnTo>
                  <a:lnTo>
                    <a:pt x="35" y="185"/>
                  </a:lnTo>
                  <a:lnTo>
                    <a:pt x="32" y="185"/>
                  </a:lnTo>
                  <a:close/>
                  <a:moveTo>
                    <a:pt x="35" y="201"/>
                  </a:moveTo>
                  <a:lnTo>
                    <a:pt x="35" y="202"/>
                  </a:lnTo>
                  <a:lnTo>
                    <a:pt x="36" y="204"/>
                  </a:lnTo>
                  <a:lnTo>
                    <a:pt x="38" y="204"/>
                  </a:lnTo>
                  <a:lnTo>
                    <a:pt x="38" y="201"/>
                  </a:lnTo>
                  <a:lnTo>
                    <a:pt x="37" y="200"/>
                  </a:lnTo>
                  <a:lnTo>
                    <a:pt x="35" y="201"/>
                  </a:lnTo>
                  <a:close/>
                  <a:moveTo>
                    <a:pt x="38" y="216"/>
                  </a:moveTo>
                  <a:lnTo>
                    <a:pt x="39" y="220"/>
                  </a:lnTo>
                  <a:lnTo>
                    <a:pt x="41" y="219"/>
                  </a:lnTo>
                  <a:lnTo>
                    <a:pt x="40" y="215"/>
                  </a:lnTo>
                  <a:lnTo>
                    <a:pt x="38" y="216"/>
                  </a:lnTo>
                  <a:close/>
                  <a:moveTo>
                    <a:pt x="41" y="231"/>
                  </a:moveTo>
                  <a:lnTo>
                    <a:pt x="42" y="235"/>
                  </a:lnTo>
                  <a:lnTo>
                    <a:pt x="44" y="235"/>
                  </a:lnTo>
                  <a:lnTo>
                    <a:pt x="44" y="231"/>
                  </a:lnTo>
                  <a:lnTo>
                    <a:pt x="41" y="231"/>
                  </a:lnTo>
                  <a:close/>
                  <a:moveTo>
                    <a:pt x="44" y="247"/>
                  </a:moveTo>
                  <a:lnTo>
                    <a:pt x="45" y="250"/>
                  </a:lnTo>
                  <a:lnTo>
                    <a:pt x="48" y="250"/>
                  </a:lnTo>
                  <a:lnTo>
                    <a:pt x="47" y="246"/>
                  </a:lnTo>
                  <a:lnTo>
                    <a:pt x="44" y="247"/>
                  </a:lnTo>
                  <a:close/>
                  <a:moveTo>
                    <a:pt x="48" y="262"/>
                  </a:moveTo>
                  <a:lnTo>
                    <a:pt x="48" y="266"/>
                  </a:lnTo>
                  <a:lnTo>
                    <a:pt x="51" y="265"/>
                  </a:lnTo>
                  <a:lnTo>
                    <a:pt x="50" y="261"/>
                  </a:lnTo>
                  <a:lnTo>
                    <a:pt x="48" y="262"/>
                  </a:lnTo>
                  <a:close/>
                  <a:moveTo>
                    <a:pt x="51" y="277"/>
                  </a:moveTo>
                  <a:lnTo>
                    <a:pt x="52" y="281"/>
                  </a:lnTo>
                  <a:lnTo>
                    <a:pt x="54" y="281"/>
                  </a:lnTo>
                  <a:lnTo>
                    <a:pt x="53" y="277"/>
                  </a:lnTo>
                  <a:lnTo>
                    <a:pt x="51" y="277"/>
                  </a:lnTo>
                  <a:close/>
                  <a:moveTo>
                    <a:pt x="54" y="293"/>
                  </a:moveTo>
                  <a:lnTo>
                    <a:pt x="55" y="296"/>
                  </a:lnTo>
                  <a:lnTo>
                    <a:pt x="58" y="296"/>
                  </a:lnTo>
                  <a:lnTo>
                    <a:pt x="57" y="292"/>
                  </a:lnTo>
                  <a:lnTo>
                    <a:pt x="54" y="293"/>
                  </a:lnTo>
                  <a:close/>
                  <a:moveTo>
                    <a:pt x="58" y="308"/>
                  </a:moveTo>
                  <a:lnTo>
                    <a:pt x="58" y="312"/>
                  </a:lnTo>
                  <a:lnTo>
                    <a:pt x="61" y="311"/>
                  </a:lnTo>
                  <a:lnTo>
                    <a:pt x="60" y="307"/>
                  </a:lnTo>
                  <a:lnTo>
                    <a:pt x="58" y="308"/>
                  </a:lnTo>
                  <a:close/>
                  <a:moveTo>
                    <a:pt x="61" y="323"/>
                  </a:moveTo>
                  <a:lnTo>
                    <a:pt x="62" y="327"/>
                  </a:lnTo>
                  <a:lnTo>
                    <a:pt x="64" y="326"/>
                  </a:lnTo>
                  <a:lnTo>
                    <a:pt x="64" y="322"/>
                  </a:lnTo>
                  <a:lnTo>
                    <a:pt x="61" y="323"/>
                  </a:lnTo>
                  <a:close/>
                  <a:moveTo>
                    <a:pt x="65" y="338"/>
                  </a:moveTo>
                  <a:lnTo>
                    <a:pt x="66" y="342"/>
                  </a:lnTo>
                  <a:lnTo>
                    <a:pt x="68" y="341"/>
                  </a:lnTo>
                  <a:lnTo>
                    <a:pt x="67" y="338"/>
                  </a:lnTo>
                  <a:lnTo>
                    <a:pt x="65" y="338"/>
                  </a:lnTo>
                  <a:close/>
                  <a:moveTo>
                    <a:pt x="68" y="353"/>
                  </a:moveTo>
                  <a:lnTo>
                    <a:pt x="69" y="357"/>
                  </a:lnTo>
                  <a:lnTo>
                    <a:pt x="72" y="357"/>
                  </a:lnTo>
                  <a:lnTo>
                    <a:pt x="71" y="353"/>
                  </a:lnTo>
                  <a:lnTo>
                    <a:pt x="68" y="353"/>
                  </a:lnTo>
                  <a:close/>
                  <a:moveTo>
                    <a:pt x="72" y="369"/>
                  </a:moveTo>
                  <a:lnTo>
                    <a:pt x="73" y="372"/>
                  </a:lnTo>
                  <a:lnTo>
                    <a:pt x="76" y="372"/>
                  </a:lnTo>
                  <a:lnTo>
                    <a:pt x="75" y="368"/>
                  </a:lnTo>
                  <a:lnTo>
                    <a:pt x="72" y="369"/>
                  </a:lnTo>
                  <a:close/>
                  <a:moveTo>
                    <a:pt x="76" y="384"/>
                  </a:moveTo>
                  <a:lnTo>
                    <a:pt x="76" y="385"/>
                  </a:lnTo>
                  <a:lnTo>
                    <a:pt x="77" y="388"/>
                  </a:lnTo>
                  <a:lnTo>
                    <a:pt x="79" y="387"/>
                  </a:lnTo>
                  <a:lnTo>
                    <a:pt x="79" y="384"/>
                  </a:lnTo>
                  <a:lnTo>
                    <a:pt x="78" y="383"/>
                  </a:lnTo>
                  <a:lnTo>
                    <a:pt x="76" y="384"/>
                  </a:lnTo>
                  <a:close/>
                  <a:moveTo>
                    <a:pt x="80" y="399"/>
                  </a:moveTo>
                  <a:lnTo>
                    <a:pt x="81" y="403"/>
                  </a:lnTo>
                  <a:lnTo>
                    <a:pt x="83" y="402"/>
                  </a:lnTo>
                  <a:lnTo>
                    <a:pt x="83" y="398"/>
                  </a:lnTo>
                  <a:lnTo>
                    <a:pt x="80" y="399"/>
                  </a:lnTo>
                  <a:close/>
                  <a:moveTo>
                    <a:pt x="84" y="414"/>
                  </a:moveTo>
                  <a:lnTo>
                    <a:pt x="85" y="418"/>
                  </a:lnTo>
                  <a:lnTo>
                    <a:pt x="87" y="417"/>
                  </a:lnTo>
                  <a:lnTo>
                    <a:pt x="86" y="414"/>
                  </a:lnTo>
                  <a:lnTo>
                    <a:pt x="84" y="414"/>
                  </a:lnTo>
                  <a:close/>
                  <a:moveTo>
                    <a:pt x="88" y="429"/>
                  </a:moveTo>
                  <a:lnTo>
                    <a:pt x="89" y="433"/>
                  </a:lnTo>
                  <a:lnTo>
                    <a:pt x="92" y="432"/>
                  </a:lnTo>
                  <a:lnTo>
                    <a:pt x="91" y="429"/>
                  </a:lnTo>
                  <a:lnTo>
                    <a:pt x="88" y="429"/>
                  </a:lnTo>
                  <a:close/>
                  <a:moveTo>
                    <a:pt x="92" y="444"/>
                  </a:moveTo>
                  <a:lnTo>
                    <a:pt x="94" y="448"/>
                  </a:lnTo>
                  <a:lnTo>
                    <a:pt x="96" y="447"/>
                  </a:lnTo>
                  <a:lnTo>
                    <a:pt x="95" y="444"/>
                  </a:lnTo>
                  <a:lnTo>
                    <a:pt x="92" y="444"/>
                  </a:lnTo>
                  <a:close/>
                  <a:moveTo>
                    <a:pt x="97" y="459"/>
                  </a:moveTo>
                  <a:lnTo>
                    <a:pt x="98" y="463"/>
                  </a:lnTo>
                  <a:lnTo>
                    <a:pt x="100" y="462"/>
                  </a:lnTo>
                  <a:lnTo>
                    <a:pt x="99" y="459"/>
                  </a:lnTo>
                  <a:lnTo>
                    <a:pt x="97" y="459"/>
                  </a:lnTo>
                  <a:close/>
                  <a:moveTo>
                    <a:pt x="101" y="474"/>
                  </a:moveTo>
                  <a:lnTo>
                    <a:pt x="102" y="478"/>
                  </a:lnTo>
                  <a:lnTo>
                    <a:pt x="105" y="477"/>
                  </a:lnTo>
                  <a:lnTo>
                    <a:pt x="104" y="474"/>
                  </a:lnTo>
                  <a:lnTo>
                    <a:pt x="101" y="474"/>
                  </a:lnTo>
                  <a:close/>
                  <a:moveTo>
                    <a:pt x="106" y="489"/>
                  </a:moveTo>
                  <a:lnTo>
                    <a:pt x="107" y="493"/>
                  </a:lnTo>
                  <a:lnTo>
                    <a:pt x="109" y="492"/>
                  </a:lnTo>
                  <a:lnTo>
                    <a:pt x="108" y="489"/>
                  </a:lnTo>
                  <a:lnTo>
                    <a:pt x="106" y="489"/>
                  </a:lnTo>
                  <a:close/>
                  <a:moveTo>
                    <a:pt x="111" y="504"/>
                  </a:moveTo>
                  <a:lnTo>
                    <a:pt x="111" y="507"/>
                  </a:lnTo>
                  <a:lnTo>
                    <a:pt x="112" y="508"/>
                  </a:lnTo>
                  <a:lnTo>
                    <a:pt x="114" y="507"/>
                  </a:lnTo>
                  <a:lnTo>
                    <a:pt x="114" y="506"/>
                  </a:lnTo>
                  <a:lnTo>
                    <a:pt x="113" y="504"/>
                  </a:lnTo>
                  <a:lnTo>
                    <a:pt x="111" y="504"/>
                  </a:lnTo>
                  <a:close/>
                  <a:moveTo>
                    <a:pt x="116" y="519"/>
                  </a:moveTo>
                  <a:lnTo>
                    <a:pt x="117" y="523"/>
                  </a:lnTo>
                  <a:lnTo>
                    <a:pt x="119" y="522"/>
                  </a:lnTo>
                  <a:lnTo>
                    <a:pt x="118" y="518"/>
                  </a:lnTo>
                  <a:lnTo>
                    <a:pt x="116" y="519"/>
                  </a:lnTo>
                  <a:close/>
                  <a:moveTo>
                    <a:pt x="121" y="534"/>
                  </a:moveTo>
                  <a:lnTo>
                    <a:pt x="122" y="538"/>
                  </a:lnTo>
                  <a:lnTo>
                    <a:pt x="124" y="537"/>
                  </a:lnTo>
                  <a:lnTo>
                    <a:pt x="123" y="533"/>
                  </a:lnTo>
                  <a:lnTo>
                    <a:pt x="121" y="534"/>
                  </a:lnTo>
                  <a:close/>
                  <a:moveTo>
                    <a:pt x="126" y="549"/>
                  </a:moveTo>
                  <a:lnTo>
                    <a:pt x="127" y="552"/>
                  </a:lnTo>
                  <a:lnTo>
                    <a:pt x="129" y="552"/>
                  </a:lnTo>
                  <a:lnTo>
                    <a:pt x="128" y="548"/>
                  </a:lnTo>
                  <a:lnTo>
                    <a:pt x="126" y="549"/>
                  </a:lnTo>
                  <a:close/>
                  <a:moveTo>
                    <a:pt x="131" y="564"/>
                  </a:moveTo>
                  <a:lnTo>
                    <a:pt x="133" y="567"/>
                  </a:lnTo>
                  <a:lnTo>
                    <a:pt x="135" y="566"/>
                  </a:lnTo>
                  <a:lnTo>
                    <a:pt x="134" y="563"/>
                  </a:lnTo>
                  <a:lnTo>
                    <a:pt x="131" y="564"/>
                  </a:lnTo>
                  <a:close/>
                  <a:moveTo>
                    <a:pt x="137" y="578"/>
                  </a:moveTo>
                  <a:lnTo>
                    <a:pt x="138" y="582"/>
                  </a:lnTo>
                  <a:lnTo>
                    <a:pt x="141" y="581"/>
                  </a:lnTo>
                  <a:lnTo>
                    <a:pt x="139" y="577"/>
                  </a:lnTo>
                  <a:lnTo>
                    <a:pt x="137" y="578"/>
                  </a:lnTo>
                  <a:close/>
                  <a:moveTo>
                    <a:pt x="142" y="593"/>
                  </a:moveTo>
                  <a:lnTo>
                    <a:pt x="144" y="596"/>
                  </a:lnTo>
                  <a:lnTo>
                    <a:pt x="146" y="595"/>
                  </a:lnTo>
                  <a:lnTo>
                    <a:pt x="145" y="592"/>
                  </a:lnTo>
                  <a:lnTo>
                    <a:pt x="142" y="593"/>
                  </a:lnTo>
                  <a:close/>
                  <a:moveTo>
                    <a:pt x="149" y="607"/>
                  </a:moveTo>
                  <a:lnTo>
                    <a:pt x="150" y="611"/>
                  </a:lnTo>
                  <a:lnTo>
                    <a:pt x="152" y="610"/>
                  </a:lnTo>
                  <a:lnTo>
                    <a:pt x="151" y="606"/>
                  </a:lnTo>
                  <a:lnTo>
                    <a:pt x="149" y="607"/>
                  </a:lnTo>
                  <a:close/>
                  <a:moveTo>
                    <a:pt x="155" y="621"/>
                  </a:moveTo>
                  <a:lnTo>
                    <a:pt x="156" y="625"/>
                  </a:lnTo>
                  <a:lnTo>
                    <a:pt x="159" y="624"/>
                  </a:lnTo>
                  <a:lnTo>
                    <a:pt x="157" y="620"/>
                  </a:lnTo>
                  <a:lnTo>
                    <a:pt x="155" y="621"/>
                  </a:lnTo>
                  <a:close/>
                  <a:moveTo>
                    <a:pt x="161" y="636"/>
                  </a:moveTo>
                  <a:lnTo>
                    <a:pt x="163" y="640"/>
                  </a:lnTo>
                  <a:lnTo>
                    <a:pt x="165" y="638"/>
                  </a:lnTo>
                  <a:lnTo>
                    <a:pt x="163" y="635"/>
                  </a:lnTo>
                  <a:lnTo>
                    <a:pt x="161" y="636"/>
                  </a:lnTo>
                  <a:close/>
                  <a:moveTo>
                    <a:pt x="168" y="650"/>
                  </a:moveTo>
                  <a:lnTo>
                    <a:pt x="169" y="654"/>
                  </a:lnTo>
                  <a:lnTo>
                    <a:pt x="172" y="653"/>
                  </a:lnTo>
                  <a:lnTo>
                    <a:pt x="170" y="649"/>
                  </a:lnTo>
                  <a:lnTo>
                    <a:pt x="168" y="650"/>
                  </a:lnTo>
                  <a:close/>
                  <a:moveTo>
                    <a:pt x="175" y="664"/>
                  </a:moveTo>
                  <a:lnTo>
                    <a:pt x="176" y="667"/>
                  </a:lnTo>
                  <a:lnTo>
                    <a:pt x="176" y="668"/>
                  </a:lnTo>
                  <a:lnTo>
                    <a:pt x="179" y="666"/>
                  </a:lnTo>
                  <a:lnTo>
                    <a:pt x="178" y="666"/>
                  </a:lnTo>
                  <a:lnTo>
                    <a:pt x="177" y="663"/>
                  </a:lnTo>
                  <a:lnTo>
                    <a:pt x="175" y="664"/>
                  </a:lnTo>
                  <a:close/>
                  <a:moveTo>
                    <a:pt x="182" y="678"/>
                  </a:moveTo>
                  <a:lnTo>
                    <a:pt x="182" y="678"/>
                  </a:lnTo>
                  <a:lnTo>
                    <a:pt x="184" y="682"/>
                  </a:lnTo>
                  <a:lnTo>
                    <a:pt x="186" y="680"/>
                  </a:lnTo>
                  <a:lnTo>
                    <a:pt x="184" y="677"/>
                  </a:lnTo>
                  <a:lnTo>
                    <a:pt x="184" y="677"/>
                  </a:lnTo>
                  <a:lnTo>
                    <a:pt x="182" y="678"/>
                  </a:lnTo>
                  <a:close/>
                  <a:moveTo>
                    <a:pt x="189" y="692"/>
                  </a:moveTo>
                  <a:lnTo>
                    <a:pt x="191" y="695"/>
                  </a:lnTo>
                  <a:lnTo>
                    <a:pt x="194" y="694"/>
                  </a:lnTo>
                  <a:lnTo>
                    <a:pt x="192" y="691"/>
                  </a:lnTo>
                  <a:lnTo>
                    <a:pt x="189" y="692"/>
                  </a:lnTo>
                  <a:close/>
                  <a:moveTo>
                    <a:pt x="197" y="706"/>
                  </a:moveTo>
                  <a:lnTo>
                    <a:pt x="199" y="709"/>
                  </a:lnTo>
                  <a:lnTo>
                    <a:pt x="201" y="708"/>
                  </a:lnTo>
                  <a:lnTo>
                    <a:pt x="199" y="704"/>
                  </a:lnTo>
                  <a:lnTo>
                    <a:pt x="197" y="706"/>
                  </a:lnTo>
                  <a:close/>
                  <a:moveTo>
                    <a:pt x="205" y="719"/>
                  </a:moveTo>
                  <a:lnTo>
                    <a:pt x="205" y="719"/>
                  </a:lnTo>
                  <a:lnTo>
                    <a:pt x="207" y="722"/>
                  </a:lnTo>
                  <a:lnTo>
                    <a:pt x="209" y="721"/>
                  </a:lnTo>
                  <a:lnTo>
                    <a:pt x="208" y="718"/>
                  </a:lnTo>
                  <a:lnTo>
                    <a:pt x="208" y="718"/>
                  </a:lnTo>
                  <a:lnTo>
                    <a:pt x="205" y="719"/>
                  </a:lnTo>
                  <a:close/>
                  <a:moveTo>
                    <a:pt x="214" y="732"/>
                  </a:moveTo>
                  <a:lnTo>
                    <a:pt x="216" y="735"/>
                  </a:lnTo>
                  <a:lnTo>
                    <a:pt x="218" y="734"/>
                  </a:lnTo>
                  <a:lnTo>
                    <a:pt x="216" y="731"/>
                  </a:lnTo>
                  <a:lnTo>
                    <a:pt x="214" y="732"/>
                  </a:lnTo>
                  <a:close/>
                  <a:moveTo>
                    <a:pt x="222" y="745"/>
                  </a:moveTo>
                  <a:lnTo>
                    <a:pt x="223" y="746"/>
                  </a:lnTo>
                  <a:lnTo>
                    <a:pt x="225" y="748"/>
                  </a:lnTo>
                  <a:lnTo>
                    <a:pt x="227" y="747"/>
                  </a:lnTo>
                  <a:lnTo>
                    <a:pt x="225" y="744"/>
                  </a:lnTo>
                  <a:lnTo>
                    <a:pt x="225" y="744"/>
                  </a:lnTo>
                  <a:lnTo>
                    <a:pt x="222" y="745"/>
                  </a:lnTo>
                  <a:close/>
                  <a:moveTo>
                    <a:pt x="232" y="758"/>
                  </a:moveTo>
                  <a:lnTo>
                    <a:pt x="234" y="761"/>
                  </a:lnTo>
                  <a:lnTo>
                    <a:pt x="236" y="759"/>
                  </a:lnTo>
                  <a:lnTo>
                    <a:pt x="234" y="756"/>
                  </a:lnTo>
                  <a:lnTo>
                    <a:pt x="232" y="758"/>
                  </a:lnTo>
                  <a:close/>
                  <a:moveTo>
                    <a:pt x="242" y="770"/>
                  </a:moveTo>
                  <a:lnTo>
                    <a:pt x="244" y="773"/>
                  </a:lnTo>
                  <a:lnTo>
                    <a:pt x="246" y="772"/>
                  </a:lnTo>
                  <a:lnTo>
                    <a:pt x="243" y="768"/>
                  </a:lnTo>
                  <a:lnTo>
                    <a:pt x="242" y="770"/>
                  </a:lnTo>
                  <a:close/>
                  <a:moveTo>
                    <a:pt x="252" y="782"/>
                  </a:moveTo>
                  <a:lnTo>
                    <a:pt x="253" y="783"/>
                  </a:lnTo>
                  <a:lnTo>
                    <a:pt x="254" y="785"/>
                  </a:lnTo>
                  <a:lnTo>
                    <a:pt x="256" y="783"/>
                  </a:lnTo>
                  <a:lnTo>
                    <a:pt x="254" y="782"/>
                  </a:lnTo>
                  <a:lnTo>
                    <a:pt x="253" y="780"/>
                  </a:lnTo>
                  <a:lnTo>
                    <a:pt x="252" y="782"/>
                  </a:lnTo>
                  <a:close/>
                  <a:moveTo>
                    <a:pt x="262" y="794"/>
                  </a:moveTo>
                  <a:lnTo>
                    <a:pt x="264" y="796"/>
                  </a:lnTo>
                  <a:lnTo>
                    <a:pt x="265" y="797"/>
                  </a:lnTo>
                  <a:lnTo>
                    <a:pt x="266" y="795"/>
                  </a:lnTo>
                  <a:lnTo>
                    <a:pt x="266" y="795"/>
                  </a:lnTo>
                  <a:lnTo>
                    <a:pt x="264" y="792"/>
                  </a:lnTo>
                  <a:lnTo>
                    <a:pt x="262" y="794"/>
                  </a:lnTo>
                  <a:close/>
                  <a:moveTo>
                    <a:pt x="273" y="805"/>
                  </a:moveTo>
                  <a:lnTo>
                    <a:pt x="276" y="808"/>
                  </a:lnTo>
                  <a:lnTo>
                    <a:pt x="277" y="806"/>
                  </a:lnTo>
                  <a:lnTo>
                    <a:pt x="275" y="803"/>
                  </a:lnTo>
                  <a:lnTo>
                    <a:pt x="273" y="805"/>
                  </a:lnTo>
                  <a:close/>
                  <a:moveTo>
                    <a:pt x="284" y="816"/>
                  </a:moveTo>
                  <a:lnTo>
                    <a:pt x="287" y="819"/>
                  </a:lnTo>
                  <a:lnTo>
                    <a:pt x="289" y="817"/>
                  </a:lnTo>
                  <a:lnTo>
                    <a:pt x="286" y="814"/>
                  </a:lnTo>
                  <a:lnTo>
                    <a:pt x="284" y="816"/>
                  </a:lnTo>
                  <a:close/>
                  <a:moveTo>
                    <a:pt x="296" y="826"/>
                  </a:moveTo>
                  <a:lnTo>
                    <a:pt x="299" y="829"/>
                  </a:lnTo>
                  <a:lnTo>
                    <a:pt x="301" y="827"/>
                  </a:lnTo>
                  <a:lnTo>
                    <a:pt x="298" y="824"/>
                  </a:lnTo>
                  <a:lnTo>
                    <a:pt x="296" y="826"/>
                  </a:lnTo>
                  <a:close/>
                  <a:moveTo>
                    <a:pt x="309" y="836"/>
                  </a:moveTo>
                  <a:lnTo>
                    <a:pt x="311" y="838"/>
                  </a:lnTo>
                  <a:lnTo>
                    <a:pt x="311" y="838"/>
                  </a:lnTo>
                  <a:lnTo>
                    <a:pt x="313" y="836"/>
                  </a:lnTo>
                  <a:lnTo>
                    <a:pt x="313" y="836"/>
                  </a:lnTo>
                  <a:lnTo>
                    <a:pt x="310" y="834"/>
                  </a:lnTo>
                  <a:lnTo>
                    <a:pt x="309" y="836"/>
                  </a:lnTo>
                  <a:close/>
                  <a:moveTo>
                    <a:pt x="321" y="845"/>
                  </a:moveTo>
                  <a:lnTo>
                    <a:pt x="323" y="847"/>
                  </a:lnTo>
                  <a:lnTo>
                    <a:pt x="324" y="847"/>
                  </a:lnTo>
                  <a:lnTo>
                    <a:pt x="326" y="845"/>
                  </a:lnTo>
                  <a:lnTo>
                    <a:pt x="325" y="845"/>
                  </a:lnTo>
                  <a:lnTo>
                    <a:pt x="323" y="843"/>
                  </a:lnTo>
                  <a:lnTo>
                    <a:pt x="321" y="845"/>
                  </a:lnTo>
                  <a:close/>
                  <a:moveTo>
                    <a:pt x="334" y="854"/>
                  </a:moveTo>
                  <a:lnTo>
                    <a:pt x="335" y="854"/>
                  </a:lnTo>
                  <a:lnTo>
                    <a:pt x="338" y="856"/>
                  </a:lnTo>
                  <a:lnTo>
                    <a:pt x="339" y="854"/>
                  </a:lnTo>
                  <a:lnTo>
                    <a:pt x="336" y="852"/>
                  </a:lnTo>
                  <a:lnTo>
                    <a:pt x="336" y="852"/>
                  </a:lnTo>
                  <a:lnTo>
                    <a:pt x="334" y="854"/>
                  </a:lnTo>
                  <a:close/>
                  <a:moveTo>
                    <a:pt x="348" y="862"/>
                  </a:moveTo>
                  <a:lnTo>
                    <a:pt x="351" y="864"/>
                  </a:lnTo>
                  <a:lnTo>
                    <a:pt x="352" y="862"/>
                  </a:lnTo>
                  <a:lnTo>
                    <a:pt x="349" y="860"/>
                  </a:lnTo>
                  <a:lnTo>
                    <a:pt x="348" y="862"/>
                  </a:lnTo>
                  <a:close/>
                  <a:moveTo>
                    <a:pt x="362" y="869"/>
                  </a:moveTo>
                  <a:lnTo>
                    <a:pt x="364" y="871"/>
                  </a:lnTo>
                  <a:lnTo>
                    <a:pt x="365" y="871"/>
                  </a:lnTo>
                  <a:lnTo>
                    <a:pt x="366" y="869"/>
                  </a:lnTo>
                  <a:lnTo>
                    <a:pt x="366" y="868"/>
                  </a:lnTo>
                  <a:lnTo>
                    <a:pt x="363" y="867"/>
                  </a:lnTo>
                  <a:lnTo>
                    <a:pt x="362" y="869"/>
                  </a:lnTo>
                  <a:close/>
                  <a:moveTo>
                    <a:pt x="376" y="876"/>
                  </a:moveTo>
                  <a:lnTo>
                    <a:pt x="376" y="877"/>
                  </a:lnTo>
                  <a:lnTo>
                    <a:pt x="379" y="878"/>
                  </a:lnTo>
                  <a:lnTo>
                    <a:pt x="380" y="876"/>
                  </a:lnTo>
                  <a:lnTo>
                    <a:pt x="377" y="874"/>
                  </a:lnTo>
                  <a:lnTo>
                    <a:pt x="377" y="874"/>
                  </a:lnTo>
                  <a:lnTo>
                    <a:pt x="376" y="876"/>
                  </a:lnTo>
                  <a:close/>
                  <a:moveTo>
                    <a:pt x="390" y="883"/>
                  </a:moveTo>
                  <a:lnTo>
                    <a:pt x="394" y="884"/>
                  </a:lnTo>
                  <a:lnTo>
                    <a:pt x="395" y="882"/>
                  </a:lnTo>
                  <a:lnTo>
                    <a:pt x="391" y="880"/>
                  </a:lnTo>
                  <a:lnTo>
                    <a:pt x="390" y="883"/>
                  </a:lnTo>
                  <a:close/>
                  <a:moveTo>
                    <a:pt x="405" y="888"/>
                  </a:moveTo>
                  <a:lnTo>
                    <a:pt x="406" y="889"/>
                  </a:lnTo>
                  <a:lnTo>
                    <a:pt x="408" y="890"/>
                  </a:lnTo>
                  <a:lnTo>
                    <a:pt x="409" y="887"/>
                  </a:lnTo>
                  <a:lnTo>
                    <a:pt x="406" y="886"/>
                  </a:lnTo>
                  <a:lnTo>
                    <a:pt x="406" y="886"/>
                  </a:lnTo>
                  <a:lnTo>
                    <a:pt x="405" y="888"/>
                  </a:lnTo>
                  <a:close/>
                  <a:moveTo>
                    <a:pt x="420" y="893"/>
                  </a:moveTo>
                  <a:lnTo>
                    <a:pt x="423" y="895"/>
                  </a:lnTo>
                  <a:lnTo>
                    <a:pt x="423" y="895"/>
                  </a:lnTo>
                  <a:lnTo>
                    <a:pt x="424" y="892"/>
                  </a:lnTo>
                  <a:lnTo>
                    <a:pt x="424" y="892"/>
                  </a:lnTo>
                  <a:lnTo>
                    <a:pt x="420" y="891"/>
                  </a:lnTo>
                  <a:lnTo>
                    <a:pt x="420" y="893"/>
                  </a:lnTo>
                  <a:close/>
                  <a:moveTo>
                    <a:pt x="435" y="898"/>
                  </a:moveTo>
                  <a:lnTo>
                    <a:pt x="435" y="898"/>
                  </a:lnTo>
                  <a:lnTo>
                    <a:pt x="438" y="899"/>
                  </a:lnTo>
                  <a:lnTo>
                    <a:pt x="439" y="897"/>
                  </a:lnTo>
                  <a:lnTo>
                    <a:pt x="436" y="896"/>
                  </a:lnTo>
                  <a:lnTo>
                    <a:pt x="435" y="896"/>
                  </a:lnTo>
                  <a:lnTo>
                    <a:pt x="435" y="898"/>
                  </a:lnTo>
                  <a:close/>
                  <a:moveTo>
                    <a:pt x="450" y="902"/>
                  </a:moveTo>
                  <a:lnTo>
                    <a:pt x="453" y="903"/>
                  </a:lnTo>
                  <a:lnTo>
                    <a:pt x="454" y="903"/>
                  </a:lnTo>
                  <a:lnTo>
                    <a:pt x="454" y="901"/>
                  </a:lnTo>
                  <a:lnTo>
                    <a:pt x="453" y="901"/>
                  </a:lnTo>
                  <a:lnTo>
                    <a:pt x="450" y="900"/>
                  </a:lnTo>
                  <a:lnTo>
                    <a:pt x="450" y="902"/>
                  </a:lnTo>
                  <a:close/>
                  <a:moveTo>
                    <a:pt x="465" y="906"/>
                  </a:moveTo>
                  <a:lnTo>
                    <a:pt x="469" y="907"/>
                  </a:lnTo>
                  <a:lnTo>
                    <a:pt x="469" y="904"/>
                  </a:lnTo>
                  <a:lnTo>
                    <a:pt x="466" y="903"/>
                  </a:lnTo>
                  <a:lnTo>
                    <a:pt x="465" y="906"/>
                  </a:lnTo>
                  <a:close/>
                  <a:moveTo>
                    <a:pt x="480" y="909"/>
                  </a:moveTo>
                  <a:lnTo>
                    <a:pt x="482" y="910"/>
                  </a:lnTo>
                  <a:lnTo>
                    <a:pt x="484" y="910"/>
                  </a:lnTo>
                  <a:lnTo>
                    <a:pt x="485" y="907"/>
                  </a:lnTo>
                  <a:lnTo>
                    <a:pt x="482" y="907"/>
                  </a:lnTo>
                  <a:lnTo>
                    <a:pt x="481" y="907"/>
                  </a:lnTo>
                  <a:lnTo>
                    <a:pt x="480" y="909"/>
                  </a:lnTo>
                  <a:close/>
                  <a:moveTo>
                    <a:pt x="496" y="912"/>
                  </a:moveTo>
                  <a:lnTo>
                    <a:pt x="500" y="913"/>
                  </a:lnTo>
                  <a:lnTo>
                    <a:pt x="500" y="910"/>
                  </a:lnTo>
                  <a:lnTo>
                    <a:pt x="496" y="910"/>
                  </a:lnTo>
                  <a:lnTo>
                    <a:pt x="496" y="912"/>
                  </a:lnTo>
                  <a:close/>
                  <a:moveTo>
                    <a:pt x="511" y="915"/>
                  </a:moveTo>
                  <a:lnTo>
                    <a:pt x="512" y="915"/>
                  </a:lnTo>
                  <a:lnTo>
                    <a:pt x="515" y="915"/>
                  </a:lnTo>
                  <a:lnTo>
                    <a:pt x="515" y="913"/>
                  </a:lnTo>
                  <a:lnTo>
                    <a:pt x="512" y="912"/>
                  </a:lnTo>
                  <a:lnTo>
                    <a:pt x="512" y="912"/>
                  </a:lnTo>
                  <a:lnTo>
                    <a:pt x="511" y="915"/>
                  </a:lnTo>
                  <a:close/>
                  <a:moveTo>
                    <a:pt x="527" y="917"/>
                  </a:moveTo>
                  <a:lnTo>
                    <a:pt x="529" y="917"/>
                  </a:lnTo>
                  <a:lnTo>
                    <a:pt x="531" y="917"/>
                  </a:lnTo>
                  <a:lnTo>
                    <a:pt x="531" y="915"/>
                  </a:lnTo>
                  <a:lnTo>
                    <a:pt x="529" y="915"/>
                  </a:lnTo>
                  <a:lnTo>
                    <a:pt x="527" y="914"/>
                  </a:lnTo>
                  <a:lnTo>
                    <a:pt x="527" y="917"/>
                  </a:lnTo>
                  <a:close/>
                  <a:moveTo>
                    <a:pt x="542" y="919"/>
                  </a:moveTo>
                  <a:lnTo>
                    <a:pt x="546" y="919"/>
                  </a:lnTo>
                  <a:lnTo>
                    <a:pt x="547" y="917"/>
                  </a:lnTo>
                  <a:lnTo>
                    <a:pt x="543" y="916"/>
                  </a:lnTo>
                  <a:lnTo>
                    <a:pt x="542" y="919"/>
                  </a:lnTo>
                  <a:close/>
                  <a:moveTo>
                    <a:pt x="558" y="921"/>
                  </a:moveTo>
                  <a:lnTo>
                    <a:pt x="559" y="921"/>
                  </a:lnTo>
                  <a:lnTo>
                    <a:pt x="562" y="921"/>
                  </a:lnTo>
                  <a:lnTo>
                    <a:pt x="562" y="919"/>
                  </a:lnTo>
                  <a:lnTo>
                    <a:pt x="559" y="918"/>
                  </a:lnTo>
                  <a:lnTo>
                    <a:pt x="558" y="918"/>
                  </a:lnTo>
                  <a:lnTo>
                    <a:pt x="558" y="921"/>
                  </a:lnTo>
                  <a:close/>
                  <a:moveTo>
                    <a:pt x="573" y="922"/>
                  </a:moveTo>
                  <a:lnTo>
                    <a:pt x="576" y="923"/>
                  </a:lnTo>
                  <a:lnTo>
                    <a:pt x="577" y="923"/>
                  </a:lnTo>
                  <a:lnTo>
                    <a:pt x="578" y="920"/>
                  </a:lnTo>
                  <a:lnTo>
                    <a:pt x="576" y="920"/>
                  </a:lnTo>
                  <a:lnTo>
                    <a:pt x="574" y="920"/>
                  </a:lnTo>
                  <a:lnTo>
                    <a:pt x="573" y="922"/>
                  </a:lnTo>
                  <a:close/>
                  <a:moveTo>
                    <a:pt x="589" y="924"/>
                  </a:moveTo>
                  <a:lnTo>
                    <a:pt x="593" y="924"/>
                  </a:lnTo>
                  <a:lnTo>
                    <a:pt x="593" y="921"/>
                  </a:lnTo>
                  <a:lnTo>
                    <a:pt x="589" y="921"/>
                  </a:lnTo>
                  <a:lnTo>
                    <a:pt x="589" y="924"/>
                  </a:lnTo>
                  <a:close/>
                  <a:moveTo>
                    <a:pt x="605" y="925"/>
                  </a:moveTo>
                  <a:lnTo>
                    <a:pt x="605" y="925"/>
                  </a:lnTo>
                  <a:lnTo>
                    <a:pt x="609" y="925"/>
                  </a:lnTo>
                  <a:lnTo>
                    <a:pt x="609" y="923"/>
                  </a:lnTo>
                  <a:lnTo>
                    <a:pt x="606" y="922"/>
                  </a:lnTo>
                  <a:lnTo>
                    <a:pt x="605" y="922"/>
                  </a:lnTo>
                  <a:lnTo>
                    <a:pt x="605" y="925"/>
                  </a:lnTo>
                  <a:close/>
                  <a:moveTo>
                    <a:pt x="620" y="926"/>
                  </a:moveTo>
                  <a:lnTo>
                    <a:pt x="623" y="926"/>
                  </a:lnTo>
                  <a:lnTo>
                    <a:pt x="624" y="926"/>
                  </a:lnTo>
                  <a:lnTo>
                    <a:pt x="624" y="924"/>
                  </a:lnTo>
                  <a:lnTo>
                    <a:pt x="623" y="924"/>
                  </a:lnTo>
                  <a:lnTo>
                    <a:pt x="620" y="923"/>
                  </a:lnTo>
                  <a:lnTo>
                    <a:pt x="620" y="926"/>
                  </a:lnTo>
                  <a:close/>
                  <a:moveTo>
                    <a:pt x="636" y="927"/>
                  </a:moveTo>
                  <a:lnTo>
                    <a:pt x="640" y="927"/>
                  </a:lnTo>
                  <a:lnTo>
                    <a:pt x="640" y="924"/>
                  </a:lnTo>
                  <a:lnTo>
                    <a:pt x="636" y="924"/>
                  </a:lnTo>
                  <a:lnTo>
                    <a:pt x="636" y="927"/>
                  </a:lnTo>
                  <a:close/>
                  <a:moveTo>
                    <a:pt x="651" y="928"/>
                  </a:moveTo>
                  <a:lnTo>
                    <a:pt x="652" y="928"/>
                  </a:lnTo>
                  <a:lnTo>
                    <a:pt x="655" y="928"/>
                  </a:lnTo>
                  <a:lnTo>
                    <a:pt x="656" y="925"/>
                  </a:lnTo>
                  <a:lnTo>
                    <a:pt x="652" y="925"/>
                  </a:lnTo>
                  <a:lnTo>
                    <a:pt x="652" y="925"/>
                  </a:lnTo>
                  <a:lnTo>
                    <a:pt x="651" y="928"/>
                  </a:lnTo>
                  <a:close/>
                  <a:moveTo>
                    <a:pt x="667" y="928"/>
                  </a:moveTo>
                  <a:lnTo>
                    <a:pt x="670" y="928"/>
                  </a:lnTo>
                  <a:lnTo>
                    <a:pt x="671" y="928"/>
                  </a:lnTo>
                  <a:lnTo>
                    <a:pt x="671" y="926"/>
                  </a:lnTo>
                  <a:lnTo>
                    <a:pt x="670" y="926"/>
                  </a:lnTo>
                  <a:lnTo>
                    <a:pt x="667" y="926"/>
                  </a:lnTo>
                  <a:lnTo>
                    <a:pt x="667" y="928"/>
                  </a:lnTo>
                  <a:close/>
                  <a:moveTo>
                    <a:pt x="683" y="929"/>
                  </a:moveTo>
                  <a:lnTo>
                    <a:pt x="687" y="929"/>
                  </a:lnTo>
                  <a:lnTo>
                    <a:pt x="687" y="926"/>
                  </a:lnTo>
                  <a:lnTo>
                    <a:pt x="683" y="926"/>
                  </a:lnTo>
                  <a:lnTo>
                    <a:pt x="683" y="929"/>
                  </a:lnTo>
                  <a:close/>
                  <a:moveTo>
                    <a:pt x="698" y="929"/>
                  </a:moveTo>
                  <a:lnTo>
                    <a:pt x="699" y="929"/>
                  </a:lnTo>
                  <a:lnTo>
                    <a:pt x="702" y="929"/>
                  </a:lnTo>
                  <a:lnTo>
                    <a:pt x="703" y="927"/>
                  </a:lnTo>
                  <a:lnTo>
                    <a:pt x="699" y="927"/>
                  </a:lnTo>
                  <a:lnTo>
                    <a:pt x="699" y="927"/>
                  </a:lnTo>
                  <a:lnTo>
                    <a:pt x="698" y="929"/>
                  </a:lnTo>
                  <a:close/>
                  <a:moveTo>
                    <a:pt x="714" y="930"/>
                  </a:moveTo>
                  <a:lnTo>
                    <a:pt x="717" y="930"/>
                  </a:lnTo>
                  <a:lnTo>
                    <a:pt x="718" y="930"/>
                  </a:lnTo>
                  <a:lnTo>
                    <a:pt x="718" y="927"/>
                  </a:lnTo>
                  <a:lnTo>
                    <a:pt x="717" y="927"/>
                  </a:lnTo>
                  <a:lnTo>
                    <a:pt x="714" y="927"/>
                  </a:lnTo>
                  <a:lnTo>
                    <a:pt x="714" y="930"/>
                  </a:lnTo>
                  <a:close/>
                  <a:moveTo>
                    <a:pt x="730" y="930"/>
                  </a:moveTo>
                  <a:lnTo>
                    <a:pt x="734" y="930"/>
                  </a:lnTo>
                  <a:lnTo>
                    <a:pt x="734" y="928"/>
                  </a:lnTo>
                  <a:lnTo>
                    <a:pt x="730" y="928"/>
                  </a:lnTo>
                  <a:lnTo>
                    <a:pt x="730" y="930"/>
                  </a:lnTo>
                  <a:close/>
                  <a:moveTo>
                    <a:pt x="745" y="931"/>
                  </a:moveTo>
                  <a:lnTo>
                    <a:pt x="746" y="931"/>
                  </a:lnTo>
                  <a:lnTo>
                    <a:pt x="746" y="928"/>
                  </a:lnTo>
                  <a:lnTo>
                    <a:pt x="745" y="928"/>
                  </a:lnTo>
                  <a:lnTo>
                    <a:pt x="745" y="931"/>
                  </a:lnTo>
                  <a:close/>
                  <a:moveTo>
                    <a:pt x="0" y="0"/>
                  </a:moveTo>
                  <a:lnTo>
                    <a:pt x="1" y="4"/>
                  </a:lnTo>
                  <a:lnTo>
                    <a:pt x="3" y="3"/>
                  </a:lnTo>
                  <a:lnTo>
                    <a:pt x="3" y="0"/>
                  </a:lnTo>
                  <a:lnTo>
                    <a:pt x="0" y="0"/>
                  </a:lnTo>
                  <a:close/>
                </a:path>
              </a:pathLst>
            </a:custGeom>
            <a:solidFill>
              <a:srgbClr val="D95319"/>
            </a:solidFill>
            <a:ln w="9525">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795" name="Freeform 65">
              <a:extLst>
                <a:ext uri="{FF2B5EF4-FFF2-40B4-BE49-F238E27FC236}">
                  <a16:creationId xmlns:a16="http://schemas.microsoft.com/office/drawing/2014/main" id="{A1873B71-46C8-4E83-A0B6-2556900F5BF3}"/>
                </a:ext>
              </a:extLst>
            </p:cNvPr>
            <p:cNvSpPr>
              <a:spLocks noEditPoints="1"/>
            </p:cNvSpPr>
            <p:nvPr/>
          </p:nvSpPr>
          <p:spPr bwMode="auto">
            <a:xfrm>
              <a:off x="4132658" y="2643188"/>
              <a:ext cx="4763" cy="1471613"/>
            </a:xfrm>
            <a:custGeom>
              <a:avLst/>
              <a:gdLst>
                <a:gd name="T0" fmla="*/ 0 w 3"/>
                <a:gd name="T1" fmla="*/ 876 h 927"/>
                <a:gd name="T2" fmla="*/ 3 w 3"/>
                <a:gd name="T3" fmla="*/ 864 h 927"/>
                <a:gd name="T4" fmla="*/ 0 w 3"/>
                <a:gd name="T5" fmla="*/ 864 h 927"/>
                <a:gd name="T6" fmla="*/ 3 w 3"/>
                <a:gd name="T7" fmla="*/ 814 h 927"/>
                <a:gd name="T8" fmla="*/ 3 w 3"/>
                <a:gd name="T9" fmla="*/ 821 h 927"/>
                <a:gd name="T10" fmla="*/ 0 w 3"/>
                <a:gd name="T11" fmla="*/ 771 h 927"/>
                <a:gd name="T12" fmla="*/ 3 w 3"/>
                <a:gd name="T13" fmla="*/ 759 h 927"/>
                <a:gd name="T14" fmla="*/ 0 w 3"/>
                <a:gd name="T15" fmla="*/ 759 h 927"/>
                <a:gd name="T16" fmla="*/ 3 w 3"/>
                <a:gd name="T17" fmla="*/ 708 h 927"/>
                <a:gd name="T18" fmla="*/ 3 w 3"/>
                <a:gd name="T19" fmla="*/ 739 h 927"/>
                <a:gd name="T20" fmla="*/ 0 w 3"/>
                <a:gd name="T21" fmla="*/ 688 h 927"/>
                <a:gd name="T22" fmla="*/ 3 w 3"/>
                <a:gd name="T23" fmla="*/ 677 h 927"/>
                <a:gd name="T24" fmla="*/ 0 w 3"/>
                <a:gd name="T25" fmla="*/ 677 h 927"/>
                <a:gd name="T26" fmla="*/ 3 w 3"/>
                <a:gd name="T27" fmla="*/ 626 h 927"/>
                <a:gd name="T28" fmla="*/ 3 w 3"/>
                <a:gd name="T29" fmla="*/ 634 h 927"/>
                <a:gd name="T30" fmla="*/ 0 w 3"/>
                <a:gd name="T31" fmla="*/ 583 h 927"/>
                <a:gd name="T32" fmla="*/ 3 w 3"/>
                <a:gd name="T33" fmla="*/ 571 h 927"/>
                <a:gd name="T34" fmla="*/ 0 w 3"/>
                <a:gd name="T35" fmla="*/ 571 h 927"/>
                <a:gd name="T36" fmla="*/ 3 w 3"/>
                <a:gd name="T37" fmla="*/ 520 h 927"/>
                <a:gd name="T38" fmla="*/ 3 w 3"/>
                <a:gd name="T39" fmla="*/ 551 h 927"/>
                <a:gd name="T40" fmla="*/ 0 w 3"/>
                <a:gd name="T41" fmla="*/ 501 h 927"/>
                <a:gd name="T42" fmla="*/ 3 w 3"/>
                <a:gd name="T43" fmla="*/ 489 h 927"/>
                <a:gd name="T44" fmla="*/ 0 w 3"/>
                <a:gd name="T45" fmla="*/ 489 h 927"/>
                <a:gd name="T46" fmla="*/ 3 w 3"/>
                <a:gd name="T47" fmla="*/ 438 h 927"/>
                <a:gd name="T48" fmla="*/ 3 w 3"/>
                <a:gd name="T49" fmla="*/ 446 h 927"/>
                <a:gd name="T50" fmla="*/ 0 w 3"/>
                <a:gd name="T51" fmla="*/ 395 h 927"/>
                <a:gd name="T52" fmla="*/ 3 w 3"/>
                <a:gd name="T53" fmla="*/ 383 h 927"/>
                <a:gd name="T54" fmla="*/ 0 w 3"/>
                <a:gd name="T55" fmla="*/ 383 h 927"/>
                <a:gd name="T56" fmla="*/ 3 w 3"/>
                <a:gd name="T57" fmla="*/ 332 h 927"/>
                <a:gd name="T58" fmla="*/ 3 w 3"/>
                <a:gd name="T59" fmla="*/ 364 h 927"/>
                <a:gd name="T60" fmla="*/ 0 w 3"/>
                <a:gd name="T61" fmla="*/ 313 h 927"/>
                <a:gd name="T62" fmla="*/ 3 w 3"/>
                <a:gd name="T63" fmla="*/ 301 h 927"/>
                <a:gd name="T64" fmla="*/ 0 w 3"/>
                <a:gd name="T65" fmla="*/ 301 h 927"/>
                <a:gd name="T66" fmla="*/ 3 w 3"/>
                <a:gd name="T67" fmla="*/ 250 h 927"/>
                <a:gd name="T68" fmla="*/ 3 w 3"/>
                <a:gd name="T69" fmla="*/ 258 h 927"/>
                <a:gd name="T70" fmla="*/ 0 w 3"/>
                <a:gd name="T71" fmla="*/ 207 h 927"/>
                <a:gd name="T72" fmla="*/ 3 w 3"/>
                <a:gd name="T73" fmla="*/ 195 h 927"/>
                <a:gd name="T74" fmla="*/ 0 w 3"/>
                <a:gd name="T75" fmla="*/ 195 h 927"/>
                <a:gd name="T76" fmla="*/ 3 w 3"/>
                <a:gd name="T77" fmla="*/ 144 h 927"/>
                <a:gd name="T78" fmla="*/ 3 w 3"/>
                <a:gd name="T79" fmla="*/ 176 h 927"/>
                <a:gd name="T80" fmla="*/ 0 w 3"/>
                <a:gd name="T81" fmla="*/ 125 h 927"/>
                <a:gd name="T82" fmla="*/ 3 w 3"/>
                <a:gd name="T83" fmla="*/ 113 h 927"/>
                <a:gd name="T84" fmla="*/ 0 w 3"/>
                <a:gd name="T85" fmla="*/ 113 h 927"/>
                <a:gd name="T86" fmla="*/ 3 w 3"/>
                <a:gd name="T87" fmla="*/ 62 h 927"/>
                <a:gd name="T88" fmla="*/ 3 w 3"/>
                <a:gd name="T89" fmla="*/ 70 h 927"/>
                <a:gd name="T90" fmla="*/ 0 w 3"/>
                <a:gd name="T91" fmla="*/ 19 h 927"/>
                <a:gd name="T92" fmla="*/ 3 w 3"/>
                <a:gd name="T93" fmla="*/ 8 h 927"/>
                <a:gd name="T94" fmla="*/ 0 w 3"/>
                <a:gd name="T95" fmla="*/ 8 h 927"/>
                <a:gd name="T96" fmla="*/ 3 w 3"/>
                <a:gd name="T97" fmla="*/ 896 h 927"/>
                <a:gd name="T98" fmla="*/ 3 w 3"/>
                <a:gd name="T99" fmla="*/ 927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927">
                  <a:moveTo>
                    <a:pt x="3" y="884"/>
                  </a:moveTo>
                  <a:lnTo>
                    <a:pt x="3" y="876"/>
                  </a:lnTo>
                  <a:lnTo>
                    <a:pt x="0" y="876"/>
                  </a:lnTo>
                  <a:lnTo>
                    <a:pt x="0" y="884"/>
                  </a:lnTo>
                  <a:lnTo>
                    <a:pt x="3" y="884"/>
                  </a:lnTo>
                  <a:close/>
                  <a:moveTo>
                    <a:pt x="3" y="864"/>
                  </a:moveTo>
                  <a:lnTo>
                    <a:pt x="3" y="833"/>
                  </a:lnTo>
                  <a:lnTo>
                    <a:pt x="0" y="833"/>
                  </a:lnTo>
                  <a:lnTo>
                    <a:pt x="0" y="864"/>
                  </a:lnTo>
                  <a:lnTo>
                    <a:pt x="3" y="864"/>
                  </a:lnTo>
                  <a:close/>
                  <a:moveTo>
                    <a:pt x="3" y="821"/>
                  </a:moveTo>
                  <a:lnTo>
                    <a:pt x="3" y="814"/>
                  </a:lnTo>
                  <a:lnTo>
                    <a:pt x="0" y="814"/>
                  </a:lnTo>
                  <a:lnTo>
                    <a:pt x="0" y="821"/>
                  </a:lnTo>
                  <a:lnTo>
                    <a:pt x="3" y="821"/>
                  </a:lnTo>
                  <a:close/>
                  <a:moveTo>
                    <a:pt x="3" y="802"/>
                  </a:moveTo>
                  <a:lnTo>
                    <a:pt x="3" y="771"/>
                  </a:lnTo>
                  <a:lnTo>
                    <a:pt x="0" y="771"/>
                  </a:lnTo>
                  <a:lnTo>
                    <a:pt x="0" y="802"/>
                  </a:lnTo>
                  <a:lnTo>
                    <a:pt x="3" y="802"/>
                  </a:lnTo>
                  <a:close/>
                  <a:moveTo>
                    <a:pt x="3" y="759"/>
                  </a:moveTo>
                  <a:lnTo>
                    <a:pt x="3" y="751"/>
                  </a:lnTo>
                  <a:lnTo>
                    <a:pt x="0" y="751"/>
                  </a:lnTo>
                  <a:lnTo>
                    <a:pt x="0" y="759"/>
                  </a:lnTo>
                  <a:lnTo>
                    <a:pt x="3" y="759"/>
                  </a:lnTo>
                  <a:close/>
                  <a:moveTo>
                    <a:pt x="3" y="739"/>
                  </a:moveTo>
                  <a:lnTo>
                    <a:pt x="3" y="708"/>
                  </a:lnTo>
                  <a:lnTo>
                    <a:pt x="0" y="708"/>
                  </a:lnTo>
                  <a:lnTo>
                    <a:pt x="0" y="739"/>
                  </a:lnTo>
                  <a:lnTo>
                    <a:pt x="3" y="739"/>
                  </a:lnTo>
                  <a:close/>
                  <a:moveTo>
                    <a:pt x="3" y="696"/>
                  </a:moveTo>
                  <a:lnTo>
                    <a:pt x="3" y="688"/>
                  </a:lnTo>
                  <a:lnTo>
                    <a:pt x="0" y="688"/>
                  </a:lnTo>
                  <a:lnTo>
                    <a:pt x="0" y="696"/>
                  </a:lnTo>
                  <a:lnTo>
                    <a:pt x="3" y="696"/>
                  </a:lnTo>
                  <a:close/>
                  <a:moveTo>
                    <a:pt x="3" y="677"/>
                  </a:moveTo>
                  <a:lnTo>
                    <a:pt x="3" y="645"/>
                  </a:lnTo>
                  <a:lnTo>
                    <a:pt x="0" y="645"/>
                  </a:lnTo>
                  <a:lnTo>
                    <a:pt x="0" y="677"/>
                  </a:lnTo>
                  <a:lnTo>
                    <a:pt x="3" y="677"/>
                  </a:lnTo>
                  <a:close/>
                  <a:moveTo>
                    <a:pt x="3" y="634"/>
                  </a:moveTo>
                  <a:lnTo>
                    <a:pt x="3" y="626"/>
                  </a:lnTo>
                  <a:lnTo>
                    <a:pt x="0" y="626"/>
                  </a:lnTo>
                  <a:lnTo>
                    <a:pt x="0" y="634"/>
                  </a:lnTo>
                  <a:lnTo>
                    <a:pt x="3" y="634"/>
                  </a:lnTo>
                  <a:close/>
                  <a:moveTo>
                    <a:pt x="3" y="614"/>
                  </a:moveTo>
                  <a:lnTo>
                    <a:pt x="3" y="583"/>
                  </a:lnTo>
                  <a:lnTo>
                    <a:pt x="0" y="583"/>
                  </a:lnTo>
                  <a:lnTo>
                    <a:pt x="0" y="614"/>
                  </a:lnTo>
                  <a:lnTo>
                    <a:pt x="3" y="614"/>
                  </a:lnTo>
                  <a:close/>
                  <a:moveTo>
                    <a:pt x="3" y="571"/>
                  </a:moveTo>
                  <a:lnTo>
                    <a:pt x="3" y="563"/>
                  </a:lnTo>
                  <a:lnTo>
                    <a:pt x="0" y="563"/>
                  </a:lnTo>
                  <a:lnTo>
                    <a:pt x="0" y="571"/>
                  </a:lnTo>
                  <a:lnTo>
                    <a:pt x="3" y="571"/>
                  </a:lnTo>
                  <a:close/>
                  <a:moveTo>
                    <a:pt x="3" y="551"/>
                  </a:moveTo>
                  <a:lnTo>
                    <a:pt x="3" y="520"/>
                  </a:lnTo>
                  <a:lnTo>
                    <a:pt x="0" y="520"/>
                  </a:lnTo>
                  <a:lnTo>
                    <a:pt x="0" y="551"/>
                  </a:lnTo>
                  <a:lnTo>
                    <a:pt x="3" y="551"/>
                  </a:lnTo>
                  <a:close/>
                  <a:moveTo>
                    <a:pt x="3" y="508"/>
                  </a:moveTo>
                  <a:lnTo>
                    <a:pt x="3" y="501"/>
                  </a:lnTo>
                  <a:lnTo>
                    <a:pt x="0" y="501"/>
                  </a:lnTo>
                  <a:lnTo>
                    <a:pt x="0" y="508"/>
                  </a:lnTo>
                  <a:lnTo>
                    <a:pt x="3" y="508"/>
                  </a:lnTo>
                  <a:close/>
                  <a:moveTo>
                    <a:pt x="3" y="489"/>
                  </a:moveTo>
                  <a:lnTo>
                    <a:pt x="3" y="458"/>
                  </a:lnTo>
                  <a:lnTo>
                    <a:pt x="0" y="458"/>
                  </a:lnTo>
                  <a:lnTo>
                    <a:pt x="0" y="489"/>
                  </a:lnTo>
                  <a:lnTo>
                    <a:pt x="3" y="489"/>
                  </a:lnTo>
                  <a:close/>
                  <a:moveTo>
                    <a:pt x="3" y="446"/>
                  </a:moveTo>
                  <a:lnTo>
                    <a:pt x="3" y="438"/>
                  </a:lnTo>
                  <a:lnTo>
                    <a:pt x="0" y="438"/>
                  </a:lnTo>
                  <a:lnTo>
                    <a:pt x="0" y="446"/>
                  </a:lnTo>
                  <a:lnTo>
                    <a:pt x="3" y="446"/>
                  </a:lnTo>
                  <a:close/>
                  <a:moveTo>
                    <a:pt x="3" y="426"/>
                  </a:moveTo>
                  <a:lnTo>
                    <a:pt x="3" y="395"/>
                  </a:lnTo>
                  <a:lnTo>
                    <a:pt x="0" y="395"/>
                  </a:lnTo>
                  <a:lnTo>
                    <a:pt x="0" y="426"/>
                  </a:lnTo>
                  <a:lnTo>
                    <a:pt x="3" y="426"/>
                  </a:lnTo>
                  <a:close/>
                  <a:moveTo>
                    <a:pt x="3" y="383"/>
                  </a:moveTo>
                  <a:lnTo>
                    <a:pt x="3" y="375"/>
                  </a:lnTo>
                  <a:lnTo>
                    <a:pt x="0" y="375"/>
                  </a:lnTo>
                  <a:lnTo>
                    <a:pt x="0" y="383"/>
                  </a:lnTo>
                  <a:lnTo>
                    <a:pt x="3" y="383"/>
                  </a:lnTo>
                  <a:close/>
                  <a:moveTo>
                    <a:pt x="3" y="364"/>
                  </a:moveTo>
                  <a:lnTo>
                    <a:pt x="3" y="332"/>
                  </a:lnTo>
                  <a:lnTo>
                    <a:pt x="0" y="332"/>
                  </a:lnTo>
                  <a:lnTo>
                    <a:pt x="0" y="364"/>
                  </a:lnTo>
                  <a:lnTo>
                    <a:pt x="3" y="364"/>
                  </a:lnTo>
                  <a:close/>
                  <a:moveTo>
                    <a:pt x="3" y="321"/>
                  </a:moveTo>
                  <a:lnTo>
                    <a:pt x="3" y="313"/>
                  </a:lnTo>
                  <a:lnTo>
                    <a:pt x="0" y="313"/>
                  </a:lnTo>
                  <a:lnTo>
                    <a:pt x="0" y="321"/>
                  </a:lnTo>
                  <a:lnTo>
                    <a:pt x="3" y="321"/>
                  </a:lnTo>
                  <a:close/>
                  <a:moveTo>
                    <a:pt x="3" y="301"/>
                  </a:moveTo>
                  <a:lnTo>
                    <a:pt x="3" y="270"/>
                  </a:lnTo>
                  <a:lnTo>
                    <a:pt x="0" y="270"/>
                  </a:lnTo>
                  <a:lnTo>
                    <a:pt x="0" y="301"/>
                  </a:lnTo>
                  <a:lnTo>
                    <a:pt x="3" y="301"/>
                  </a:lnTo>
                  <a:close/>
                  <a:moveTo>
                    <a:pt x="3" y="258"/>
                  </a:moveTo>
                  <a:lnTo>
                    <a:pt x="3" y="250"/>
                  </a:lnTo>
                  <a:lnTo>
                    <a:pt x="0" y="250"/>
                  </a:lnTo>
                  <a:lnTo>
                    <a:pt x="0" y="258"/>
                  </a:lnTo>
                  <a:lnTo>
                    <a:pt x="3" y="258"/>
                  </a:lnTo>
                  <a:close/>
                  <a:moveTo>
                    <a:pt x="3" y="238"/>
                  </a:moveTo>
                  <a:lnTo>
                    <a:pt x="3" y="207"/>
                  </a:lnTo>
                  <a:lnTo>
                    <a:pt x="0" y="207"/>
                  </a:lnTo>
                  <a:lnTo>
                    <a:pt x="0" y="238"/>
                  </a:lnTo>
                  <a:lnTo>
                    <a:pt x="3" y="238"/>
                  </a:lnTo>
                  <a:close/>
                  <a:moveTo>
                    <a:pt x="3" y="195"/>
                  </a:moveTo>
                  <a:lnTo>
                    <a:pt x="3" y="188"/>
                  </a:lnTo>
                  <a:lnTo>
                    <a:pt x="0" y="188"/>
                  </a:lnTo>
                  <a:lnTo>
                    <a:pt x="0" y="195"/>
                  </a:lnTo>
                  <a:lnTo>
                    <a:pt x="3" y="195"/>
                  </a:lnTo>
                  <a:close/>
                  <a:moveTo>
                    <a:pt x="3" y="176"/>
                  </a:moveTo>
                  <a:lnTo>
                    <a:pt x="3" y="144"/>
                  </a:lnTo>
                  <a:lnTo>
                    <a:pt x="0" y="144"/>
                  </a:lnTo>
                  <a:lnTo>
                    <a:pt x="0" y="176"/>
                  </a:lnTo>
                  <a:lnTo>
                    <a:pt x="3" y="176"/>
                  </a:lnTo>
                  <a:close/>
                  <a:moveTo>
                    <a:pt x="3" y="133"/>
                  </a:moveTo>
                  <a:lnTo>
                    <a:pt x="3" y="125"/>
                  </a:lnTo>
                  <a:lnTo>
                    <a:pt x="0" y="125"/>
                  </a:lnTo>
                  <a:lnTo>
                    <a:pt x="0" y="133"/>
                  </a:lnTo>
                  <a:lnTo>
                    <a:pt x="3" y="133"/>
                  </a:lnTo>
                  <a:close/>
                  <a:moveTo>
                    <a:pt x="3" y="113"/>
                  </a:moveTo>
                  <a:lnTo>
                    <a:pt x="3" y="82"/>
                  </a:lnTo>
                  <a:lnTo>
                    <a:pt x="0" y="82"/>
                  </a:lnTo>
                  <a:lnTo>
                    <a:pt x="0" y="113"/>
                  </a:lnTo>
                  <a:lnTo>
                    <a:pt x="3" y="113"/>
                  </a:lnTo>
                  <a:close/>
                  <a:moveTo>
                    <a:pt x="3" y="70"/>
                  </a:moveTo>
                  <a:lnTo>
                    <a:pt x="3" y="62"/>
                  </a:lnTo>
                  <a:lnTo>
                    <a:pt x="0" y="62"/>
                  </a:lnTo>
                  <a:lnTo>
                    <a:pt x="0" y="70"/>
                  </a:lnTo>
                  <a:lnTo>
                    <a:pt x="3" y="70"/>
                  </a:lnTo>
                  <a:close/>
                  <a:moveTo>
                    <a:pt x="3" y="51"/>
                  </a:moveTo>
                  <a:lnTo>
                    <a:pt x="3" y="19"/>
                  </a:lnTo>
                  <a:lnTo>
                    <a:pt x="0" y="19"/>
                  </a:lnTo>
                  <a:lnTo>
                    <a:pt x="0" y="51"/>
                  </a:lnTo>
                  <a:lnTo>
                    <a:pt x="3" y="51"/>
                  </a:lnTo>
                  <a:close/>
                  <a:moveTo>
                    <a:pt x="3" y="8"/>
                  </a:moveTo>
                  <a:lnTo>
                    <a:pt x="3" y="0"/>
                  </a:lnTo>
                  <a:lnTo>
                    <a:pt x="0" y="0"/>
                  </a:lnTo>
                  <a:lnTo>
                    <a:pt x="0" y="8"/>
                  </a:lnTo>
                  <a:lnTo>
                    <a:pt x="3" y="8"/>
                  </a:lnTo>
                  <a:close/>
                  <a:moveTo>
                    <a:pt x="3" y="927"/>
                  </a:moveTo>
                  <a:lnTo>
                    <a:pt x="3" y="896"/>
                  </a:lnTo>
                  <a:lnTo>
                    <a:pt x="0" y="896"/>
                  </a:lnTo>
                  <a:lnTo>
                    <a:pt x="0" y="927"/>
                  </a:lnTo>
                  <a:lnTo>
                    <a:pt x="3" y="927"/>
                  </a:lnTo>
                  <a:close/>
                </a:path>
              </a:pathLst>
            </a:custGeom>
            <a:solidFill>
              <a:srgbClr val="EDB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796" name="Rectangle 66">
              <a:extLst>
                <a:ext uri="{FF2B5EF4-FFF2-40B4-BE49-F238E27FC236}">
                  <a16:creationId xmlns:a16="http://schemas.microsoft.com/office/drawing/2014/main" id="{023525EB-5215-44E8-BFC0-F6085AF7390C}"/>
                </a:ext>
              </a:extLst>
            </p:cNvPr>
            <p:cNvSpPr>
              <a:spLocks noChangeArrowheads="1"/>
            </p:cNvSpPr>
            <p:nvPr/>
          </p:nvSpPr>
          <p:spPr bwMode="auto">
            <a:xfrm>
              <a:off x="4835922" y="2711450"/>
              <a:ext cx="328385" cy="6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Sigmoid function</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97" name="Line 67">
              <a:extLst>
                <a:ext uri="{FF2B5EF4-FFF2-40B4-BE49-F238E27FC236}">
                  <a16:creationId xmlns:a16="http://schemas.microsoft.com/office/drawing/2014/main" id="{1471EE51-3538-4E7E-8F54-A9CD7934523A}"/>
                </a:ext>
              </a:extLst>
            </p:cNvPr>
            <p:cNvSpPr>
              <a:spLocks noChangeShapeType="1"/>
            </p:cNvSpPr>
            <p:nvPr/>
          </p:nvSpPr>
          <p:spPr bwMode="auto">
            <a:xfrm>
              <a:off x="4569222" y="2763838"/>
              <a:ext cx="247650" cy="0"/>
            </a:xfrm>
            <a:prstGeom prst="line">
              <a:avLst/>
            </a:prstGeom>
            <a:noFill/>
            <a:ln w="4763"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798" name="Rectangle 68">
              <a:extLst>
                <a:ext uri="{FF2B5EF4-FFF2-40B4-BE49-F238E27FC236}">
                  <a16:creationId xmlns:a16="http://schemas.microsoft.com/office/drawing/2014/main" id="{42A3A6E2-0E1D-46D0-97AE-BFC489437F66}"/>
                </a:ext>
              </a:extLst>
            </p:cNvPr>
            <p:cNvSpPr>
              <a:spLocks noChangeArrowheads="1"/>
            </p:cNvSpPr>
            <p:nvPr/>
          </p:nvSpPr>
          <p:spPr bwMode="auto">
            <a:xfrm>
              <a:off x="4835922" y="2809875"/>
              <a:ext cx="292521" cy="6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Power function</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801" name="Freeform 69">
              <a:extLst>
                <a:ext uri="{FF2B5EF4-FFF2-40B4-BE49-F238E27FC236}">
                  <a16:creationId xmlns:a16="http://schemas.microsoft.com/office/drawing/2014/main" id="{C31F9A10-2D6F-40A6-879D-26FF096DC0B1}"/>
                </a:ext>
              </a:extLst>
            </p:cNvPr>
            <p:cNvSpPr>
              <a:spLocks noEditPoints="1"/>
            </p:cNvSpPr>
            <p:nvPr/>
          </p:nvSpPr>
          <p:spPr bwMode="auto">
            <a:xfrm>
              <a:off x="4569222" y="2855913"/>
              <a:ext cx="230188" cy="4763"/>
            </a:xfrm>
            <a:custGeom>
              <a:avLst/>
              <a:gdLst>
                <a:gd name="T0" fmla="*/ 15 w 145"/>
                <a:gd name="T1" fmla="*/ 3 h 3"/>
                <a:gd name="T2" fmla="*/ 19 w 145"/>
                <a:gd name="T3" fmla="*/ 3 h 3"/>
                <a:gd name="T4" fmla="*/ 19 w 145"/>
                <a:gd name="T5" fmla="*/ 0 h 3"/>
                <a:gd name="T6" fmla="*/ 15 w 145"/>
                <a:gd name="T7" fmla="*/ 0 h 3"/>
                <a:gd name="T8" fmla="*/ 15 w 145"/>
                <a:gd name="T9" fmla="*/ 3 h 3"/>
                <a:gd name="T10" fmla="*/ 31 w 145"/>
                <a:gd name="T11" fmla="*/ 3 h 3"/>
                <a:gd name="T12" fmla="*/ 35 w 145"/>
                <a:gd name="T13" fmla="*/ 3 h 3"/>
                <a:gd name="T14" fmla="*/ 35 w 145"/>
                <a:gd name="T15" fmla="*/ 0 h 3"/>
                <a:gd name="T16" fmla="*/ 31 w 145"/>
                <a:gd name="T17" fmla="*/ 0 h 3"/>
                <a:gd name="T18" fmla="*/ 31 w 145"/>
                <a:gd name="T19" fmla="*/ 3 h 3"/>
                <a:gd name="T20" fmla="*/ 47 w 145"/>
                <a:gd name="T21" fmla="*/ 3 h 3"/>
                <a:gd name="T22" fmla="*/ 51 w 145"/>
                <a:gd name="T23" fmla="*/ 3 h 3"/>
                <a:gd name="T24" fmla="*/ 51 w 145"/>
                <a:gd name="T25" fmla="*/ 0 h 3"/>
                <a:gd name="T26" fmla="*/ 47 w 145"/>
                <a:gd name="T27" fmla="*/ 0 h 3"/>
                <a:gd name="T28" fmla="*/ 47 w 145"/>
                <a:gd name="T29" fmla="*/ 3 h 3"/>
                <a:gd name="T30" fmla="*/ 62 w 145"/>
                <a:gd name="T31" fmla="*/ 3 h 3"/>
                <a:gd name="T32" fmla="*/ 66 w 145"/>
                <a:gd name="T33" fmla="*/ 3 h 3"/>
                <a:gd name="T34" fmla="*/ 66 w 145"/>
                <a:gd name="T35" fmla="*/ 0 h 3"/>
                <a:gd name="T36" fmla="*/ 62 w 145"/>
                <a:gd name="T37" fmla="*/ 0 h 3"/>
                <a:gd name="T38" fmla="*/ 62 w 145"/>
                <a:gd name="T39" fmla="*/ 3 h 3"/>
                <a:gd name="T40" fmla="*/ 78 w 145"/>
                <a:gd name="T41" fmla="*/ 3 h 3"/>
                <a:gd name="T42" fmla="*/ 82 w 145"/>
                <a:gd name="T43" fmla="*/ 3 h 3"/>
                <a:gd name="T44" fmla="*/ 82 w 145"/>
                <a:gd name="T45" fmla="*/ 0 h 3"/>
                <a:gd name="T46" fmla="*/ 78 w 145"/>
                <a:gd name="T47" fmla="*/ 0 h 3"/>
                <a:gd name="T48" fmla="*/ 78 w 145"/>
                <a:gd name="T49" fmla="*/ 3 h 3"/>
                <a:gd name="T50" fmla="*/ 94 w 145"/>
                <a:gd name="T51" fmla="*/ 3 h 3"/>
                <a:gd name="T52" fmla="*/ 98 w 145"/>
                <a:gd name="T53" fmla="*/ 3 h 3"/>
                <a:gd name="T54" fmla="*/ 98 w 145"/>
                <a:gd name="T55" fmla="*/ 0 h 3"/>
                <a:gd name="T56" fmla="*/ 94 w 145"/>
                <a:gd name="T57" fmla="*/ 0 h 3"/>
                <a:gd name="T58" fmla="*/ 94 w 145"/>
                <a:gd name="T59" fmla="*/ 3 h 3"/>
                <a:gd name="T60" fmla="*/ 109 w 145"/>
                <a:gd name="T61" fmla="*/ 3 h 3"/>
                <a:gd name="T62" fmla="*/ 113 w 145"/>
                <a:gd name="T63" fmla="*/ 3 h 3"/>
                <a:gd name="T64" fmla="*/ 113 w 145"/>
                <a:gd name="T65" fmla="*/ 0 h 3"/>
                <a:gd name="T66" fmla="*/ 109 w 145"/>
                <a:gd name="T67" fmla="*/ 0 h 3"/>
                <a:gd name="T68" fmla="*/ 109 w 145"/>
                <a:gd name="T69" fmla="*/ 3 h 3"/>
                <a:gd name="T70" fmla="*/ 125 w 145"/>
                <a:gd name="T71" fmla="*/ 3 h 3"/>
                <a:gd name="T72" fmla="*/ 129 w 145"/>
                <a:gd name="T73" fmla="*/ 3 h 3"/>
                <a:gd name="T74" fmla="*/ 129 w 145"/>
                <a:gd name="T75" fmla="*/ 0 h 3"/>
                <a:gd name="T76" fmla="*/ 125 w 145"/>
                <a:gd name="T77" fmla="*/ 0 h 3"/>
                <a:gd name="T78" fmla="*/ 125 w 145"/>
                <a:gd name="T79" fmla="*/ 3 h 3"/>
                <a:gd name="T80" fmla="*/ 141 w 145"/>
                <a:gd name="T81" fmla="*/ 3 h 3"/>
                <a:gd name="T82" fmla="*/ 145 w 145"/>
                <a:gd name="T83" fmla="*/ 3 h 3"/>
                <a:gd name="T84" fmla="*/ 145 w 145"/>
                <a:gd name="T85" fmla="*/ 0 h 3"/>
                <a:gd name="T86" fmla="*/ 141 w 145"/>
                <a:gd name="T87" fmla="*/ 0 h 3"/>
                <a:gd name="T88" fmla="*/ 141 w 145"/>
                <a:gd name="T89" fmla="*/ 3 h 3"/>
                <a:gd name="T90" fmla="*/ 0 w 145"/>
                <a:gd name="T91" fmla="*/ 3 h 3"/>
                <a:gd name="T92" fmla="*/ 4 w 145"/>
                <a:gd name="T93" fmla="*/ 3 h 3"/>
                <a:gd name="T94" fmla="*/ 4 w 145"/>
                <a:gd name="T95" fmla="*/ 0 h 3"/>
                <a:gd name="T96" fmla="*/ 0 w 145"/>
                <a:gd name="T97" fmla="*/ 0 h 3"/>
                <a:gd name="T98" fmla="*/ 0 w 145"/>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 h="3">
                  <a:moveTo>
                    <a:pt x="15" y="3"/>
                  </a:moveTo>
                  <a:lnTo>
                    <a:pt x="19" y="3"/>
                  </a:lnTo>
                  <a:lnTo>
                    <a:pt x="19" y="0"/>
                  </a:lnTo>
                  <a:lnTo>
                    <a:pt x="15" y="0"/>
                  </a:lnTo>
                  <a:lnTo>
                    <a:pt x="15" y="3"/>
                  </a:lnTo>
                  <a:close/>
                  <a:moveTo>
                    <a:pt x="31" y="3"/>
                  </a:moveTo>
                  <a:lnTo>
                    <a:pt x="35" y="3"/>
                  </a:lnTo>
                  <a:lnTo>
                    <a:pt x="35" y="0"/>
                  </a:lnTo>
                  <a:lnTo>
                    <a:pt x="31" y="0"/>
                  </a:lnTo>
                  <a:lnTo>
                    <a:pt x="31" y="3"/>
                  </a:lnTo>
                  <a:close/>
                  <a:moveTo>
                    <a:pt x="47" y="3"/>
                  </a:moveTo>
                  <a:lnTo>
                    <a:pt x="51" y="3"/>
                  </a:lnTo>
                  <a:lnTo>
                    <a:pt x="51" y="0"/>
                  </a:lnTo>
                  <a:lnTo>
                    <a:pt x="47" y="0"/>
                  </a:lnTo>
                  <a:lnTo>
                    <a:pt x="47" y="3"/>
                  </a:lnTo>
                  <a:close/>
                  <a:moveTo>
                    <a:pt x="62" y="3"/>
                  </a:moveTo>
                  <a:lnTo>
                    <a:pt x="66" y="3"/>
                  </a:lnTo>
                  <a:lnTo>
                    <a:pt x="66" y="0"/>
                  </a:lnTo>
                  <a:lnTo>
                    <a:pt x="62" y="0"/>
                  </a:lnTo>
                  <a:lnTo>
                    <a:pt x="62" y="3"/>
                  </a:lnTo>
                  <a:close/>
                  <a:moveTo>
                    <a:pt x="78" y="3"/>
                  </a:moveTo>
                  <a:lnTo>
                    <a:pt x="82" y="3"/>
                  </a:lnTo>
                  <a:lnTo>
                    <a:pt x="82" y="0"/>
                  </a:lnTo>
                  <a:lnTo>
                    <a:pt x="78" y="0"/>
                  </a:lnTo>
                  <a:lnTo>
                    <a:pt x="78" y="3"/>
                  </a:lnTo>
                  <a:close/>
                  <a:moveTo>
                    <a:pt x="94" y="3"/>
                  </a:moveTo>
                  <a:lnTo>
                    <a:pt x="98" y="3"/>
                  </a:lnTo>
                  <a:lnTo>
                    <a:pt x="98" y="0"/>
                  </a:lnTo>
                  <a:lnTo>
                    <a:pt x="94" y="0"/>
                  </a:lnTo>
                  <a:lnTo>
                    <a:pt x="94" y="3"/>
                  </a:lnTo>
                  <a:close/>
                  <a:moveTo>
                    <a:pt x="109" y="3"/>
                  </a:moveTo>
                  <a:lnTo>
                    <a:pt x="113" y="3"/>
                  </a:lnTo>
                  <a:lnTo>
                    <a:pt x="113" y="0"/>
                  </a:lnTo>
                  <a:lnTo>
                    <a:pt x="109" y="0"/>
                  </a:lnTo>
                  <a:lnTo>
                    <a:pt x="109" y="3"/>
                  </a:lnTo>
                  <a:close/>
                  <a:moveTo>
                    <a:pt x="125" y="3"/>
                  </a:moveTo>
                  <a:lnTo>
                    <a:pt x="129" y="3"/>
                  </a:lnTo>
                  <a:lnTo>
                    <a:pt x="129" y="0"/>
                  </a:lnTo>
                  <a:lnTo>
                    <a:pt x="125" y="0"/>
                  </a:lnTo>
                  <a:lnTo>
                    <a:pt x="125" y="3"/>
                  </a:lnTo>
                  <a:close/>
                  <a:moveTo>
                    <a:pt x="141" y="3"/>
                  </a:moveTo>
                  <a:lnTo>
                    <a:pt x="145" y="3"/>
                  </a:lnTo>
                  <a:lnTo>
                    <a:pt x="145" y="0"/>
                  </a:lnTo>
                  <a:lnTo>
                    <a:pt x="141" y="0"/>
                  </a:lnTo>
                  <a:lnTo>
                    <a:pt x="141" y="3"/>
                  </a:lnTo>
                  <a:close/>
                  <a:moveTo>
                    <a:pt x="0" y="3"/>
                  </a:moveTo>
                  <a:lnTo>
                    <a:pt x="4" y="3"/>
                  </a:lnTo>
                  <a:lnTo>
                    <a:pt x="4" y="0"/>
                  </a:lnTo>
                  <a:lnTo>
                    <a:pt x="0" y="0"/>
                  </a:lnTo>
                  <a:lnTo>
                    <a:pt x="0" y="3"/>
                  </a:lnTo>
                  <a:close/>
                </a:path>
              </a:pathLst>
            </a:custGeom>
            <a:solidFill>
              <a:srgbClr val="D95319"/>
            </a:solidFill>
            <a:ln w="9525">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solidFill>
                  <a:schemeClr val="accent1">
                    <a:lumMod val="75000"/>
                  </a:schemeClr>
                </a:solidFill>
                <a:latin typeface="Arial Narrow" panose="020B0606020202030204" pitchFamily="34" charset="0"/>
              </a:endParaRPr>
            </a:p>
          </p:txBody>
        </p:sp>
        <mc:AlternateContent xmlns:mc="http://schemas.openxmlformats.org/markup-compatibility/2006" xmlns:a14="http://schemas.microsoft.com/office/drawing/2010/main">
          <mc:Choice Requires="a14">
            <p:graphicFrame>
              <p:nvGraphicFramePr>
                <p:cNvPr id="450" name="Object 449">
                  <a:extLst>
                    <a:ext uri="{FF2B5EF4-FFF2-40B4-BE49-F238E27FC236}">
                      <a16:creationId xmlns:a16="http://schemas.microsoft.com/office/drawing/2014/main" id="{505ACFAB-B7F9-4385-8F2D-C97E815369AF}"/>
                    </a:ext>
                  </a:extLst>
                </p:cNvPr>
                <p:cNvGraphicFramePr>
                  <a:graphicFrameLocks noChangeAspect="1"/>
                </p:cNvGraphicFramePr>
                <p:nvPr/>
              </p:nvGraphicFramePr>
              <p:xfrm>
                <a:off x="4372372" y="3776803"/>
                <a:ext cx="926459" cy="203060"/>
              </p:xfrm>
              <a:graphic>
                <a:graphicData uri="http://schemas.openxmlformats.org/presentationml/2006/ole">
                  <mc:AlternateContent>
                    <mc:Choice xmlns:v="urn:schemas-microsoft-com:vml" Requires="v">
                      <p:oleObj spid="_x0000_s22593" name="Equation" r:id="rId3" imgW="927000" imgH="203040" progId="Equation.DSMT4">
                        <p:embed/>
                      </p:oleObj>
                    </mc:Choice>
                    <mc:Fallback>
                      <p:oleObj name="Equation" r:id="rId3" imgW="927000" imgH="203040" progId="Equation.DSMT4">
                        <p:embed/>
                        <p:pic>
                          <p:nvPicPr>
                            <p:cNvPr id="450" name="Object 449">
                              <a:extLst>
                                <a:ext uri="{FF2B5EF4-FFF2-40B4-BE49-F238E27FC236}">
                                  <a16:creationId xmlns:a16="http://schemas.microsoft.com/office/drawing/2014/main" id="{505ACFAB-B7F9-4385-8F2D-C97E815369AF}"/>
                                </a:ext>
                              </a:extLst>
                            </p:cNvPr>
                            <p:cNvPicPr>
                              <a:picLocks noChangeAspect="1" noChangeArrowheads="1"/>
                            </p:cNvPicPr>
                            <p:nvPr/>
                          </p:nvPicPr>
                          <p:blipFill>
                            <a:blip r:embed="rId4"/>
                            <a:srcRect/>
                            <a:stretch>
                              <a:fillRect/>
                            </a:stretch>
                          </p:blipFill>
                          <p:spPr bwMode="auto">
                            <a:xfrm>
                              <a:off x="4372372" y="3776803"/>
                              <a:ext cx="926459" cy="203060"/>
                            </a:xfrm>
                            <a:prstGeom prst="rect">
                              <a:avLst/>
                            </a:prstGeom>
                            <a:noFill/>
                          </p:spPr>
                        </p:pic>
                      </p:oleObj>
                    </mc:Fallback>
                  </mc:AlternateContent>
                </a:graphicData>
              </a:graphic>
            </p:graphicFrame>
          </mc:Choice>
          <mc:Fallback xmlns="">
            <p:graphicFrame>
              <p:nvGraphicFramePr>
                <p:cNvPr id="450" name="Object 449">
                  <a:extLst>
                    <a:ext uri="{FF2B5EF4-FFF2-40B4-BE49-F238E27FC236}">
                      <a16:creationId xmlns:a16="http://schemas.microsoft.com/office/drawing/2014/main" id="{505ACFAB-B7F9-4385-8F2D-C97E815369AF}"/>
                    </a:ext>
                  </a:extLst>
                </p:cNvPr>
                <p:cNvGraphicFramePr>
                  <a:graphicFrameLocks noChangeAspect="1"/>
                </p:cNvGraphicFramePr>
                <p:nvPr>
                  <p:extLst>
                    <p:ext uri="{D42A27DB-BD31-4B8C-83A1-F6EECF244321}">
                      <p14:modId xmlns:p14="http://schemas.microsoft.com/office/powerpoint/2010/main" val="2195249572"/>
                    </p:ext>
                  </p:extLst>
                </p:nvPr>
              </p:nvGraphicFramePr>
              <p:xfrm>
                <a:off x="4372372" y="3776803"/>
                <a:ext cx="926459" cy="203060"/>
              </p:xfrm>
              <a:graphic>
                <a:graphicData uri="http://schemas.openxmlformats.org/presentationml/2006/ole">
                  <mc:AlternateContent>
                    <mc:Choice xmlns:v="urn:schemas-microsoft-com:vml" Requires="v">
                      <p:oleObj spid="_x0000_s18463" name="Equation" r:id="rId5" imgW="927000" imgH="203040" progId="Equation.DSMT4">
                        <p:embed/>
                      </p:oleObj>
                    </mc:Choice>
                    <mc:Fallback>
                      <p:oleObj name="Equation" r:id="rId5" imgW="927000" imgH="203040" progId="Equation.DSMT4">
                        <p:embed/>
                        <p:pic>
                          <p:nvPicPr>
                            <p:cNvPr id="0" name="Object 1"/>
                            <p:cNvPicPr>
                              <a:picLocks noChangeAspect="1" noChangeArrowheads="1"/>
                            </p:cNvPicPr>
                            <p:nvPr/>
                          </p:nvPicPr>
                          <p:blipFill>
                            <a:blip r:embed="rId6"/>
                            <a:srcRect/>
                            <a:stretch>
                              <a:fillRect/>
                            </a:stretch>
                          </p:blipFill>
                          <p:spPr bwMode="auto">
                            <a:xfrm>
                              <a:off x="4372372" y="3776803"/>
                              <a:ext cx="926459" cy="203060"/>
                            </a:xfrm>
                            <a:prstGeom prst="rect">
                              <a:avLst/>
                            </a:prstGeom>
                            <a:noFill/>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78" name="Object 77">
                  <a:extLst>
                    <a:ext uri="{FF2B5EF4-FFF2-40B4-BE49-F238E27FC236}">
                      <a16:creationId xmlns:a16="http://schemas.microsoft.com/office/drawing/2014/main" id="{9AA5AB7C-B656-4A62-A34B-5278E987ED46}"/>
                    </a:ext>
                  </a:extLst>
                </p:cNvPr>
                <p:cNvGraphicFramePr>
                  <a:graphicFrameLocks noChangeAspect="1"/>
                </p:cNvGraphicFramePr>
                <p:nvPr/>
              </p:nvGraphicFramePr>
              <p:xfrm>
                <a:off x="4167585" y="3021013"/>
                <a:ext cx="1146175" cy="405355"/>
              </p:xfrm>
              <a:graphic>
                <a:graphicData uri="http://schemas.openxmlformats.org/presentationml/2006/ole">
                  <mc:AlternateContent>
                    <mc:Choice xmlns:v="urn:schemas-microsoft-com:vml" Requires="v">
                      <p:oleObj spid="_x0000_s22594" name="Equation" r:id="rId7" imgW="1041120" imgH="368280" progId="Equation.DSMT4">
                        <p:embed/>
                      </p:oleObj>
                    </mc:Choice>
                    <mc:Fallback>
                      <p:oleObj name="Equation" r:id="rId7" imgW="1041120" imgH="368280" progId="Equation.DSMT4">
                        <p:embed/>
                        <p:pic>
                          <p:nvPicPr>
                            <p:cNvPr id="78" name="Object 77">
                              <a:extLst>
                                <a:ext uri="{FF2B5EF4-FFF2-40B4-BE49-F238E27FC236}">
                                  <a16:creationId xmlns:a16="http://schemas.microsoft.com/office/drawing/2014/main" id="{9AA5AB7C-B656-4A62-A34B-5278E987ED46}"/>
                                </a:ext>
                              </a:extLst>
                            </p:cNvPr>
                            <p:cNvPicPr>
                              <a:picLocks noChangeAspect="1" noChangeArrowheads="1"/>
                            </p:cNvPicPr>
                            <p:nvPr/>
                          </p:nvPicPr>
                          <p:blipFill>
                            <a:blip r:embed="rId8"/>
                            <a:srcRect/>
                            <a:stretch>
                              <a:fillRect/>
                            </a:stretch>
                          </p:blipFill>
                          <p:spPr bwMode="auto">
                            <a:xfrm>
                              <a:off x="4167585" y="3021013"/>
                              <a:ext cx="1146175" cy="405355"/>
                            </a:xfrm>
                            <a:prstGeom prst="rect">
                              <a:avLst/>
                            </a:prstGeom>
                            <a:noFill/>
                          </p:spPr>
                        </p:pic>
                      </p:oleObj>
                    </mc:Fallback>
                  </mc:AlternateContent>
                </a:graphicData>
              </a:graphic>
            </p:graphicFrame>
          </mc:Choice>
          <mc:Fallback xmlns="">
            <p:graphicFrame>
              <p:nvGraphicFramePr>
                <p:cNvPr id="78" name="Object 77">
                  <a:extLst>
                    <a:ext uri="{FF2B5EF4-FFF2-40B4-BE49-F238E27FC236}">
                      <a16:creationId xmlns:a16="http://schemas.microsoft.com/office/drawing/2014/main" id="{9AA5AB7C-B656-4A62-A34B-5278E987ED46}"/>
                    </a:ext>
                  </a:extLst>
                </p:cNvPr>
                <p:cNvGraphicFramePr>
                  <a:graphicFrameLocks noChangeAspect="1"/>
                </p:cNvGraphicFramePr>
                <p:nvPr>
                  <p:extLst>
                    <p:ext uri="{D42A27DB-BD31-4B8C-83A1-F6EECF244321}">
                      <p14:modId xmlns:p14="http://schemas.microsoft.com/office/powerpoint/2010/main" val="3701730826"/>
                    </p:ext>
                  </p:extLst>
                </p:nvPr>
              </p:nvGraphicFramePr>
              <p:xfrm>
                <a:off x="4167585" y="3021013"/>
                <a:ext cx="1146175" cy="405355"/>
              </p:xfrm>
              <a:graphic>
                <a:graphicData uri="http://schemas.openxmlformats.org/presentationml/2006/ole">
                  <mc:AlternateContent>
                    <mc:Choice xmlns:v="urn:schemas-microsoft-com:vml" Requires="v">
                      <p:oleObj spid="_x0000_s18464" name="Equation" r:id="rId9" imgW="1041120" imgH="368280" progId="Equation.DSMT4">
                        <p:embed/>
                      </p:oleObj>
                    </mc:Choice>
                    <mc:Fallback>
                      <p:oleObj name="Equation" r:id="rId9" imgW="1041120" imgH="368280" progId="Equation.DSMT4">
                        <p:embed/>
                        <p:pic>
                          <p:nvPicPr>
                            <p:cNvPr id="450" name="Object 449">
                              <a:extLst>
                                <a:ext uri="{FF2B5EF4-FFF2-40B4-BE49-F238E27FC236}">
                                  <a16:creationId xmlns:a16="http://schemas.microsoft.com/office/drawing/2014/main" id="{505ACFAB-B7F9-4385-8F2D-C97E815369AF}"/>
                                </a:ext>
                              </a:extLst>
                            </p:cNvPr>
                            <p:cNvPicPr>
                              <a:picLocks noChangeAspect="1" noChangeArrowheads="1"/>
                            </p:cNvPicPr>
                            <p:nvPr/>
                          </p:nvPicPr>
                          <p:blipFill>
                            <a:blip r:embed="rId10"/>
                            <a:srcRect/>
                            <a:stretch>
                              <a:fillRect/>
                            </a:stretch>
                          </p:blipFill>
                          <p:spPr bwMode="auto">
                            <a:xfrm>
                              <a:off x="4167585" y="3021013"/>
                              <a:ext cx="1146175" cy="405355"/>
                            </a:xfrm>
                            <a:prstGeom prst="rect">
                              <a:avLst/>
                            </a:prstGeom>
                            <a:noFill/>
                          </p:spPr>
                        </p:pic>
                      </p:oleObj>
                    </mc:Fallback>
                  </mc:AlternateContent>
                </a:graphicData>
              </a:graphic>
            </p:graphicFrame>
          </mc:Fallback>
        </mc:AlternateContent>
        <mc:AlternateContent xmlns:mc="http://schemas.openxmlformats.org/markup-compatibility/2006">
          <mc:Choice xmlns:a14="http://schemas.microsoft.com/office/drawing/2010/main" Requires="a14">
            <p:sp>
              <p:nvSpPr>
                <p:cNvPr id="454" name="Rectangle 453">
                  <a:extLst>
                    <a:ext uri="{FF2B5EF4-FFF2-40B4-BE49-F238E27FC236}">
                      <a16:creationId xmlns:a16="http://schemas.microsoft.com/office/drawing/2014/main" id="{4F2D3F7E-CE95-48A5-82BB-90D53F2AF24B}"/>
                    </a:ext>
                  </a:extLst>
                </p:cNvPr>
                <p:cNvSpPr/>
                <p:nvPr/>
              </p:nvSpPr>
              <p:spPr>
                <a:xfrm>
                  <a:off x="3963986" y="2562781"/>
                  <a:ext cx="261587" cy="2790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solidFill>
                              <a:schemeClr val="accent1">
                                <a:lumMod val="75000"/>
                              </a:schemeClr>
                            </a:solidFill>
                            <a:latin typeface="Cambria Math" panose="02040503050406030204" pitchFamily="18" charset="0"/>
                          </a:rPr>
                          <m:t>𝜃</m:t>
                        </m:r>
                      </m:oMath>
                    </m:oMathPara>
                  </a14:m>
                  <a:endParaRPr lang="en-GB" dirty="0">
                    <a:solidFill>
                      <a:schemeClr val="accent1">
                        <a:lumMod val="75000"/>
                      </a:schemeClr>
                    </a:solidFill>
                    <a:latin typeface="Arial Narrow" panose="020B0606020202030204" pitchFamily="34" charset="0"/>
                  </a:endParaRPr>
                </a:p>
              </p:txBody>
            </p:sp>
          </mc:Choice>
          <mc:Fallback>
            <p:sp>
              <p:nvSpPr>
                <p:cNvPr id="454" name="Rectangle 453">
                  <a:extLst>
                    <a:ext uri="{FF2B5EF4-FFF2-40B4-BE49-F238E27FC236}">
                      <a16:creationId xmlns:a16="http://schemas.microsoft.com/office/drawing/2014/main" id="{4F2D3F7E-CE95-48A5-82BB-90D53F2AF24B}"/>
                    </a:ext>
                  </a:extLst>
                </p:cNvPr>
                <p:cNvSpPr>
                  <a:spLocks noRot="1" noChangeAspect="1" noMove="1" noResize="1" noEditPoints="1" noAdjustHandles="1" noChangeArrowheads="1" noChangeShapeType="1" noTextEdit="1"/>
                </p:cNvSpPr>
                <p:nvPr/>
              </p:nvSpPr>
              <p:spPr>
                <a:xfrm>
                  <a:off x="3963986" y="2562781"/>
                  <a:ext cx="261587" cy="27903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81" name="Object 80">
                  <a:extLst>
                    <a:ext uri="{FF2B5EF4-FFF2-40B4-BE49-F238E27FC236}">
                      <a16:creationId xmlns:a16="http://schemas.microsoft.com/office/drawing/2014/main" id="{C240DB61-94AD-4BEA-87A7-0032C4B90423}"/>
                    </a:ext>
                  </a:extLst>
                </p:cNvPr>
                <p:cNvGraphicFramePr>
                  <a:graphicFrameLocks noChangeAspect="1"/>
                </p:cNvGraphicFramePr>
                <p:nvPr/>
              </p:nvGraphicFramePr>
              <p:xfrm>
                <a:off x="4440633" y="4432071"/>
                <a:ext cx="406400" cy="152400"/>
              </p:xfrm>
              <a:graphic>
                <a:graphicData uri="http://schemas.openxmlformats.org/presentationml/2006/ole">
                  <mc:AlternateContent>
                    <mc:Choice xmlns:v="urn:schemas-microsoft-com:vml" Requires="v">
                      <p:oleObj spid="_x0000_s22595" name="Equation" r:id="rId12" imgW="406080" imgH="152280" progId="Equation.DSMT4">
                        <p:embed/>
                      </p:oleObj>
                    </mc:Choice>
                    <mc:Fallback>
                      <p:oleObj name="Equation" r:id="rId12" imgW="406080" imgH="152280" progId="Equation.DSMT4">
                        <p:embed/>
                        <p:pic>
                          <p:nvPicPr>
                            <p:cNvPr id="81" name="Object 80">
                              <a:extLst>
                                <a:ext uri="{FF2B5EF4-FFF2-40B4-BE49-F238E27FC236}">
                                  <a16:creationId xmlns:a16="http://schemas.microsoft.com/office/drawing/2014/main" id="{C240DB61-94AD-4BEA-87A7-0032C4B90423}"/>
                                </a:ext>
                              </a:extLst>
                            </p:cNvPr>
                            <p:cNvPicPr>
                              <a:picLocks noChangeAspect="1" noChangeArrowheads="1"/>
                            </p:cNvPicPr>
                            <p:nvPr/>
                          </p:nvPicPr>
                          <p:blipFill>
                            <a:blip r:embed="rId13"/>
                            <a:srcRect/>
                            <a:stretch>
                              <a:fillRect/>
                            </a:stretch>
                          </p:blipFill>
                          <p:spPr bwMode="auto">
                            <a:xfrm>
                              <a:off x="4440633" y="4432071"/>
                              <a:ext cx="406400" cy="152400"/>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81" name="Object 80">
                  <a:extLst>
                    <a:ext uri="{FF2B5EF4-FFF2-40B4-BE49-F238E27FC236}">
                      <a16:creationId xmlns:a16="http://schemas.microsoft.com/office/drawing/2014/main" id="{C240DB61-94AD-4BEA-87A7-0032C4B90423}"/>
                    </a:ext>
                  </a:extLst>
                </p:cNvPr>
                <p:cNvGraphicFramePr>
                  <a:graphicFrameLocks noChangeAspect="1"/>
                </p:cNvGraphicFramePr>
                <p:nvPr>
                  <p:extLst>
                    <p:ext uri="{D42A27DB-BD31-4B8C-83A1-F6EECF244321}">
                      <p14:modId xmlns:p14="http://schemas.microsoft.com/office/powerpoint/2010/main" val="4122383485"/>
                    </p:ext>
                  </p:extLst>
                </p:nvPr>
              </p:nvGraphicFramePr>
              <p:xfrm>
                <a:off x="4440633" y="4432071"/>
                <a:ext cx="406400" cy="152400"/>
              </p:xfrm>
              <a:graphic>
                <a:graphicData uri="http://schemas.openxmlformats.org/presentationml/2006/ole">
                  <mc:AlternateContent>
                    <mc:Choice xmlns:v="urn:schemas-microsoft-com:vml" Requires="v">
                      <p:oleObj spid="_x0000_s18465" name="Equation" r:id="rId14" imgW="406080" imgH="152280" progId="Equation.DSMT4">
                        <p:embed/>
                      </p:oleObj>
                    </mc:Choice>
                    <mc:Fallback>
                      <p:oleObj name="Equation" r:id="rId14" imgW="406080" imgH="152280" progId="Equation.DSMT4">
                        <p:embed/>
                        <p:pic>
                          <p:nvPicPr>
                            <p:cNvPr id="450" name="Object 449">
                              <a:extLst>
                                <a:ext uri="{FF2B5EF4-FFF2-40B4-BE49-F238E27FC236}">
                                  <a16:creationId xmlns:a16="http://schemas.microsoft.com/office/drawing/2014/main" id="{505ACFAB-B7F9-4385-8F2D-C97E815369AF}"/>
                                </a:ext>
                              </a:extLst>
                            </p:cNvPr>
                            <p:cNvPicPr>
                              <a:picLocks noChangeAspect="1" noChangeArrowheads="1"/>
                            </p:cNvPicPr>
                            <p:nvPr/>
                          </p:nvPicPr>
                          <p:blipFill>
                            <a:blip r:embed="rId15"/>
                            <a:srcRect/>
                            <a:stretch>
                              <a:fillRect/>
                            </a:stretch>
                          </p:blipFill>
                          <p:spPr bwMode="auto">
                            <a:xfrm>
                              <a:off x="4440633" y="4432071"/>
                              <a:ext cx="40640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grpSp>
      <p:sp>
        <p:nvSpPr>
          <p:cNvPr id="72" name="Rectangle 71">
            <a:extLst>
              <a:ext uri="{FF2B5EF4-FFF2-40B4-BE49-F238E27FC236}">
                <a16:creationId xmlns:a16="http://schemas.microsoft.com/office/drawing/2014/main" id="{BF7D6B8B-91A6-4203-A54C-CED33FA33244}"/>
              </a:ext>
            </a:extLst>
          </p:cNvPr>
          <p:cNvSpPr/>
          <p:nvPr/>
        </p:nvSpPr>
        <p:spPr>
          <a:xfrm>
            <a:off x="2006657" y="387042"/>
            <a:ext cx="5195397" cy="523220"/>
          </a:xfrm>
          <a:prstGeom prst="rect">
            <a:avLst/>
          </a:prstGeom>
        </p:spPr>
        <p:txBody>
          <a:bodyPr wrap="square">
            <a:spAutoFit/>
          </a:bodyPr>
          <a:lstStyle/>
          <a:p>
            <a:pPr algn="ctr"/>
            <a:r>
              <a:rPr lang="en-GB" sz="2800" dirty="0">
                <a:solidFill>
                  <a:schemeClr val="accent1">
                    <a:lumMod val="75000"/>
                  </a:schemeClr>
                </a:solidFill>
                <a:latin typeface="Arial Narrow" panose="020B0606020202030204" pitchFamily="34" charset="0"/>
              </a:rPr>
              <a:t>Generative model of social distancing</a:t>
            </a:r>
            <a:endParaRPr lang="en-GB" sz="2400" dirty="0">
              <a:solidFill>
                <a:schemeClr val="accent1">
                  <a:lumMod val="75000"/>
                </a:schemeClr>
              </a:solidFill>
              <a:latin typeface="Arial Narrow" panose="020B0606020202030204" pitchFamily="34" charset="0"/>
            </a:endParaRPr>
          </a:p>
        </p:txBody>
      </p:sp>
      <p:grpSp>
        <p:nvGrpSpPr>
          <p:cNvPr id="453" name="Group 452">
            <a:extLst>
              <a:ext uri="{FF2B5EF4-FFF2-40B4-BE49-F238E27FC236}">
                <a16:creationId xmlns:a16="http://schemas.microsoft.com/office/drawing/2014/main" id="{453F9012-FBA9-47B7-BF58-BBB091E0D124}"/>
              </a:ext>
            </a:extLst>
          </p:cNvPr>
          <p:cNvGrpSpPr/>
          <p:nvPr/>
        </p:nvGrpSpPr>
        <p:grpSpPr>
          <a:xfrm>
            <a:off x="262596" y="3957852"/>
            <a:ext cx="3767310" cy="2280359"/>
            <a:chOff x="262596" y="3957852"/>
            <a:chExt cx="3767310" cy="2280359"/>
          </a:xfrm>
        </p:grpSpPr>
        <p:sp>
          <p:nvSpPr>
            <p:cNvPr id="83" name="Rectangle: Rounded Corners 82">
              <a:extLst>
                <a:ext uri="{FF2B5EF4-FFF2-40B4-BE49-F238E27FC236}">
                  <a16:creationId xmlns:a16="http://schemas.microsoft.com/office/drawing/2014/main" id="{1B69A7DF-0307-4DA4-9CA0-A1964D721CDA}"/>
                </a:ext>
              </a:extLst>
            </p:cNvPr>
            <p:cNvSpPr/>
            <p:nvPr/>
          </p:nvSpPr>
          <p:spPr>
            <a:xfrm>
              <a:off x="262596" y="3957852"/>
              <a:ext cx="3732920" cy="1096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Rounded Corners 79">
              <a:extLst>
                <a:ext uri="{FF2B5EF4-FFF2-40B4-BE49-F238E27FC236}">
                  <a16:creationId xmlns:a16="http://schemas.microsoft.com/office/drawing/2014/main" id="{F3A4803F-20E0-4BB1-9FBD-45B05E77E4A3}"/>
                </a:ext>
              </a:extLst>
            </p:cNvPr>
            <p:cNvSpPr/>
            <p:nvPr/>
          </p:nvSpPr>
          <p:spPr>
            <a:xfrm>
              <a:off x="296986" y="5141811"/>
              <a:ext cx="3732920" cy="1096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a:extLst>
                <a:ext uri="{FF2B5EF4-FFF2-40B4-BE49-F238E27FC236}">
                  <a16:creationId xmlns:a16="http://schemas.microsoft.com/office/drawing/2014/main" id="{5E6208DF-284B-4856-BF3B-2E97052713E7}"/>
                </a:ext>
              </a:extLst>
            </p:cNvPr>
            <p:cNvSpPr txBox="1"/>
            <p:nvPr/>
          </p:nvSpPr>
          <p:spPr>
            <a:xfrm>
              <a:off x="566235" y="5656888"/>
              <a:ext cx="3194421" cy="369332"/>
            </a:xfrm>
            <a:prstGeom prst="rect">
              <a:avLst/>
            </a:prstGeom>
            <a:noFill/>
          </p:spPr>
          <p:txBody>
            <a:bodyPr wrap="square" rtlCol="0">
              <a:spAutoFit/>
            </a:bodyPr>
            <a:lstStyle/>
            <a:p>
              <a:pPr algn="ctr"/>
              <a:r>
                <a:rPr lang="en-GB" b="1" dirty="0">
                  <a:solidFill>
                    <a:schemeClr val="accent4">
                      <a:lumMod val="75000"/>
                    </a:schemeClr>
                  </a:solidFill>
                  <a:latin typeface="Arial Narrow" panose="020B0606020202030204" pitchFamily="34" charset="0"/>
                  <a:cs typeface="Times New Roman" panose="02020603050405020304" pitchFamily="18" charset="0"/>
                </a:rPr>
                <a:t>National (Federal)</a:t>
              </a:r>
              <a:endParaRPr lang="en-GB" sz="2800" b="1" dirty="0">
                <a:solidFill>
                  <a:schemeClr val="accent4">
                    <a:lumMod val="75000"/>
                  </a:schemeClr>
                </a:solidFill>
                <a:latin typeface="Arial Narrow" panose="020B0606020202030204" pitchFamily="34" charset="0"/>
                <a:cs typeface="Times New Roman" panose="02020603050405020304" pitchFamily="18" charset="0"/>
              </a:endParaRPr>
            </a:p>
          </p:txBody>
        </p:sp>
        <p:sp>
          <p:nvSpPr>
            <p:cNvPr id="84" name="TextBox 83">
              <a:extLst>
                <a:ext uri="{FF2B5EF4-FFF2-40B4-BE49-F238E27FC236}">
                  <a16:creationId xmlns:a16="http://schemas.microsoft.com/office/drawing/2014/main" id="{95F78C54-DA0F-403E-83F0-5E389B9F6ECB}"/>
                </a:ext>
              </a:extLst>
            </p:cNvPr>
            <p:cNvSpPr txBox="1"/>
            <p:nvPr/>
          </p:nvSpPr>
          <p:spPr>
            <a:xfrm>
              <a:off x="566235" y="4106207"/>
              <a:ext cx="3194421" cy="369332"/>
            </a:xfrm>
            <a:prstGeom prst="rect">
              <a:avLst/>
            </a:prstGeom>
            <a:noFill/>
          </p:spPr>
          <p:txBody>
            <a:bodyPr wrap="square" rtlCol="0">
              <a:spAutoFit/>
            </a:bodyPr>
            <a:lstStyle/>
            <a:p>
              <a:pPr algn="ctr"/>
              <a:r>
                <a:rPr lang="en-GB" b="1" dirty="0">
                  <a:solidFill>
                    <a:schemeClr val="accent4">
                      <a:lumMod val="50000"/>
                    </a:schemeClr>
                  </a:solidFill>
                  <a:latin typeface="Arial Narrow" panose="020B0606020202030204" pitchFamily="34" charset="0"/>
                  <a:cs typeface="Times New Roman" panose="02020603050405020304" pitchFamily="18" charset="0"/>
                </a:rPr>
                <a:t>Regional (State)</a:t>
              </a:r>
              <a:endParaRPr lang="en-GB" sz="2800" b="1" dirty="0">
                <a:solidFill>
                  <a:schemeClr val="accent4">
                    <a:lumMod val="50000"/>
                  </a:schemeClr>
                </a:solidFill>
                <a:latin typeface="Arial Narrow" panose="020B0606020202030204" pitchFamily="34" charset="0"/>
                <a:cs typeface="Times New Roman" panose="02020603050405020304" pitchFamily="18" charset="0"/>
              </a:endParaRPr>
            </a:p>
          </p:txBody>
        </p:sp>
      </p:grpSp>
      <p:grpSp>
        <p:nvGrpSpPr>
          <p:cNvPr id="458" name="Group 457">
            <a:extLst>
              <a:ext uri="{FF2B5EF4-FFF2-40B4-BE49-F238E27FC236}">
                <a16:creationId xmlns:a16="http://schemas.microsoft.com/office/drawing/2014/main" id="{183A92F2-996B-4D0E-82D6-FF4493A51108}"/>
              </a:ext>
            </a:extLst>
          </p:cNvPr>
          <p:cNvGrpSpPr/>
          <p:nvPr/>
        </p:nvGrpSpPr>
        <p:grpSpPr>
          <a:xfrm>
            <a:off x="487403" y="3786009"/>
            <a:ext cx="8233904" cy="1927037"/>
            <a:chOff x="487403" y="3786009"/>
            <a:chExt cx="8233904" cy="1927037"/>
          </a:xfrm>
        </p:grpSpPr>
        <p:sp>
          <p:nvSpPr>
            <p:cNvPr id="3" name="Rectangle: Rounded Corners 2">
              <a:extLst>
                <a:ext uri="{FF2B5EF4-FFF2-40B4-BE49-F238E27FC236}">
                  <a16:creationId xmlns:a16="http://schemas.microsoft.com/office/drawing/2014/main" id="{11F296C3-18B0-4A6A-9D51-FDA6A6F87C32}"/>
                </a:ext>
              </a:extLst>
            </p:cNvPr>
            <p:cNvSpPr/>
            <p:nvPr/>
          </p:nvSpPr>
          <p:spPr>
            <a:xfrm>
              <a:off x="4202610" y="4525108"/>
              <a:ext cx="453967" cy="118793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Rounded Corners 75">
              <a:extLst>
                <a:ext uri="{FF2B5EF4-FFF2-40B4-BE49-F238E27FC236}">
                  <a16:creationId xmlns:a16="http://schemas.microsoft.com/office/drawing/2014/main" id="{469E7DA4-1171-40C2-A984-F32B9B6ABB7D}"/>
                </a:ext>
              </a:extLst>
            </p:cNvPr>
            <p:cNvSpPr/>
            <p:nvPr/>
          </p:nvSpPr>
          <p:spPr>
            <a:xfrm>
              <a:off x="4731578" y="4511044"/>
              <a:ext cx="1583253" cy="118793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AE621BD6-C11E-4798-9BEC-3C2B67DBC2A8}"/>
                </a:ext>
              </a:extLst>
            </p:cNvPr>
            <p:cNvSpPr/>
            <p:nvPr/>
          </p:nvSpPr>
          <p:spPr>
            <a:xfrm>
              <a:off x="6383928" y="4498122"/>
              <a:ext cx="2337379" cy="11879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a:extLst>
                <a:ext uri="{FF2B5EF4-FFF2-40B4-BE49-F238E27FC236}">
                  <a16:creationId xmlns:a16="http://schemas.microsoft.com/office/drawing/2014/main" id="{C773BAB5-D062-4E04-8DF7-859FE4183A49}"/>
                </a:ext>
              </a:extLst>
            </p:cNvPr>
            <p:cNvSpPr txBox="1"/>
            <p:nvPr/>
          </p:nvSpPr>
          <p:spPr>
            <a:xfrm>
              <a:off x="6357929" y="3786009"/>
              <a:ext cx="848606" cy="461665"/>
            </a:xfrm>
            <a:prstGeom prst="rect">
              <a:avLst/>
            </a:prstGeom>
            <a:noFill/>
          </p:spPr>
          <p:txBody>
            <a:bodyPr wrap="square" rtlCol="0">
              <a:spAutoFit/>
            </a:bodyPr>
            <a:lstStyle/>
            <a:p>
              <a:pPr algn="ctr"/>
              <a:r>
                <a:rPr lang="en-GB" sz="2400" b="1" dirty="0">
                  <a:solidFill>
                    <a:srgbClr val="FF0000"/>
                  </a:solidFill>
                  <a:latin typeface="Arial Narrow" panose="020B0606020202030204" pitchFamily="34" charset="0"/>
                  <a:cs typeface="Times New Roman" panose="02020603050405020304" pitchFamily="18" charset="0"/>
                </a:rPr>
                <a:t>SD</a:t>
              </a:r>
              <a:endParaRPr lang="en-GB" sz="3600" b="1" dirty="0">
                <a:solidFill>
                  <a:srgbClr val="FF0000"/>
                </a:solidFill>
                <a:latin typeface="Arial Narrow" panose="020B0606020202030204" pitchFamily="34" charset="0"/>
                <a:cs typeface="Times New Roman" panose="02020603050405020304" pitchFamily="18" charset="0"/>
              </a:endParaRPr>
            </a:p>
          </p:txBody>
        </p:sp>
        <p:graphicFrame>
          <p:nvGraphicFramePr>
            <p:cNvPr id="71" name="Object 70">
              <a:extLst>
                <a:ext uri="{FF2B5EF4-FFF2-40B4-BE49-F238E27FC236}">
                  <a16:creationId xmlns:a16="http://schemas.microsoft.com/office/drawing/2014/main" id="{49864B27-F050-49DA-999B-1306FBD3240C}"/>
                </a:ext>
              </a:extLst>
            </p:cNvPr>
            <p:cNvGraphicFramePr>
              <a:graphicFrameLocks noChangeAspect="1"/>
            </p:cNvGraphicFramePr>
            <p:nvPr>
              <p:extLst>
                <p:ext uri="{D42A27DB-BD31-4B8C-83A1-F6EECF244321}">
                  <p14:modId xmlns:p14="http://schemas.microsoft.com/office/powerpoint/2010/main" val="627029676"/>
                </p:ext>
              </p:extLst>
            </p:nvPr>
          </p:nvGraphicFramePr>
          <p:xfrm>
            <a:off x="487403" y="4653953"/>
            <a:ext cx="8233904" cy="902121"/>
          </p:xfrm>
          <a:graphic>
            <a:graphicData uri="http://schemas.openxmlformats.org/presentationml/2006/ole">
              <mc:AlternateContent xmlns:mc="http://schemas.openxmlformats.org/markup-compatibility/2006">
                <mc:Choice xmlns:v="urn:schemas-microsoft-com:vml" Requires="v">
                  <p:oleObj spid="_x0000_s22596" name="Equation" r:id="rId16" imgW="4775040" imgH="533160" progId="Equation.DSMT4">
                    <p:embed/>
                  </p:oleObj>
                </mc:Choice>
                <mc:Fallback>
                  <p:oleObj name="Equation" r:id="rId16" imgW="4775040" imgH="533160" progId="Equation.DSMT4">
                    <p:embed/>
                    <p:pic>
                      <p:nvPicPr>
                        <p:cNvPr id="3" name="Object 2">
                          <a:extLst>
                            <a:ext uri="{FF2B5EF4-FFF2-40B4-BE49-F238E27FC236}">
                              <a16:creationId xmlns:a16="http://schemas.microsoft.com/office/drawing/2014/main" id="{866042FB-F6F9-490E-AF3A-AD3B087E9ED7}"/>
                            </a:ext>
                          </a:extLst>
                        </p:cNvPr>
                        <p:cNvPicPr>
                          <a:picLocks noChangeAspect="1" noChangeArrowheads="1"/>
                        </p:cNvPicPr>
                        <p:nvPr/>
                      </p:nvPicPr>
                      <p:blipFill>
                        <a:blip r:embed="rId17"/>
                        <a:srcRect/>
                        <a:stretch>
                          <a:fillRect/>
                        </a:stretch>
                      </p:blipFill>
                      <p:spPr bwMode="auto">
                        <a:xfrm>
                          <a:off x="487403" y="4653953"/>
                          <a:ext cx="8233904" cy="902121"/>
                        </a:xfrm>
                        <a:prstGeom prst="rect">
                          <a:avLst/>
                        </a:prstGeom>
                        <a:noFill/>
                      </p:spPr>
                    </p:pic>
                  </p:oleObj>
                </mc:Fallback>
              </mc:AlternateContent>
            </a:graphicData>
          </a:graphic>
        </p:graphicFrame>
        <p:cxnSp>
          <p:nvCxnSpPr>
            <p:cNvPr id="448" name="Connector: Curved 447">
              <a:extLst>
                <a:ext uri="{FF2B5EF4-FFF2-40B4-BE49-F238E27FC236}">
                  <a16:creationId xmlns:a16="http://schemas.microsoft.com/office/drawing/2014/main" id="{DE6921CC-7149-4E4E-A48A-A4FCB075EF9F}"/>
                </a:ext>
              </a:extLst>
            </p:cNvPr>
            <p:cNvCxnSpPr>
              <a:stCxn id="79" idx="1"/>
            </p:cNvCxnSpPr>
            <p:nvPr/>
          </p:nvCxnSpPr>
          <p:spPr>
            <a:xfrm rot="10800000" flipV="1">
              <a:off x="5939693" y="4016841"/>
              <a:ext cx="418237" cy="637111"/>
            </a:xfrm>
            <a:prstGeom prst="curved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Connector: Curved 86">
              <a:extLst>
                <a:ext uri="{FF2B5EF4-FFF2-40B4-BE49-F238E27FC236}">
                  <a16:creationId xmlns:a16="http://schemas.microsoft.com/office/drawing/2014/main" id="{D82AF3CB-0779-4561-AA1C-2828A7145B60}"/>
                </a:ext>
              </a:extLst>
            </p:cNvPr>
            <p:cNvCxnSpPr>
              <a:cxnSpLocks/>
              <a:stCxn id="79" idx="3"/>
            </p:cNvCxnSpPr>
            <p:nvPr/>
          </p:nvCxnSpPr>
          <p:spPr>
            <a:xfrm>
              <a:off x="7206535" y="4016842"/>
              <a:ext cx="359509" cy="637111"/>
            </a:xfrm>
            <a:prstGeom prst="curved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228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angle: Rounded Corners 229">
            <a:extLst>
              <a:ext uri="{FF2B5EF4-FFF2-40B4-BE49-F238E27FC236}">
                <a16:creationId xmlns:a16="http://schemas.microsoft.com/office/drawing/2014/main" id="{E6FE6063-ACE7-4ACE-910C-6BCA5A9CE78C}"/>
              </a:ext>
            </a:extLst>
          </p:cNvPr>
          <p:cNvSpPr/>
          <p:nvPr/>
        </p:nvSpPr>
        <p:spPr>
          <a:xfrm>
            <a:off x="151179" y="5095713"/>
            <a:ext cx="5114329" cy="164382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8A3D2481-3DCE-4C9A-92BB-1F10654482C1}"/>
              </a:ext>
            </a:extLst>
          </p:cNvPr>
          <p:cNvGrpSpPr/>
          <p:nvPr/>
        </p:nvGrpSpPr>
        <p:grpSpPr>
          <a:xfrm>
            <a:off x="1349172" y="610498"/>
            <a:ext cx="7492916" cy="5317697"/>
            <a:chOff x="825542" y="770151"/>
            <a:chExt cx="7492916" cy="5317697"/>
          </a:xfrm>
        </p:grpSpPr>
        <p:grpSp>
          <p:nvGrpSpPr>
            <p:cNvPr id="47" name="Group 46">
              <a:extLst>
                <a:ext uri="{FF2B5EF4-FFF2-40B4-BE49-F238E27FC236}">
                  <a16:creationId xmlns:a16="http://schemas.microsoft.com/office/drawing/2014/main" id="{472C5828-58F1-440D-A5AC-528B4B460992}"/>
                </a:ext>
              </a:extLst>
            </p:cNvPr>
            <p:cNvGrpSpPr/>
            <p:nvPr/>
          </p:nvGrpSpPr>
          <p:grpSpPr>
            <a:xfrm>
              <a:off x="825542" y="770151"/>
              <a:ext cx="7492916" cy="5317697"/>
              <a:chOff x="450124" y="-362743"/>
              <a:chExt cx="7492916" cy="5317697"/>
            </a:xfrm>
          </p:grpSpPr>
          <p:grpSp>
            <p:nvGrpSpPr>
              <p:cNvPr id="33" name="Group 32">
                <a:extLst>
                  <a:ext uri="{FF2B5EF4-FFF2-40B4-BE49-F238E27FC236}">
                    <a16:creationId xmlns:a16="http://schemas.microsoft.com/office/drawing/2014/main" id="{657009C4-683C-46C1-9BBB-437C62F0A013}"/>
                  </a:ext>
                </a:extLst>
              </p:cNvPr>
              <p:cNvGrpSpPr>
                <a:grpSpLocks noChangeAspect="1"/>
              </p:cNvGrpSpPr>
              <p:nvPr/>
            </p:nvGrpSpPr>
            <p:grpSpPr>
              <a:xfrm>
                <a:off x="3157861" y="2211754"/>
                <a:ext cx="3028415" cy="2743200"/>
                <a:chOff x="3137811" y="988604"/>
                <a:chExt cx="4099511" cy="3713421"/>
              </a:xfrm>
            </p:grpSpPr>
            <p:grpSp>
              <p:nvGrpSpPr>
                <p:cNvPr id="20" name="Group 19">
                  <a:extLst>
                    <a:ext uri="{FF2B5EF4-FFF2-40B4-BE49-F238E27FC236}">
                      <a16:creationId xmlns:a16="http://schemas.microsoft.com/office/drawing/2014/main" id="{357B338F-7FB5-4D6C-9647-BAFBFF19C43F}"/>
                    </a:ext>
                  </a:extLst>
                </p:cNvPr>
                <p:cNvGrpSpPr/>
                <p:nvPr/>
              </p:nvGrpSpPr>
              <p:grpSpPr>
                <a:xfrm>
                  <a:off x="4594012" y="988604"/>
                  <a:ext cx="1107726" cy="1333788"/>
                  <a:chOff x="2853979" y="978090"/>
                  <a:chExt cx="1107726" cy="1333788"/>
                </a:xfrm>
              </p:grpSpPr>
              <p:sp>
                <p:nvSpPr>
                  <p:cNvPr id="154" name="TextBox 153">
                    <a:extLst>
                      <a:ext uri="{FF2B5EF4-FFF2-40B4-BE49-F238E27FC236}">
                        <a16:creationId xmlns:a16="http://schemas.microsoft.com/office/drawing/2014/main" id="{83DC1A51-A270-4335-85AF-0ACA8D7EE3AB}"/>
                      </a:ext>
                    </a:extLst>
                  </p:cNvPr>
                  <p:cNvSpPr txBox="1"/>
                  <p:nvPr/>
                </p:nvSpPr>
                <p:spPr>
                  <a:xfrm>
                    <a:off x="3499550" y="1697419"/>
                    <a:ext cx="387716" cy="321264"/>
                  </a:xfrm>
                  <a:prstGeom prst="rect">
                    <a:avLst/>
                  </a:prstGeom>
                  <a:noFill/>
                </p:spPr>
                <p:txBody>
                  <a:bodyPr wrap="none" rtlCol="0">
                    <a:spAutoFit/>
                  </a:bodyPr>
                  <a:lstStyle/>
                  <a:p>
                    <a:pPr algn="ctr"/>
                    <a:r>
                      <a:rPr lang="en-GB" sz="800" b="1" dirty="0">
                        <a:latin typeface="Arial Narrow" panose="020B0606020202030204" pitchFamily="34" charset="0"/>
                      </a:rPr>
                      <a:t>In</a:t>
                    </a:r>
                    <a:endParaRPr lang="en-GB" sz="1050" b="1" dirty="0">
                      <a:latin typeface="Arial Narrow" panose="020B0606020202030204" pitchFamily="34" charset="0"/>
                    </a:endParaRPr>
                  </a:p>
                </p:txBody>
              </p:sp>
              <p:sp>
                <p:nvSpPr>
                  <p:cNvPr id="155" name="TextBox 154">
                    <a:extLst>
                      <a:ext uri="{FF2B5EF4-FFF2-40B4-BE49-F238E27FC236}">
                        <a16:creationId xmlns:a16="http://schemas.microsoft.com/office/drawing/2014/main" id="{7EA4B8E3-F197-4EB7-9A05-5658226FF4BE}"/>
                      </a:ext>
                    </a:extLst>
                  </p:cNvPr>
                  <p:cNvSpPr txBox="1"/>
                  <p:nvPr/>
                </p:nvSpPr>
                <p:spPr>
                  <a:xfrm>
                    <a:off x="2853979" y="1697419"/>
                    <a:ext cx="423572" cy="321264"/>
                  </a:xfrm>
                  <a:prstGeom prst="rect">
                    <a:avLst/>
                  </a:prstGeom>
                  <a:noFill/>
                </p:spPr>
                <p:txBody>
                  <a:bodyPr wrap="none" rtlCol="0">
                    <a:spAutoFit/>
                  </a:bodyPr>
                  <a:lstStyle/>
                  <a:p>
                    <a:pPr algn="ctr"/>
                    <a:r>
                      <a:rPr lang="en-GB" sz="800" b="1" dirty="0" err="1">
                        <a:latin typeface="Arial Narrow" panose="020B0606020202030204" pitchFamily="34" charset="0"/>
                      </a:rPr>
                      <a:t>Im</a:t>
                    </a:r>
                    <a:endParaRPr lang="en-GB" sz="1050" b="1" dirty="0">
                      <a:latin typeface="Arial Narrow" panose="020B0606020202030204" pitchFamily="34" charset="0"/>
                    </a:endParaRPr>
                  </a:p>
                </p:txBody>
              </p:sp>
              <p:cxnSp>
                <p:nvCxnSpPr>
                  <p:cNvPr id="156" name="Connector: Curved 155">
                    <a:extLst>
                      <a:ext uri="{FF2B5EF4-FFF2-40B4-BE49-F238E27FC236}">
                        <a16:creationId xmlns:a16="http://schemas.microsoft.com/office/drawing/2014/main" id="{CC5E6646-DD34-4F78-A792-6CBBA14E3393}"/>
                      </a:ext>
                    </a:extLst>
                  </p:cNvPr>
                  <p:cNvCxnSpPr>
                    <a:cxnSpLocks/>
                    <a:stCxn id="157" idx="3"/>
                    <a:endCxn id="154" idx="0"/>
                  </p:cNvCxnSpPr>
                  <p:nvPr/>
                </p:nvCxnSpPr>
                <p:spPr>
                  <a:xfrm>
                    <a:off x="3566918" y="1558281"/>
                    <a:ext cx="126490" cy="139138"/>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B6CD44C4-4B73-41C0-A495-75B88D6C9C7C}"/>
                      </a:ext>
                    </a:extLst>
                  </p:cNvPr>
                  <p:cNvSpPr txBox="1"/>
                  <p:nvPr/>
                </p:nvSpPr>
                <p:spPr>
                  <a:xfrm>
                    <a:off x="3186374" y="1397649"/>
                    <a:ext cx="380544" cy="321264"/>
                  </a:xfrm>
                  <a:prstGeom prst="rect">
                    <a:avLst/>
                  </a:prstGeom>
                  <a:noFill/>
                </p:spPr>
                <p:txBody>
                  <a:bodyPr wrap="none" rtlCol="0">
                    <a:spAutoFit/>
                  </a:bodyPr>
                  <a:lstStyle/>
                  <a:p>
                    <a:pPr algn="ctr"/>
                    <a:r>
                      <a:rPr lang="en-GB" sz="800" b="1" dirty="0">
                        <a:latin typeface="Arial Narrow" panose="020B0606020202030204" pitchFamily="34" charset="0"/>
                      </a:rPr>
                      <a:t>Is</a:t>
                    </a:r>
                    <a:endParaRPr lang="en-GB" sz="1050" b="1" dirty="0">
                      <a:latin typeface="Arial Narrow" panose="020B0606020202030204" pitchFamily="34" charset="0"/>
                    </a:endParaRPr>
                  </a:p>
                </p:txBody>
              </p:sp>
              <p:sp>
                <p:nvSpPr>
                  <p:cNvPr id="158" name="TextBox 157">
                    <a:extLst>
                      <a:ext uri="{FF2B5EF4-FFF2-40B4-BE49-F238E27FC236}">
                        <a16:creationId xmlns:a16="http://schemas.microsoft.com/office/drawing/2014/main" id="{F67F68A4-B716-4E1C-9115-2441E314309C}"/>
                      </a:ext>
                    </a:extLst>
                  </p:cNvPr>
                  <p:cNvSpPr txBox="1"/>
                  <p:nvPr/>
                </p:nvSpPr>
                <p:spPr>
                  <a:xfrm>
                    <a:off x="3186373" y="1990614"/>
                    <a:ext cx="380544" cy="321264"/>
                  </a:xfrm>
                  <a:prstGeom prst="rect">
                    <a:avLst/>
                  </a:prstGeom>
                  <a:noFill/>
                </p:spPr>
                <p:txBody>
                  <a:bodyPr wrap="none" rtlCol="0">
                    <a:spAutoFit/>
                  </a:bodyPr>
                  <a:lstStyle/>
                  <a:p>
                    <a:pPr algn="ctr"/>
                    <a:r>
                      <a:rPr lang="en-GB" sz="800" b="1" dirty="0" err="1">
                        <a:latin typeface="Arial Narrow" panose="020B0606020202030204" pitchFamily="34" charset="0"/>
                      </a:rPr>
                      <a:t>Ic</a:t>
                    </a:r>
                    <a:endParaRPr lang="en-GB" sz="1050" b="1" dirty="0">
                      <a:latin typeface="Arial Narrow" panose="020B0606020202030204" pitchFamily="34" charset="0"/>
                    </a:endParaRPr>
                  </a:p>
                </p:txBody>
              </p:sp>
              <p:sp>
                <p:nvSpPr>
                  <p:cNvPr id="150" name="Rectangle 149">
                    <a:extLst>
                      <a:ext uri="{FF2B5EF4-FFF2-40B4-BE49-F238E27FC236}">
                        <a16:creationId xmlns:a16="http://schemas.microsoft.com/office/drawing/2014/main" id="{73576443-9265-4F7B-B5C5-78C14EA3B8D3}"/>
                      </a:ext>
                    </a:extLst>
                  </p:cNvPr>
                  <p:cNvSpPr/>
                  <p:nvPr/>
                </p:nvSpPr>
                <p:spPr>
                  <a:xfrm>
                    <a:off x="2945552" y="1384196"/>
                    <a:ext cx="886847" cy="883424"/>
                  </a:xfrm>
                  <a:prstGeom prst="rect">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a:latin typeface="Arial Narrow" panose="020B0606020202030204" pitchFamily="34" charset="0"/>
                    </a:endParaRPr>
                  </a:p>
                </p:txBody>
              </p:sp>
              <p:cxnSp>
                <p:nvCxnSpPr>
                  <p:cNvPr id="183" name="Connector: Curved 182">
                    <a:extLst>
                      <a:ext uri="{FF2B5EF4-FFF2-40B4-BE49-F238E27FC236}">
                        <a16:creationId xmlns:a16="http://schemas.microsoft.com/office/drawing/2014/main" id="{BAD636C4-399B-454F-AED1-5B7CADA26B52}"/>
                      </a:ext>
                    </a:extLst>
                  </p:cNvPr>
                  <p:cNvCxnSpPr>
                    <a:cxnSpLocks/>
                    <a:stCxn id="158" idx="1"/>
                    <a:endCxn id="155" idx="2"/>
                  </p:cNvCxnSpPr>
                  <p:nvPr/>
                </p:nvCxnSpPr>
                <p:spPr>
                  <a:xfrm rot="10800000">
                    <a:off x="3065767" y="2018684"/>
                    <a:ext cx="120607" cy="132564"/>
                  </a:xfrm>
                  <a:prstGeom prst="curvedConnector2">
                    <a:avLst/>
                  </a:prstGeom>
                  <a:ln w="63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Connector: Curved 183">
                    <a:extLst>
                      <a:ext uri="{FF2B5EF4-FFF2-40B4-BE49-F238E27FC236}">
                        <a16:creationId xmlns:a16="http://schemas.microsoft.com/office/drawing/2014/main" id="{FC9011DD-C97A-4E32-890D-237C26F32B98}"/>
                      </a:ext>
                    </a:extLst>
                  </p:cNvPr>
                  <p:cNvCxnSpPr>
                    <a:cxnSpLocks/>
                    <a:stCxn id="154" idx="2"/>
                    <a:endCxn id="158" idx="3"/>
                  </p:cNvCxnSpPr>
                  <p:nvPr/>
                </p:nvCxnSpPr>
                <p:spPr>
                  <a:xfrm rot="5400000">
                    <a:off x="3563882" y="2021719"/>
                    <a:ext cx="132564" cy="126491"/>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Connector: Curved 204">
                    <a:extLst>
                      <a:ext uri="{FF2B5EF4-FFF2-40B4-BE49-F238E27FC236}">
                        <a16:creationId xmlns:a16="http://schemas.microsoft.com/office/drawing/2014/main" id="{F297594F-BADD-43FB-8A90-7F190AF954CC}"/>
                      </a:ext>
                    </a:extLst>
                  </p:cNvPr>
                  <p:cNvCxnSpPr>
                    <a:cxnSpLocks/>
                    <a:stCxn id="155" idx="0"/>
                    <a:endCxn id="157" idx="1"/>
                  </p:cNvCxnSpPr>
                  <p:nvPr/>
                </p:nvCxnSpPr>
                <p:spPr>
                  <a:xfrm rot="5400000" flipH="1" flipV="1">
                    <a:off x="3056501" y="1567546"/>
                    <a:ext cx="139138" cy="120609"/>
                  </a:xfrm>
                  <a:prstGeom prst="curvedConnector2">
                    <a:avLst/>
                  </a:prstGeom>
                  <a:ln w="6350">
                    <a:solidFill>
                      <a:schemeClr val="accent3">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44" name="Rectangle 343">
                    <a:extLst>
                      <a:ext uri="{FF2B5EF4-FFF2-40B4-BE49-F238E27FC236}">
                        <a16:creationId xmlns:a16="http://schemas.microsoft.com/office/drawing/2014/main" id="{F4D1FE52-2EBB-48D1-B879-BF2BD8B07E52}"/>
                      </a:ext>
                    </a:extLst>
                  </p:cNvPr>
                  <p:cNvSpPr/>
                  <p:nvPr/>
                </p:nvSpPr>
                <p:spPr>
                  <a:xfrm>
                    <a:off x="2902302" y="978090"/>
                    <a:ext cx="1059403" cy="413053"/>
                  </a:xfrm>
                  <a:prstGeom prst="rect">
                    <a:avLst/>
                  </a:prstGeom>
                </p:spPr>
                <p:txBody>
                  <a:bodyPr wrap="none">
                    <a:spAutoFit/>
                  </a:bodyPr>
                  <a:lstStyle/>
                  <a:p>
                    <a:r>
                      <a:rPr lang="en-GB" sz="1200" b="1" dirty="0">
                        <a:solidFill>
                          <a:schemeClr val="bg2">
                            <a:lumMod val="25000"/>
                          </a:schemeClr>
                        </a:solidFill>
                        <a:latin typeface="Arial Narrow" panose="020B0606020202030204" pitchFamily="34" charset="0"/>
                      </a:rPr>
                      <a:t>Infection</a:t>
                    </a:r>
                    <a:endParaRPr lang="en-GB" sz="1200" dirty="0">
                      <a:solidFill>
                        <a:schemeClr val="bg2">
                          <a:lumMod val="25000"/>
                        </a:schemeClr>
                      </a:solidFill>
                      <a:latin typeface="Arial Narrow" panose="020B0606020202030204" pitchFamily="34" charset="0"/>
                    </a:endParaRPr>
                  </a:p>
                </p:txBody>
              </p:sp>
            </p:grpSp>
            <p:sp>
              <p:nvSpPr>
                <p:cNvPr id="353" name="Rectangle: Rounded Corners 352">
                  <a:extLst>
                    <a:ext uri="{FF2B5EF4-FFF2-40B4-BE49-F238E27FC236}">
                      <a16:creationId xmlns:a16="http://schemas.microsoft.com/office/drawing/2014/main" id="{5139389E-C140-43F6-8F81-34EB72822A10}"/>
                    </a:ext>
                  </a:extLst>
                </p:cNvPr>
                <p:cNvSpPr/>
                <p:nvPr/>
              </p:nvSpPr>
              <p:spPr>
                <a:xfrm>
                  <a:off x="5627079" y="3754773"/>
                  <a:ext cx="1290557" cy="3886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latin typeface="Arial Narrow" panose="020B0606020202030204" pitchFamily="34" charset="0"/>
                    </a:rPr>
                    <a:t>Recorded death</a:t>
                  </a:r>
                </a:p>
              </p:txBody>
            </p:sp>
            <p:grpSp>
              <p:nvGrpSpPr>
                <p:cNvPr id="23" name="Group 22">
                  <a:extLst>
                    <a:ext uri="{FF2B5EF4-FFF2-40B4-BE49-F238E27FC236}">
                      <a16:creationId xmlns:a16="http://schemas.microsoft.com/office/drawing/2014/main" id="{924FD4C1-54B0-4813-A552-B09CB5BA15D4}"/>
                    </a:ext>
                  </a:extLst>
                </p:cNvPr>
                <p:cNvGrpSpPr/>
                <p:nvPr/>
              </p:nvGrpSpPr>
              <p:grpSpPr>
                <a:xfrm>
                  <a:off x="5998640" y="2130933"/>
                  <a:ext cx="1238682" cy="1623842"/>
                  <a:chOff x="6463445" y="2734548"/>
                  <a:chExt cx="1238682" cy="1623842"/>
                </a:xfrm>
              </p:grpSpPr>
              <p:sp>
                <p:nvSpPr>
                  <p:cNvPr id="241" name="TextBox 240">
                    <a:extLst>
                      <a:ext uri="{FF2B5EF4-FFF2-40B4-BE49-F238E27FC236}">
                        <a16:creationId xmlns:a16="http://schemas.microsoft.com/office/drawing/2014/main" id="{4D8284EA-5997-4C9F-9807-EE89FA69044F}"/>
                      </a:ext>
                    </a:extLst>
                  </p:cNvPr>
                  <p:cNvSpPr txBox="1"/>
                  <p:nvPr/>
                </p:nvSpPr>
                <p:spPr>
                  <a:xfrm>
                    <a:off x="7147800" y="3461174"/>
                    <a:ext cx="428352" cy="321264"/>
                  </a:xfrm>
                  <a:prstGeom prst="rect">
                    <a:avLst/>
                  </a:prstGeom>
                  <a:noFill/>
                </p:spPr>
                <p:txBody>
                  <a:bodyPr wrap="none" rtlCol="0">
                    <a:spAutoFit/>
                  </a:bodyPr>
                  <a:lstStyle/>
                  <a:p>
                    <a:pPr algn="ctr"/>
                    <a:r>
                      <a:rPr lang="en-GB" sz="800" b="1" dirty="0">
                        <a:latin typeface="Arial Narrow" panose="020B0606020202030204" pitchFamily="34" charset="0"/>
                      </a:rPr>
                      <a:t>Ss</a:t>
                    </a:r>
                    <a:endParaRPr lang="en-GB" sz="1050" b="1" dirty="0">
                      <a:latin typeface="Arial Narrow" panose="020B0606020202030204" pitchFamily="34" charset="0"/>
                    </a:endParaRPr>
                  </a:p>
                </p:txBody>
              </p:sp>
              <p:sp>
                <p:nvSpPr>
                  <p:cNvPr id="242" name="TextBox 241">
                    <a:extLst>
                      <a:ext uri="{FF2B5EF4-FFF2-40B4-BE49-F238E27FC236}">
                        <a16:creationId xmlns:a16="http://schemas.microsoft.com/office/drawing/2014/main" id="{8232AAB3-80D6-4DE0-A79D-96FB8028AEB5}"/>
                      </a:ext>
                    </a:extLst>
                  </p:cNvPr>
                  <p:cNvSpPr txBox="1"/>
                  <p:nvPr/>
                </p:nvSpPr>
                <p:spPr>
                  <a:xfrm>
                    <a:off x="6516568" y="3461174"/>
                    <a:ext cx="435523" cy="321264"/>
                  </a:xfrm>
                  <a:prstGeom prst="rect">
                    <a:avLst/>
                  </a:prstGeom>
                  <a:noFill/>
                </p:spPr>
                <p:txBody>
                  <a:bodyPr wrap="none" rtlCol="0">
                    <a:spAutoFit/>
                  </a:bodyPr>
                  <a:lstStyle/>
                  <a:p>
                    <a:pPr algn="ctr"/>
                    <a:r>
                      <a:rPr lang="en-GB" sz="800" b="1" dirty="0">
                        <a:latin typeface="Arial Narrow" panose="020B0606020202030204" pitchFamily="34" charset="0"/>
                      </a:rPr>
                      <a:t>Sd</a:t>
                    </a:r>
                    <a:endParaRPr lang="en-GB" sz="1050" b="1" dirty="0">
                      <a:latin typeface="Arial Narrow" panose="020B0606020202030204" pitchFamily="34" charset="0"/>
                    </a:endParaRPr>
                  </a:p>
                </p:txBody>
              </p:sp>
              <p:sp>
                <p:nvSpPr>
                  <p:cNvPr id="243" name="TextBox 242">
                    <a:extLst>
                      <a:ext uri="{FF2B5EF4-FFF2-40B4-BE49-F238E27FC236}">
                        <a16:creationId xmlns:a16="http://schemas.microsoft.com/office/drawing/2014/main" id="{FC5206E4-5B91-4240-849C-23981A21E01D}"/>
                      </a:ext>
                    </a:extLst>
                  </p:cNvPr>
                  <p:cNvSpPr txBox="1"/>
                  <p:nvPr/>
                </p:nvSpPr>
                <p:spPr>
                  <a:xfrm>
                    <a:off x="6831038" y="3161402"/>
                    <a:ext cx="428352" cy="321264"/>
                  </a:xfrm>
                  <a:prstGeom prst="rect">
                    <a:avLst/>
                  </a:prstGeom>
                  <a:noFill/>
                </p:spPr>
                <p:txBody>
                  <a:bodyPr wrap="none" rtlCol="0">
                    <a:spAutoFit/>
                  </a:bodyPr>
                  <a:lstStyle/>
                  <a:p>
                    <a:pPr algn="ctr"/>
                    <a:r>
                      <a:rPr lang="en-GB" sz="800" b="1" dirty="0">
                        <a:latin typeface="Arial Narrow" panose="020B0606020202030204" pitchFamily="34" charset="0"/>
                      </a:rPr>
                      <a:t>Sa</a:t>
                    </a:r>
                    <a:endParaRPr lang="en-GB" sz="1050" b="1" dirty="0">
                      <a:latin typeface="Arial Narrow" panose="020B0606020202030204" pitchFamily="34" charset="0"/>
                    </a:endParaRPr>
                  </a:p>
                </p:txBody>
              </p:sp>
              <p:sp>
                <p:nvSpPr>
                  <p:cNvPr id="244" name="TextBox 243">
                    <a:extLst>
                      <a:ext uri="{FF2B5EF4-FFF2-40B4-BE49-F238E27FC236}">
                        <a16:creationId xmlns:a16="http://schemas.microsoft.com/office/drawing/2014/main" id="{81011AFA-7A77-46E3-8E01-0F2669FEF280}"/>
                      </a:ext>
                    </a:extLst>
                  </p:cNvPr>
                  <p:cNvSpPr txBox="1"/>
                  <p:nvPr/>
                </p:nvSpPr>
                <p:spPr>
                  <a:xfrm>
                    <a:off x="6841791" y="3754366"/>
                    <a:ext cx="406839" cy="321264"/>
                  </a:xfrm>
                  <a:prstGeom prst="rect">
                    <a:avLst/>
                  </a:prstGeom>
                  <a:noFill/>
                </p:spPr>
                <p:txBody>
                  <a:bodyPr wrap="none" rtlCol="0">
                    <a:spAutoFit/>
                  </a:bodyPr>
                  <a:lstStyle/>
                  <a:p>
                    <a:pPr algn="ctr"/>
                    <a:r>
                      <a:rPr lang="en-GB" sz="800" b="1" dirty="0">
                        <a:latin typeface="Arial Narrow" panose="020B0606020202030204" pitchFamily="34" charset="0"/>
                      </a:rPr>
                      <a:t>Sr</a:t>
                    </a:r>
                    <a:endParaRPr lang="en-GB" sz="1050" b="1" dirty="0">
                      <a:latin typeface="Arial Narrow" panose="020B0606020202030204" pitchFamily="34" charset="0"/>
                    </a:endParaRPr>
                  </a:p>
                </p:txBody>
              </p:sp>
              <p:sp>
                <p:nvSpPr>
                  <p:cNvPr id="223" name="Rectangle 222">
                    <a:extLst>
                      <a:ext uri="{FF2B5EF4-FFF2-40B4-BE49-F238E27FC236}">
                        <a16:creationId xmlns:a16="http://schemas.microsoft.com/office/drawing/2014/main" id="{9C7AE148-D174-4C1A-991D-C4BC5D7D3A48}"/>
                      </a:ext>
                    </a:extLst>
                  </p:cNvPr>
                  <p:cNvSpPr/>
                  <p:nvPr/>
                </p:nvSpPr>
                <p:spPr>
                  <a:xfrm>
                    <a:off x="6609113" y="3147949"/>
                    <a:ext cx="886848" cy="883424"/>
                  </a:xfrm>
                  <a:prstGeom prst="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a:latin typeface="Arial Narrow" panose="020B0606020202030204" pitchFamily="34" charset="0"/>
                    </a:endParaRPr>
                  </a:p>
                </p:txBody>
              </p:sp>
              <p:cxnSp>
                <p:nvCxnSpPr>
                  <p:cNvPr id="268" name="Connector: Curved 267">
                    <a:extLst>
                      <a:ext uri="{FF2B5EF4-FFF2-40B4-BE49-F238E27FC236}">
                        <a16:creationId xmlns:a16="http://schemas.microsoft.com/office/drawing/2014/main" id="{FB1252A5-A1D8-44E8-99B4-A676BD8EE19C}"/>
                      </a:ext>
                    </a:extLst>
                  </p:cNvPr>
                  <p:cNvCxnSpPr>
                    <a:cxnSpLocks/>
                    <a:stCxn id="244" idx="0"/>
                    <a:endCxn id="243" idx="2"/>
                  </p:cNvCxnSpPr>
                  <p:nvPr/>
                </p:nvCxnSpPr>
                <p:spPr>
                  <a:xfrm rot="5400000" flipH="1" flipV="1">
                    <a:off x="6909362" y="3618514"/>
                    <a:ext cx="271700" cy="3"/>
                  </a:xfrm>
                  <a:prstGeom prst="curvedConnector3">
                    <a:avLst>
                      <a:gd name="adj1" fmla="val 50000"/>
                    </a:avLst>
                  </a:prstGeom>
                  <a:ln w="6350">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1" name="Connector: Curved 270">
                    <a:extLst>
                      <a:ext uri="{FF2B5EF4-FFF2-40B4-BE49-F238E27FC236}">
                        <a16:creationId xmlns:a16="http://schemas.microsoft.com/office/drawing/2014/main" id="{4A317786-1ACA-4DF6-AE2B-14276FCE73D1}"/>
                      </a:ext>
                    </a:extLst>
                  </p:cNvPr>
                  <p:cNvCxnSpPr>
                    <a:cxnSpLocks/>
                    <a:stCxn id="241" idx="0"/>
                    <a:endCxn id="243" idx="3"/>
                  </p:cNvCxnSpPr>
                  <p:nvPr/>
                </p:nvCxnSpPr>
                <p:spPr>
                  <a:xfrm rot="16200000" flipV="1">
                    <a:off x="7241115" y="3340311"/>
                    <a:ext cx="139140" cy="102587"/>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Connector: Curved 273">
                    <a:extLst>
                      <a:ext uri="{FF2B5EF4-FFF2-40B4-BE49-F238E27FC236}">
                        <a16:creationId xmlns:a16="http://schemas.microsoft.com/office/drawing/2014/main" id="{C844D9DB-C8D6-4A0E-BA27-893F7FDF7D81}"/>
                      </a:ext>
                    </a:extLst>
                  </p:cNvPr>
                  <p:cNvCxnSpPr>
                    <a:cxnSpLocks/>
                    <a:stCxn id="241" idx="2"/>
                    <a:endCxn id="244" idx="3"/>
                  </p:cNvCxnSpPr>
                  <p:nvPr/>
                </p:nvCxnSpPr>
                <p:spPr>
                  <a:xfrm rot="5400000">
                    <a:off x="7239024" y="3792043"/>
                    <a:ext cx="132561" cy="113347"/>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Connector: Curved 277">
                    <a:extLst>
                      <a:ext uri="{FF2B5EF4-FFF2-40B4-BE49-F238E27FC236}">
                        <a16:creationId xmlns:a16="http://schemas.microsoft.com/office/drawing/2014/main" id="{89CEE106-0D89-4509-9E9C-D0CB653915EA}"/>
                      </a:ext>
                    </a:extLst>
                  </p:cNvPr>
                  <p:cNvCxnSpPr>
                    <a:cxnSpLocks/>
                    <a:stCxn id="244" idx="1"/>
                    <a:endCxn id="242" idx="2"/>
                  </p:cNvCxnSpPr>
                  <p:nvPr/>
                </p:nvCxnSpPr>
                <p:spPr>
                  <a:xfrm rot="10800000">
                    <a:off x="6734331" y="3782439"/>
                    <a:ext cx="107461" cy="132561"/>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5" name="Rectangle 344">
                    <a:extLst>
                      <a:ext uri="{FF2B5EF4-FFF2-40B4-BE49-F238E27FC236}">
                        <a16:creationId xmlns:a16="http://schemas.microsoft.com/office/drawing/2014/main" id="{0A2E7B90-F364-41A3-8EA6-B99169E4B3D3}"/>
                      </a:ext>
                    </a:extLst>
                  </p:cNvPr>
                  <p:cNvSpPr/>
                  <p:nvPr/>
                </p:nvSpPr>
                <p:spPr>
                  <a:xfrm>
                    <a:off x="6463445" y="2734548"/>
                    <a:ext cx="1238682" cy="413053"/>
                  </a:xfrm>
                  <a:prstGeom prst="rect">
                    <a:avLst/>
                  </a:prstGeom>
                </p:spPr>
                <p:txBody>
                  <a:bodyPr wrap="none">
                    <a:spAutoFit/>
                  </a:bodyPr>
                  <a:lstStyle/>
                  <a:p>
                    <a:r>
                      <a:rPr lang="en-GB" sz="1200" b="1" dirty="0">
                        <a:solidFill>
                          <a:schemeClr val="accent1">
                            <a:lumMod val="75000"/>
                          </a:schemeClr>
                        </a:solidFill>
                        <a:latin typeface="Arial Narrow" panose="020B0606020202030204" pitchFamily="34" charset="0"/>
                      </a:rPr>
                      <a:t>Symptoms</a:t>
                    </a:r>
                    <a:endParaRPr lang="en-GB" sz="1200" dirty="0">
                      <a:solidFill>
                        <a:schemeClr val="accent1">
                          <a:lumMod val="75000"/>
                        </a:schemeClr>
                      </a:solidFill>
                      <a:latin typeface="Arial Narrow" panose="020B0606020202030204" pitchFamily="34" charset="0"/>
                    </a:endParaRPr>
                  </a:p>
                </p:txBody>
              </p:sp>
              <p:cxnSp>
                <p:nvCxnSpPr>
                  <p:cNvPr id="357" name="Straight Arrow Connector 356">
                    <a:extLst>
                      <a:ext uri="{FF2B5EF4-FFF2-40B4-BE49-F238E27FC236}">
                        <a16:creationId xmlns:a16="http://schemas.microsoft.com/office/drawing/2014/main" id="{F2275BD1-F5C8-4AEE-ADBD-110395F4D604}"/>
                      </a:ext>
                    </a:extLst>
                  </p:cNvPr>
                  <p:cNvCxnSpPr>
                    <a:cxnSpLocks/>
                    <a:stCxn id="242" idx="2"/>
                    <a:endCxn id="353" idx="0"/>
                  </p:cNvCxnSpPr>
                  <p:nvPr/>
                </p:nvCxnSpPr>
                <p:spPr>
                  <a:xfrm>
                    <a:off x="6734330" y="3782438"/>
                    <a:ext cx="2833" cy="5759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1F8ABB1E-4E39-42A6-BBFD-787BF7127406}"/>
                    </a:ext>
                  </a:extLst>
                </p:cNvPr>
                <p:cNvGrpSpPr/>
                <p:nvPr/>
              </p:nvGrpSpPr>
              <p:grpSpPr>
                <a:xfrm>
                  <a:off x="4465166" y="2723535"/>
                  <a:ext cx="1290557" cy="1978490"/>
                  <a:chOff x="4495378" y="4552138"/>
                  <a:chExt cx="1290557" cy="1978490"/>
                </a:xfrm>
              </p:grpSpPr>
              <p:sp>
                <p:nvSpPr>
                  <p:cNvPr id="290" name="TextBox 289">
                    <a:extLst>
                      <a:ext uri="{FF2B5EF4-FFF2-40B4-BE49-F238E27FC236}">
                        <a16:creationId xmlns:a16="http://schemas.microsoft.com/office/drawing/2014/main" id="{56893ACD-4B1E-4BAD-8CC6-089C40AC68E4}"/>
                      </a:ext>
                    </a:extLst>
                  </p:cNvPr>
                  <p:cNvSpPr txBox="1"/>
                  <p:nvPr/>
                </p:nvSpPr>
                <p:spPr>
                  <a:xfrm>
                    <a:off x="5227874" y="5277010"/>
                    <a:ext cx="449866" cy="321264"/>
                  </a:xfrm>
                  <a:prstGeom prst="rect">
                    <a:avLst/>
                  </a:prstGeom>
                  <a:noFill/>
                </p:spPr>
                <p:txBody>
                  <a:bodyPr wrap="none" rtlCol="0">
                    <a:spAutoFit/>
                  </a:bodyPr>
                  <a:lstStyle/>
                  <a:p>
                    <a:pPr algn="ctr"/>
                    <a:r>
                      <a:rPr lang="en-GB" sz="800" b="1" dirty="0">
                        <a:latin typeface="Arial Narrow" panose="020B0606020202030204" pitchFamily="34" charset="0"/>
                      </a:rPr>
                      <a:t>Tw</a:t>
                    </a:r>
                    <a:endParaRPr lang="en-GB" sz="1050" b="1" dirty="0">
                      <a:latin typeface="Arial Narrow" panose="020B0606020202030204" pitchFamily="34" charset="0"/>
                    </a:endParaRPr>
                  </a:p>
                </p:txBody>
              </p:sp>
              <p:sp>
                <p:nvSpPr>
                  <p:cNvPr id="291" name="TextBox 290">
                    <a:extLst>
                      <a:ext uri="{FF2B5EF4-FFF2-40B4-BE49-F238E27FC236}">
                        <a16:creationId xmlns:a16="http://schemas.microsoft.com/office/drawing/2014/main" id="{EEE66181-1149-46F4-B875-5F5482A54F04}"/>
                      </a:ext>
                    </a:extLst>
                  </p:cNvPr>
                  <p:cNvSpPr txBox="1"/>
                  <p:nvPr/>
                </p:nvSpPr>
                <p:spPr>
                  <a:xfrm>
                    <a:off x="4628914" y="5277010"/>
                    <a:ext cx="392497" cy="321264"/>
                  </a:xfrm>
                  <a:prstGeom prst="rect">
                    <a:avLst/>
                  </a:prstGeom>
                  <a:noFill/>
                </p:spPr>
                <p:txBody>
                  <a:bodyPr wrap="none" rtlCol="0">
                    <a:spAutoFit/>
                  </a:bodyPr>
                  <a:lstStyle/>
                  <a:p>
                    <a:pPr algn="ctr"/>
                    <a:r>
                      <a:rPr lang="en-GB" sz="800" b="1" dirty="0">
                        <a:latin typeface="Arial Narrow" panose="020B0606020202030204" pitchFamily="34" charset="0"/>
                      </a:rPr>
                      <a:t>T-</a:t>
                    </a:r>
                    <a:endParaRPr lang="en-GB" sz="1050" b="1" dirty="0">
                      <a:latin typeface="Arial Narrow" panose="020B0606020202030204" pitchFamily="34" charset="0"/>
                    </a:endParaRPr>
                  </a:p>
                </p:txBody>
              </p:sp>
              <p:sp>
                <p:nvSpPr>
                  <p:cNvPr id="292" name="TextBox 291">
                    <a:extLst>
                      <a:ext uri="{FF2B5EF4-FFF2-40B4-BE49-F238E27FC236}">
                        <a16:creationId xmlns:a16="http://schemas.microsoft.com/office/drawing/2014/main" id="{13444298-4343-4963-B686-9B38984DBA01}"/>
                      </a:ext>
                    </a:extLst>
                  </p:cNvPr>
                  <p:cNvSpPr txBox="1"/>
                  <p:nvPr/>
                </p:nvSpPr>
                <p:spPr>
                  <a:xfrm>
                    <a:off x="4921870" y="4977240"/>
                    <a:ext cx="428353" cy="321264"/>
                  </a:xfrm>
                  <a:prstGeom prst="rect">
                    <a:avLst/>
                  </a:prstGeom>
                  <a:noFill/>
                </p:spPr>
                <p:txBody>
                  <a:bodyPr wrap="none" rtlCol="0">
                    <a:spAutoFit/>
                  </a:bodyPr>
                  <a:lstStyle/>
                  <a:p>
                    <a:pPr algn="ctr"/>
                    <a:r>
                      <a:rPr lang="en-GB" sz="800" b="1" dirty="0">
                        <a:latin typeface="Arial Narrow" panose="020B0606020202030204" pitchFamily="34" charset="0"/>
                      </a:rPr>
                      <a:t>Tu</a:t>
                    </a:r>
                    <a:endParaRPr lang="en-GB" sz="1050" b="1" dirty="0">
                      <a:latin typeface="Arial Narrow" panose="020B0606020202030204" pitchFamily="34" charset="0"/>
                    </a:endParaRPr>
                  </a:p>
                </p:txBody>
              </p:sp>
              <p:sp>
                <p:nvSpPr>
                  <p:cNvPr id="293" name="TextBox 292">
                    <a:extLst>
                      <a:ext uri="{FF2B5EF4-FFF2-40B4-BE49-F238E27FC236}">
                        <a16:creationId xmlns:a16="http://schemas.microsoft.com/office/drawing/2014/main" id="{55315E9F-C5B5-480A-83E8-EF52E80D3A37}"/>
                      </a:ext>
                    </a:extLst>
                  </p:cNvPr>
                  <p:cNvSpPr txBox="1"/>
                  <p:nvPr/>
                </p:nvSpPr>
                <p:spPr>
                  <a:xfrm>
                    <a:off x="4923062" y="5570205"/>
                    <a:ext cx="425962" cy="321264"/>
                  </a:xfrm>
                  <a:prstGeom prst="rect">
                    <a:avLst/>
                  </a:prstGeom>
                  <a:noFill/>
                </p:spPr>
                <p:txBody>
                  <a:bodyPr wrap="none" rtlCol="0">
                    <a:spAutoFit/>
                  </a:bodyPr>
                  <a:lstStyle/>
                  <a:p>
                    <a:pPr algn="ctr"/>
                    <a:r>
                      <a:rPr lang="en-GB" sz="800" b="1" dirty="0">
                        <a:latin typeface="Arial Narrow" panose="020B0606020202030204" pitchFamily="34" charset="0"/>
                      </a:rPr>
                      <a:t>T+</a:t>
                    </a:r>
                    <a:endParaRPr lang="en-GB" sz="1050" b="1" dirty="0">
                      <a:latin typeface="Arial Narrow" panose="020B0606020202030204" pitchFamily="34" charset="0"/>
                    </a:endParaRPr>
                  </a:p>
                </p:txBody>
              </p:sp>
              <p:sp>
                <p:nvSpPr>
                  <p:cNvPr id="306" name="Rectangle 305">
                    <a:extLst>
                      <a:ext uri="{FF2B5EF4-FFF2-40B4-BE49-F238E27FC236}">
                        <a16:creationId xmlns:a16="http://schemas.microsoft.com/office/drawing/2014/main" id="{F854C7AF-7DE3-41D5-BE03-BE4B8B13748E}"/>
                      </a:ext>
                    </a:extLst>
                  </p:cNvPr>
                  <p:cNvSpPr/>
                  <p:nvPr/>
                </p:nvSpPr>
                <p:spPr>
                  <a:xfrm>
                    <a:off x="4699946" y="4963786"/>
                    <a:ext cx="886847" cy="883424"/>
                  </a:xfrm>
                  <a:prstGeom prst="rect">
                    <a:avLst/>
                  </a:prstGeom>
                  <a:no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a:latin typeface="Arial Narrow" panose="020B0606020202030204" pitchFamily="34" charset="0"/>
                    </a:endParaRPr>
                  </a:p>
                </p:txBody>
              </p:sp>
              <p:cxnSp>
                <p:nvCxnSpPr>
                  <p:cNvPr id="315" name="Connector: Curved 314">
                    <a:extLst>
                      <a:ext uri="{FF2B5EF4-FFF2-40B4-BE49-F238E27FC236}">
                        <a16:creationId xmlns:a16="http://schemas.microsoft.com/office/drawing/2014/main" id="{6B1BDB66-7857-41FA-9D6F-BEBD155E90A8}"/>
                      </a:ext>
                    </a:extLst>
                  </p:cNvPr>
                  <p:cNvCxnSpPr>
                    <a:cxnSpLocks/>
                    <a:stCxn id="290" idx="2"/>
                    <a:endCxn id="293" idx="3"/>
                  </p:cNvCxnSpPr>
                  <p:nvPr/>
                </p:nvCxnSpPr>
                <p:spPr>
                  <a:xfrm rot="5400000">
                    <a:off x="5334635" y="5612663"/>
                    <a:ext cx="132564" cy="103783"/>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Connector: Curved 323">
                    <a:extLst>
                      <a:ext uri="{FF2B5EF4-FFF2-40B4-BE49-F238E27FC236}">
                        <a16:creationId xmlns:a16="http://schemas.microsoft.com/office/drawing/2014/main" id="{8019C95A-ECE4-4037-ACCB-7E0EAD2713DB}"/>
                      </a:ext>
                    </a:extLst>
                  </p:cNvPr>
                  <p:cNvCxnSpPr>
                    <a:cxnSpLocks/>
                    <a:stCxn id="292" idx="3"/>
                    <a:endCxn id="290" idx="0"/>
                  </p:cNvCxnSpPr>
                  <p:nvPr/>
                </p:nvCxnSpPr>
                <p:spPr>
                  <a:xfrm>
                    <a:off x="5350222" y="5137871"/>
                    <a:ext cx="102585" cy="139138"/>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6" name="Rectangle 345">
                    <a:extLst>
                      <a:ext uri="{FF2B5EF4-FFF2-40B4-BE49-F238E27FC236}">
                        <a16:creationId xmlns:a16="http://schemas.microsoft.com/office/drawing/2014/main" id="{7F7AAD9E-9917-4695-95CA-9495D82C4F2A}"/>
                      </a:ext>
                    </a:extLst>
                  </p:cNvPr>
                  <p:cNvSpPr/>
                  <p:nvPr/>
                </p:nvSpPr>
                <p:spPr>
                  <a:xfrm>
                    <a:off x="4714006" y="4552138"/>
                    <a:ext cx="930898" cy="413053"/>
                  </a:xfrm>
                  <a:prstGeom prst="rect">
                    <a:avLst/>
                  </a:prstGeom>
                </p:spPr>
                <p:txBody>
                  <a:bodyPr wrap="none">
                    <a:spAutoFit/>
                  </a:bodyPr>
                  <a:lstStyle/>
                  <a:p>
                    <a:r>
                      <a:rPr lang="en-GB" sz="1200" b="1" dirty="0">
                        <a:solidFill>
                          <a:schemeClr val="accent6">
                            <a:lumMod val="75000"/>
                          </a:schemeClr>
                        </a:solidFill>
                        <a:latin typeface="Arial Narrow" panose="020B0606020202030204" pitchFamily="34" charset="0"/>
                      </a:rPr>
                      <a:t>Testing</a:t>
                    </a:r>
                    <a:endParaRPr lang="en-GB" sz="1200" dirty="0">
                      <a:solidFill>
                        <a:schemeClr val="accent6">
                          <a:lumMod val="75000"/>
                        </a:schemeClr>
                      </a:solidFill>
                      <a:latin typeface="Arial Narrow" panose="020B0606020202030204" pitchFamily="34" charset="0"/>
                    </a:endParaRPr>
                  </a:p>
                </p:txBody>
              </p:sp>
              <p:sp>
                <p:nvSpPr>
                  <p:cNvPr id="352" name="Rectangle: Rounded Corners 351">
                    <a:extLst>
                      <a:ext uri="{FF2B5EF4-FFF2-40B4-BE49-F238E27FC236}">
                        <a16:creationId xmlns:a16="http://schemas.microsoft.com/office/drawing/2014/main" id="{D5D8E12E-867F-4CA1-B330-BE79B645F044}"/>
                      </a:ext>
                    </a:extLst>
                  </p:cNvPr>
                  <p:cNvSpPr/>
                  <p:nvPr/>
                </p:nvSpPr>
                <p:spPr>
                  <a:xfrm>
                    <a:off x="4495378" y="6141941"/>
                    <a:ext cx="1290557" cy="3886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latin typeface="Arial Narrow" panose="020B0606020202030204" pitchFamily="34" charset="0"/>
                      </a:rPr>
                      <a:t>Positive test</a:t>
                    </a:r>
                  </a:p>
                </p:txBody>
              </p:sp>
              <p:cxnSp>
                <p:nvCxnSpPr>
                  <p:cNvPr id="358" name="Straight Arrow Connector 357">
                    <a:extLst>
                      <a:ext uri="{FF2B5EF4-FFF2-40B4-BE49-F238E27FC236}">
                        <a16:creationId xmlns:a16="http://schemas.microsoft.com/office/drawing/2014/main" id="{472F0A89-8D22-4A14-BF09-DD560CA0D52E}"/>
                      </a:ext>
                    </a:extLst>
                  </p:cNvPr>
                  <p:cNvCxnSpPr>
                    <a:cxnSpLocks/>
                    <a:stCxn id="306" idx="2"/>
                    <a:endCxn id="352" idx="0"/>
                  </p:cNvCxnSpPr>
                  <p:nvPr/>
                </p:nvCxnSpPr>
                <p:spPr>
                  <a:xfrm flipH="1">
                    <a:off x="5140656" y="5847210"/>
                    <a:ext cx="2714" cy="2947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70" name="Connector: Curved 369">
                  <a:extLst>
                    <a:ext uri="{FF2B5EF4-FFF2-40B4-BE49-F238E27FC236}">
                      <a16:creationId xmlns:a16="http://schemas.microsoft.com/office/drawing/2014/main" id="{81F883B8-0F9E-4CC8-ACEB-A376A6CA5724}"/>
                    </a:ext>
                  </a:extLst>
                </p:cNvPr>
                <p:cNvCxnSpPr>
                  <a:cxnSpLocks/>
                  <a:stCxn id="346" idx="0"/>
                  <a:endCxn id="343" idx="3"/>
                </p:cNvCxnSpPr>
                <p:nvPr/>
              </p:nvCxnSpPr>
              <p:spPr>
                <a:xfrm rot="16200000" flipV="1">
                  <a:off x="4519512" y="2093801"/>
                  <a:ext cx="388303" cy="871165"/>
                </a:xfrm>
                <a:prstGeom prst="curvedConnector2">
                  <a:avLst/>
                </a:prstGeom>
                <a:ln>
                  <a:solidFill>
                    <a:schemeClr val="accent6">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5" name="Connector: Curved 374">
                  <a:extLst>
                    <a:ext uri="{FF2B5EF4-FFF2-40B4-BE49-F238E27FC236}">
                      <a16:creationId xmlns:a16="http://schemas.microsoft.com/office/drawing/2014/main" id="{B0A1D4C9-9D4E-4AFD-A063-15720F45653A}"/>
                    </a:ext>
                  </a:extLst>
                </p:cNvPr>
                <p:cNvCxnSpPr>
                  <a:cxnSpLocks/>
                  <a:stCxn id="344" idx="3"/>
                  <a:endCxn id="346" idx="3"/>
                </p:cNvCxnSpPr>
                <p:nvPr/>
              </p:nvCxnSpPr>
              <p:spPr>
                <a:xfrm flipH="1">
                  <a:off x="5614692" y="1195131"/>
                  <a:ext cx="87046" cy="1734930"/>
                </a:xfrm>
                <a:prstGeom prst="curvedConnector3">
                  <a:avLst>
                    <a:gd name="adj1" fmla="val -391613"/>
                  </a:avLst>
                </a:prstGeom>
                <a:ln>
                  <a:solidFill>
                    <a:schemeClr val="bg2">
                      <a:lumMod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8" name="Connector: Curved 387">
                  <a:extLst>
                    <a:ext uri="{FF2B5EF4-FFF2-40B4-BE49-F238E27FC236}">
                      <a16:creationId xmlns:a16="http://schemas.microsoft.com/office/drawing/2014/main" id="{049B9FF9-E2D9-4958-AE1B-E2452D59729B}"/>
                    </a:ext>
                  </a:extLst>
                </p:cNvPr>
                <p:cNvCxnSpPr>
                  <a:cxnSpLocks/>
                  <a:stCxn id="343" idx="0"/>
                  <a:endCxn id="344" idx="1"/>
                </p:cNvCxnSpPr>
                <p:nvPr/>
              </p:nvCxnSpPr>
              <p:spPr>
                <a:xfrm rot="5400000" flipH="1" flipV="1">
                  <a:off x="3728571" y="1214940"/>
                  <a:ext cx="933573" cy="893957"/>
                </a:xfrm>
                <a:prstGeom prst="curvedConnector2">
                  <a:avLst/>
                </a:prstGeom>
                <a:ln>
                  <a:solidFill>
                    <a:schemeClr val="accent2">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1" name="Connector: Curved 390">
                  <a:extLst>
                    <a:ext uri="{FF2B5EF4-FFF2-40B4-BE49-F238E27FC236}">
                      <a16:creationId xmlns:a16="http://schemas.microsoft.com/office/drawing/2014/main" id="{B6B52F16-2E93-4BAE-8EC9-66065B2FE713}"/>
                    </a:ext>
                  </a:extLst>
                </p:cNvPr>
                <p:cNvCxnSpPr>
                  <a:cxnSpLocks/>
                  <a:stCxn id="344" idx="3"/>
                  <a:endCxn id="345" idx="0"/>
                </p:cNvCxnSpPr>
                <p:nvPr/>
              </p:nvCxnSpPr>
              <p:spPr>
                <a:xfrm>
                  <a:off x="5701738" y="1195131"/>
                  <a:ext cx="916244" cy="935801"/>
                </a:xfrm>
                <a:prstGeom prst="curvedConnector2">
                  <a:avLst/>
                </a:prstGeom>
                <a:ln>
                  <a:solidFill>
                    <a:schemeClr val="bg2">
                      <a:lumMod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5" name="Connector: Curved 394">
                  <a:extLst>
                    <a:ext uri="{FF2B5EF4-FFF2-40B4-BE49-F238E27FC236}">
                      <a16:creationId xmlns:a16="http://schemas.microsoft.com/office/drawing/2014/main" id="{7FE05F0F-7E22-4A6F-A65F-7506A73A6FA4}"/>
                    </a:ext>
                  </a:extLst>
                </p:cNvPr>
                <p:cNvCxnSpPr>
                  <a:cxnSpLocks/>
                  <a:stCxn id="343" idx="3"/>
                  <a:endCxn id="345" idx="1"/>
                </p:cNvCxnSpPr>
                <p:nvPr/>
              </p:nvCxnSpPr>
              <p:spPr>
                <a:xfrm>
                  <a:off x="4278079" y="2335232"/>
                  <a:ext cx="1720561" cy="2228"/>
                </a:xfrm>
                <a:prstGeom prst="curvedConnector3">
                  <a:avLst>
                    <a:gd name="adj1" fmla="val 50000"/>
                  </a:avLst>
                </a:prstGeom>
                <a:ln>
                  <a:solidFill>
                    <a:schemeClr val="accent2">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0" name="Connector: Curved 409">
                  <a:extLst>
                    <a:ext uri="{FF2B5EF4-FFF2-40B4-BE49-F238E27FC236}">
                      <a16:creationId xmlns:a16="http://schemas.microsoft.com/office/drawing/2014/main" id="{2AE0633A-FAE8-4CEE-B7D1-ABD299B9EE16}"/>
                    </a:ext>
                  </a:extLst>
                </p:cNvPr>
                <p:cNvCxnSpPr>
                  <a:cxnSpLocks/>
                  <a:stCxn id="345" idx="0"/>
                  <a:endCxn id="343" idx="0"/>
                </p:cNvCxnSpPr>
                <p:nvPr/>
              </p:nvCxnSpPr>
              <p:spPr>
                <a:xfrm rot="16200000" flipV="1">
                  <a:off x="5182066" y="695016"/>
                  <a:ext cx="2228" cy="2869604"/>
                </a:xfrm>
                <a:prstGeom prst="curvedConnector3">
                  <a:avLst>
                    <a:gd name="adj1" fmla="val 15401205"/>
                  </a:avLst>
                </a:prstGeom>
                <a:ln>
                  <a:solidFill>
                    <a:schemeClr val="accent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5D56AFD-7143-4BAF-807D-1C9E6013AD7F}"/>
                    </a:ext>
                  </a:extLst>
                </p:cNvPr>
                <p:cNvGrpSpPr/>
                <p:nvPr/>
              </p:nvGrpSpPr>
              <p:grpSpPr>
                <a:xfrm>
                  <a:off x="3137811" y="2128705"/>
                  <a:ext cx="1140268" cy="1336871"/>
                  <a:chOff x="1432710" y="2735699"/>
                  <a:chExt cx="1140268" cy="1336871"/>
                </a:xfrm>
              </p:grpSpPr>
              <p:sp>
                <p:nvSpPr>
                  <p:cNvPr id="113" name="TextBox 112">
                    <a:extLst>
                      <a:ext uri="{FF2B5EF4-FFF2-40B4-BE49-F238E27FC236}">
                        <a16:creationId xmlns:a16="http://schemas.microsoft.com/office/drawing/2014/main" id="{E9D614C3-5983-4EE3-854A-30249CAED9B1}"/>
                      </a:ext>
                    </a:extLst>
                  </p:cNvPr>
                  <p:cNvSpPr txBox="1"/>
                  <p:nvPr/>
                </p:nvSpPr>
                <p:spPr>
                  <a:xfrm>
                    <a:off x="2089559" y="3458112"/>
                    <a:ext cx="449866" cy="321264"/>
                  </a:xfrm>
                  <a:prstGeom prst="rect">
                    <a:avLst/>
                  </a:prstGeom>
                  <a:noFill/>
                </p:spPr>
                <p:txBody>
                  <a:bodyPr wrap="none" rtlCol="0">
                    <a:spAutoFit/>
                  </a:bodyPr>
                  <a:lstStyle/>
                  <a:p>
                    <a:pPr algn="ctr"/>
                    <a:r>
                      <a:rPr lang="en-GB" sz="800" b="1" dirty="0" err="1">
                        <a:latin typeface="Arial Narrow" panose="020B0606020202030204" pitchFamily="34" charset="0"/>
                      </a:rPr>
                      <a:t>Lw</a:t>
                    </a:r>
                    <a:endParaRPr lang="en-GB" sz="1050" b="1" dirty="0">
                      <a:latin typeface="Arial Narrow" panose="020B0606020202030204" pitchFamily="34" charset="0"/>
                    </a:endParaRPr>
                  </a:p>
                </p:txBody>
              </p:sp>
              <p:sp>
                <p:nvSpPr>
                  <p:cNvPr id="114" name="TextBox 113">
                    <a:extLst>
                      <a:ext uri="{FF2B5EF4-FFF2-40B4-BE49-F238E27FC236}">
                        <a16:creationId xmlns:a16="http://schemas.microsoft.com/office/drawing/2014/main" id="{2B1E4397-DD89-4A66-BED1-537458A935F0}"/>
                      </a:ext>
                    </a:extLst>
                  </p:cNvPr>
                  <p:cNvSpPr txBox="1"/>
                  <p:nvPr/>
                </p:nvSpPr>
                <p:spPr>
                  <a:xfrm>
                    <a:off x="1454745" y="3458112"/>
                    <a:ext cx="464207" cy="321264"/>
                  </a:xfrm>
                  <a:prstGeom prst="rect">
                    <a:avLst/>
                  </a:prstGeom>
                  <a:noFill/>
                </p:spPr>
                <p:txBody>
                  <a:bodyPr wrap="none" rtlCol="0">
                    <a:spAutoFit/>
                  </a:bodyPr>
                  <a:lstStyle/>
                  <a:p>
                    <a:pPr algn="ctr"/>
                    <a:r>
                      <a:rPr lang="en-GB" sz="800" b="1" dirty="0" err="1">
                        <a:latin typeface="Arial Narrow" panose="020B0606020202030204" pitchFamily="34" charset="0"/>
                      </a:rPr>
                      <a:t>Lm</a:t>
                    </a:r>
                    <a:endParaRPr lang="en-GB" sz="1050" b="1" dirty="0">
                      <a:latin typeface="Arial Narrow" panose="020B0606020202030204" pitchFamily="34" charset="0"/>
                    </a:endParaRPr>
                  </a:p>
                </p:txBody>
              </p:sp>
              <p:cxnSp>
                <p:nvCxnSpPr>
                  <p:cNvPr id="117" name="Connector: Curved 116">
                    <a:extLst>
                      <a:ext uri="{FF2B5EF4-FFF2-40B4-BE49-F238E27FC236}">
                        <a16:creationId xmlns:a16="http://schemas.microsoft.com/office/drawing/2014/main" id="{A35F72BE-096C-43EA-B9E7-BC65FB480EE0}"/>
                      </a:ext>
                    </a:extLst>
                  </p:cNvPr>
                  <p:cNvCxnSpPr>
                    <a:cxnSpLocks/>
                    <a:stCxn id="118" idx="3"/>
                    <a:endCxn id="113" idx="0"/>
                  </p:cNvCxnSpPr>
                  <p:nvPr/>
                </p:nvCxnSpPr>
                <p:spPr>
                  <a:xfrm>
                    <a:off x="2211909" y="3318972"/>
                    <a:ext cx="102584" cy="139140"/>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E55A800A-4A33-449D-91FF-DD6DA9EC919B}"/>
                      </a:ext>
                    </a:extLst>
                  </p:cNvPr>
                  <p:cNvSpPr txBox="1"/>
                  <p:nvPr/>
                </p:nvSpPr>
                <p:spPr>
                  <a:xfrm>
                    <a:off x="1783557" y="3158340"/>
                    <a:ext cx="428352" cy="321264"/>
                  </a:xfrm>
                  <a:prstGeom prst="rect">
                    <a:avLst/>
                  </a:prstGeom>
                  <a:noFill/>
                </p:spPr>
                <p:txBody>
                  <a:bodyPr wrap="none" rtlCol="0">
                    <a:spAutoFit/>
                  </a:bodyPr>
                  <a:lstStyle/>
                  <a:p>
                    <a:pPr algn="ctr"/>
                    <a:r>
                      <a:rPr lang="en-GB" sz="800" b="1" dirty="0" err="1">
                        <a:latin typeface="Arial Narrow" panose="020B0606020202030204" pitchFamily="34" charset="0"/>
                      </a:rPr>
                      <a:t>Lh</a:t>
                    </a:r>
                    <a:endParaRPr lang="en-GB" sz="1050" b="1" dirty="0">
                      <a:latin typeface="Arial Narrow" panose="020B0606020202030204" pitchFamily="34" charset="0"/>
                    </a:endParaRPr>
                  </a:p>
                </p:txBody>
              </p:sp>
              <p:sp>
                <p:nvSpPr>
                  <p:cNvPr id="119" name="TextBox 118">
                    <a:extLst>
                      <a:ext uri="{FF2B5EF4-FFF2-40B4-BE49-F238E27FC236}">
                        <a16:creationId xmlns:a16="http://schemas.microsoft.com/office/drawing/2014/main" id="{32BB2045-9E9D-4694-9A99-2C4920FD28FA}"/>
                      </a:ext>
                    </a:extLst>
                  </p:cNvPr>
                  <p:cNvSpPr txBox="1"/>
                  <p:nvPr/>
                </p:nvSpPr>
                <p:spPr>
                  <a:xfrm>
                    <a:off x="1787140" y="3751306"/>
                    <a:ext cx="421181" cy="321264"/>
                  </a:xfrm>
                  <a:prstGeom prst="rect">
                    <a:avLst/>
                  </a:prstGeom>
                  <a:noFill/>
                </p:spPr>
                <p:txBody>
                  <a:bodyPr wrap="none" rtlCol="0">
                    <a:spAutoFit/>
                  </a:bodyPr>
                  <a:lstStyle/>
                  <a:p>
                    <a:pPr algn="ctr"/>
                    <a:r>
                      <a:rPr lang="en-GB" sz="800" b="1" dirty="0" err="1">
                        <a:latin typeface="Arial Narrow" panose="020B0606020202030204" pitchFamily="34" charset="0"/>
                      </a:rPr>
                      <a:t>Lc</a:t>
                    </a:r>
                    <a:endParaRPr lang="en-GB" sz="1050" b="1" dirty="0">
                      <a:latin typeface="Arial Narrow" panose="020B0606020202030204" pitchFamily="34" charset="0"/>
                    </a:endParaRPr>
                  </a:p>
                </p:txBody>
              </p:sp>
              <p:cxnSp>
                <p:nvCxnSpPr>
                  <p:cNvPr id="120" name="Connector: Curved 119">
                    <a:extLst>
                      <a:ext uri="{FF2B5EF4-FFF2-40B4-BE49-F238E27FC236}">
                        <a16:creationId xmlns:a16="http://schemas.microsoft.com/office/drawing/2014/main" id="{C9EECB12-A57A-4E81-86B8-4195092A7DD7}"/>
                      </a:ext>
                    </a:extLst>
                  </p:cNvPr>
                  <p:cNvCxnSpPr>
                    <a:cxnSpLocks/>
                    <a:stCxn id="113" idx="1"/>
                    <a:endCxn id="118" idx="2"/>
                  </p:cNvCxnSpPr>
                  <p:nvPr/>
                </p:nvCxnSpPr>
                <p:spPr>
                  <a:xfrm rot="10800000">
                    <a:off x="1997735" y="3479605"/>
                    <a:ext cx="91825" cy="139140"/>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nector: Curved 133">
                    <a:extLst>
                      <a:ext uri="{FF2B5EF4-FFF2-40B4-BE49-F238E27FC236}">
                        <a16:creationId xmlns:a16="http://schemas.microsoft.com/office/drawing/2014/main" id="{13895689-91BE-4F54-821C-465C91D40856}"/>
                      </a:ext>
                    </a:extLst>
                  </p:cNvPr>
                  <p:cNvCxnSpPr>
                    <a:cxnSpLocks/>
                    <a:stCxn id="119" idx="0"/>
                    <a:endCxn id="118" idx="2"/>
                  </p:cNvCxnSpPr>
                  <p:nvPr/>
                </p:nvCxnSpPr>
                <p:spPr>
                  <a:xfrm rot="5400000" flipH="1" flipV="1">
                    <a:off x="1861882" y="3615454"/>
                    <a:ext cx="271702" cy="3"/>
                  </a:xfrm>
                  <a:prstGeom prst="curvedConnector3">
                    <a:avLst>
                      <a:gd name="adj1" fmla="val 50000"/>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89F7B60-7A99-41F4-83B4-FF7BE489B9F8}"/>
                      </a:ext>
                    </a:extLst>
                  </p:cNvPr>
                  <p:cNvSpPr/>
                  <p:nvPr/>
                </p:nvSpPr>
                <p:spPr>
                  <a:xfrm>
                    <a:off x="1566635" y="3144889"/>
                    <a:ext cx="886847" cy="883424"/>
                  </a:xfrm>
                  <a:prstGeom prst="rect">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a:latin typeface="Arial Narrow" panose="020B0606020202030204" pitchFamily="34" charset="0"/>
                    </a:endParaRPr>
                  </a:p>
                </p:txBody>
              </p:sp>
              <p:sp>
                <p:nvSpPr>
                  <p:cNvPr id="343" name="Rectangle 342">
                    <a:extLst>
                      <a:ext uri="{FF2B5EF4-FFF2-40B4-BE49-F238E27FC236}">
                        <a16:creationId xmlns:a16="http://schemas.microsoft.com/office/drawing/2014/main" id="{E7F54528-F39F-4407-87E1-355BEAEBBE26}"/>
                      </a:ext>
                    </a:extLst>
                  </p:cNvPr>
                  <p:cNvSpPr/>
                  <p:nvPr/>
                </p:nvSpPr>
                <p:spPr>
                  <a:xfrm>
                    <a:off x="1513574" y="2735699"/>
                    <a:ext cx="1059404" cy="413053"/>
                  </a:xfrm>
                  <a:prstGeom prst="rect">
                    <a:avLst/>
                  </a:prstGeom>
                </p:spPr>
                <p:txBody>
                  <a:bodyPr wrap="none">
                    <a:spAutoFit/>
                  </a:bodyPr>
                  <a:lstStyle/>
                  <a:p>
                    <a:r>
                      <a:rPr lang="en-GB" sz="1200" b="1" dirty="0">
                        <a:solidFill>
                          <a:schemeClr val="accent2">
                            <a:lumMod val="75000"/>
                          </a:schemeClr>
                        </a:solidFill>
                        <a:latin typeface="Arial Narrow" panose="020B0606020202030204" pitchFamily="34" charset="0"/>
                      </a:rPr>
                      <a:t>Location</a:t>
                    </a:r>
                    <a:endParaRPr lang="en-GB" sz="1200" dirty="0">
                      <a:latin typeface="Arial Narrow" panose="020B0606020202030204" pitchFamily="34" charset="0"/>
                    </a:endParaRPr>
                  </a:p>
                </p:txBody>
              </p:sp>
              <p:sp>
                <p:nvSpPr>
                  <p:cNvPr id="171" name="TextBox 170">
                    <a:extLst>
                      <a:ext uri="{FF2B5EF4-FFF2-40B4-BE49-F238E27FC236}">
                        <a16:creationId xmlns:a16="http://schemas.microsoft.com/office/drawing/2014/main" id="{CC00A034-FEC6-4C05-A333-293BD3248BAB}"/>
                      </a:ext>
                    </a:extLst>
                  </p:cNvPr>
                  <p:cNvSpPr txBox="1"/>
                  <p:nvPr/>
                </p:nvSpPr>
                <p:spPr>
                  <a:xfrm>
                    <a:off x="1432710" y="3039006"/>
                    <a:ext cx="447475" cy="344210"/>
                  </a:xfrm>
                  <a:prstGeom prst="rect">
                    <a:avLst/>
                  </a:prstGeom>
                  <a:noFill/>
                </p:spPr>
                <p:txBody>
                  <a:bodyPr wrap="none" rtlCol="0">
                    <a:spAutoFit/>
                  </a:bodyPr>
                  <a:lstStyle/>
                  <a:p>
                    <a:pPr algn="ctr"/>
                    <a:r>
                      <a:rPr lang="en-GB" sz="900" b="1" dirty="0">
                        <a:solidFill>
                          <a:schemeClr val="accent1">
                            <a:lumMod val="75000"/>
                          </a:schemeClr>
                        </a:solidFill>
                        <a:latin typeface="Arial Narrow" panose="020B0606020202030204" pitchFamily="34" charset="0"/>
                      </a:rPr>
                      <a:t>Sa</a:t>
                    </a:r>
                    <a:endParaRPr lang="en-GB" sz="1100" b="1" dirty="0">
                      <a:solidFill>
                        <a:schemeClr val="accent1">
                          <a:lumMod val="75000"/>
                        </a:schemeClr>
                      </a:solidFill>
                      <a:latin typeface="Arial Narrow" panose="020B0606020202030204" pitchFamily="34" charset="0"/>
                    </a:endParaRPr>
                  </a:p>
                </p:txBody>
              </p:sp>
            </p:grpSp>
          </p:grpSp>
          <p:grpSp>
            <p:nvGrpSpPr>
              <p:cNvPr id="200" name="Group 199">
                <a:extLst>
                  <a:ext uri="{FF2B5EF4-FFF2-40B4-BE49-F238E27FC236}">
                    <a16:creationId xmlns:a16="http://schemas.microsoft.com/office/drawing/2014/main" id="{995FE706-8397-4B6D-AFCD-9CDD00A1D8F5}"/>
                  </a:ext>
                </a:extLst>
              </p:cNvPr>
              <p:cNvGrpSpPr>
                <a:grpSpLocks noChangeAspect="1"/>
              </p:cNvGrpSpPr>
              <p:nvPr/>
            </p:nvGrpSpPr>
            <p:grpSpPr>
              <a:xfrm>
                <a:off x="450124" y="307235"/>
                <a:ext cx="3028415" cy="2743200"/>
                <a:chOff x="3137811" y="988604"/>
                <a:chExt cx="4099511" cy="3713421"/>
              </a:xfrm>
            </p:grpSpPr>
            <p:grpSp>
              <p:nvGrpSpPr>
                <p:cNvPr id="201" name="Group 200">
                  <a:extLst>
                    <a:ext uri="{FF2B5EF4-FFF2-40B4-BE49-F238E27FC236}">
                      <a16:creationId xmlns:a16="http://schemas.microsoft.com/office/drawing/2014/main" id="{47D45386-33FA-44DD-9383-90D154074EAC}"/>
                    </a:ext>
                  </a:extLst>
                </p:cNvPr>
                <p:cNvGrpSpPr/>
                <p:nvPr/>
              </p:nvGrpSpPr>
              <p:grpSpPr>
                <a:xfrm>
                  <a:off x="4594012" y="988604"/>
                  <a:ext cx="1107726" cy="1333788"/>
                  <a:chOff x="2853979" y="978090"/>
                  <a:chExt cx="1107726" cy="1333788"/>
                </a:xfrm>
              </p:grpSpPr>
              <p:sp>
                <p:nvSpPr>
                  <p:cNvPr id="275" name="TextBox 274">
                    <a:extLst>
                      <a:ext uri="{FF2B5EF4-FFF2-40B4-BE49-F238E27FC236}">
                        <a16:creationId xmlns:a16="http://schemas.microsoft.com/office/drawing/2014/main" id="{108F3E2F-6BD3-45C0-91E7-E86320DFC569}"/>
                      </a:ext>
                    </a:extLst>
                  </p:cNvPr>
                  <p:cNvSpPr txBox="1"/>
                  <p:nvPr/>
                </p:nvSpPr>
                <p:spPr>
                  <a:xfrm>
                    <a:off x="3499550" y="1697419"/>
                    <a:ext cx="387716" cy="321264"/>
                  </a:xfrm>
                  <a:prstGeom prst="rect">
                    <a:avLst/>
                  </a:prstGeom>
                  <a:noFill/>
                </p:spPr>
                <p:txBody>
                  <a:bodyPr wrap="none" rtlCol="0">
                    <a:spAutoFit/>
                  </a:bodyPr>
                  <a:lstStyle/>
                  <a:p>
                    <a:pPr algn="ctr"/>
                    <a:r>
                      <a:rPr lang="en-GB" sz="800" b="1" dirty="0">
                        <a:latin typeface="Arial Narrow" panose="020B0606020202030204" pitchFamily="34" charset="0"/>
                      </a:rPr>
                      <a:t>In</a:t>
                    </a:r>
                    <a:endParaRPr lang="en-GB" sz="1050" b="1" dirty="0">
                      <a:latin typeface="Arial Narrow" panose="020B0606020202030204" pitchFamily="34" charset="0"/>
                    </a:endParaRPr>
                  </a:p>
                </p:txBody>
              </p:sp>
              <p:sp>
                <p:nvSpPr>
                  <p:cNvPr id="276" name="TextBox 275">
                    <a:extLst>
                      <a:ext uri="{FF2B5EF4-FFF2-40B4-BE49-F238E27FC236}">
                        <a16:creationId xmlns:a16="http://schemas.microsoft.com/office/drawing/2014/main" id="{DBD05037-31B7-4234-AC15-7AA34309F899}"/>
                      </a:ext>
                    </a:extLst>
                  </p:cNvPr>
                  <p:cNvSpPr txBox="1"/>
                  <p:nvPr/>
                </p:nvSpPr>
                <p:spPr>
                  <a:xfrm>
                    <a:off x="2853979" y="1697419"/>
                    <a:ext cx="423572" cy="321264"/>
                  </a:xfrm>
                  <a:prstGeom prst="rect">
                    <a:avLst/>
                  </a:prstGeom>
                  <a:noFill/>
                </p:spPr>
                <p:txBody>
                  <a:bodyPr wrap="none" rtlCol="0">
                    <a:spAutoFit/>
                  </a:bodyPr>
                  <a:lstStyle/>
                  <a:p>
                    <a:pPr algn="ctr"/>
                    <a:r>
                      <a:rPr lang="en-GB" sz="800" b="1" dirty="0" err="1">
                        <a:latin typeface="Arial Narrow" panose="020B0606020202030204" pitchFamily="34" charset="0"/>
                      </a:rPr>
                      <a:t>Im</a:t>
                    </a:r>
                    <a:endParaRPr lang="en-GB" sz="1050" b="1" dirty="0">
                      <a:latin typeface="Arial Narrow" panose="020B0606020202030204" pitchFamily="34" charset="0"/>
                    </a:endParaRPr>
                  </a:p>
                </p:txBody>
              </p:sp>
              <p:cxnSp>
                <p:nvCxnSpPr>
                  <p:cNvPr id="279" name="Connector: Curved 278">
                    <a:extLst>
                      <a:ext uri="{FF2B5EF4-FFF2-40B4-BE49-F238E27FC236}">
                        <a16:creationId xmlns:a16="http://schemas.microsoft.com/office/drawing/2014/main" id="{CD0F3315-CBE6-4A5F-A04D-D09C6006318D}"/>
                      </a:ext>
                    </a:extLst>
                  </p:cNvPr>
                  <p:cNvCxnSpPr>
                    <a:cxnSpLocks/>
                    <a:stCxn id="280" idx="3"/>
                    <a:endCxn id="275" idx="0"/>
                  </p:cNvCxnSpPr>
                  <p:nvPr/>
                </p:nvCxnSpPr>
                <p:spPr>
                  <a:xfrm>
                    <a:off x="3566918" y="1558281"/>
                    <a:ext cx="126490" cy="139138"/>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0" name="TextBox 279">
                    <a:extLst>
                      <a:ext uri="{FF2B5EF4-FFF2-40B4-BE49-F238E27FC236}">
                        <a16:creationId xmlns:a16="http://schemas.microsoft.com/office/drawing/2014/main" id="{2D60926C-C0E6-423D-88E3-A96F9447E02E}"/>
                      </a:ext>
                    </a:extLst>
                  </p:cNvPr>
                  <p:cNvSpPr txBox="1"/>
                  <p:nvPr/>
                </p:nvSpPr>
                <p:spPr>
                  <a:xfrm>
                    <a:off x="3186374" y="1397649"/>
                    <a:ext cx="380544" cy="321264"/>
                  </a:xfrm>
                  <a:prstGeom prst="rect">
                    <a:avLst/>
                  </a:prstGeom>
                  <a:noFill/>
                </p:spPr>
                <p:txBody>
                  <a:bodyPr wrap="none" rtlCol="0">
                    <a:spAutoFit/>
                  </a:bodyPr>
                  <a:lstStyle/>
                  <a:p>
                    <a:pPr algn="ctr"/>
                    <a:r>
                      <a:rPr lang="en-GB" sz="800" b="1" dirty="0">
                        <a:latin typeface="Arial Narrow" panose="020B0606020202030204" pitchFamily="34" charset="0"/>
                      </a:rPr>
                      <a:t>Is</a:t>
                    </a:r>
                    <a:endParaRPr lang="en-GB" sz="1050" b="1" dirty="0">
                      <a:latin typeface="Arial Narrow" panose="020B0606020202030204" pitchFamily="34" charset="0"/>
                    </a:endParaRPr>
                  </a:p>
                </p:txBody>
              </p:sp>
              <p:sp>
                <p:nvSpPr>
                  <p:cNvPr id="294" name="TextBox 293">
                    <a:extLst>
                      <a:ext uri="{FF2B5EF4-FFF2-40B4-BE49-F238E27FC236}">
                        <a16:creationId xmlns:a16="http://schemas.microsoft.com/office/drawing/2014/main" id="{C7E3BD4D-2366-426A-8381-722A7FCE12AA}"/>
                      </a:ext>
                    </a:extLst>
                  </p:cNvPr>
                  <p:cNvSpPr txBox="1"/>
                  <p:nvPr/>
                </p:nvSpPr>
                <p:spPr>
                  <a:xfrm>
                    <a:off x="3186373" y="1990614"/>
                    <a:ext cx="380544" cy="321264"/>
                  </a:xfrm>
                  <a:prstGeom prst="rect">
                    <a:avLst/>
                  </a:prstGeom>
                  <a:noFill/>
                </p:spPr>
                <p:txBody>
                  <a:bodyPr wrap="none" rtlCol="0">
                    <a:spAutoFit/>
                  </a:bodyPr>
                  <a:lstStyle/>
                  <a:p>
                    <a:pPr algn="ctr"/>
                    <a:r>
                      <a:rPr lang="en-GB" sz="800" b="1" dirty="0" err="1">
                        <a:latin typeface="Arial Narrow" panose="020B0606020202030204" pitchFamily="34" charset="0"/>
                      </a:rPr>
                      <a:t>Ic</a:t>
                    </a:r>
                    <a:endParaRPr lang="en-GB" sz="1050" b="1" dirty="0">
                      <a:latin typeface="Arial Narrow" panose="020B0606020202030204" pitchFamily="34" charset="0"/>
                    </a:endParaRPr>
                  </a:p>
                </p:txBody>
              </p:sp>
              <p:sp>
                <p:nvSpPr>
                  <p:cNvPr id="295" name="Rectangle 294">
                    <a:extLst>
                      <a:ext uri="{FF2B5EF4-FFF2-40B4-BE49-F238E27FC236}">
                        <a16:creationId xmlns:a16="http://schemas.microsoft.com/office/drawing/2014/main" id="{D3E6279E-86AF-4205-8977-D1FFCE437FE2}"/>
                      </a:ext>
                    </a:extLst>
                  </p:cNvPr>
                  <p:cNvSpPr/>
                  <p:nvPr/>
                </p:nvSpPr>
                <p:spPr>
                  <a:xfrm>
                    <a:off x="2945552" y="1384196"/>
                    <a:ext cx="886847" cy="883424"/>
                  </a:xfrm>
                  <a:prstGeom prst="rect">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a:latin typeface="Arial Narrow" panose="020B0606020202030204" pitchFamily="34" charset="0"/>
                    </a:endParaRPr>
                  </a:p>
                </p:txBody>
              </p:sp>
              <p:cxnSp>
                <p:nvCxnSpPr>
                  <p:cNvPr id="296" name="Connector: Curved 295">
                    <a:extLst>
                      <a:ext uri="{FF2B5EF4-FFF2-40B4-BE49-F238E27FC236}">
                        <a16:creationId xmlns:a16="http://schemas.microsoft.com/office/drawing/2014/main" id="{0AD39E5D-8587-4965-B86D-1FE49F6FCD1C}"/>
                      </a:ext>
                    </a:extLst>
                  </p:cNvPr>
                  <p:cNvCxnSpPr>
                    <a:cxnSpLocks/>
                    <a:stCxn id="294" idx="1"/>
                    <a:endCxn id="276" idx="2"/>
                  </p:cNvCxnSpPr>
                  <p:nvPr/>
                </p:nvCxnSpPr>
                <p:spPr>
                  <a:xfrm rot="10800000">
                    <a:off x="3065767" y="2018684"/>
                    <a:ext cx="120607" cy="132564"/>
                  </a:xfrm>
                  <a:prstGeom prst="curvedConnector2">
                    <a:avLst/>
                  </a:prstGeom>
                  <a:ln w="63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7" name="Connector: Curved 296">
                    <a:extLst>
                      <a:ext uri="{FF2B5EF4-FFF2-40B4-BE49-F238E27FC236}">
                        <a16:creationId xmlns:a16="http://schemas.microsoft.com/office/drawing/2014/main" id="{0AD97EA5-F523-4EFB-9561-1111AA02C788}"/>
                      </a:ext>
                    </a:extLst>
                  </p:cNvPr>
                  <p:cNvCxnSpPr>
                    <a:cxnSpLocks/>
                    <a:stCxn id="275" idx="2"/>
                    <a:endCxn id="294" idx="3"/>
                  </p:cNvCxnSpPr>
                  <p:nvPr/>
                </p:nvCxnSpPr>
                <p:spPr>
                  <a:xfrm rot="5400000">
                    <a:off x="3563882" y="2021719"/>
                    <a:ext cx="132564" cy="126491"/>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8" name="Connector: Curved 297">
                    <a:extLst>
                      <a:ext uri="{FF2B5EF4-FFF2-40B4-BE49-F238E27FC236}">
                        <a16:creationId xmlns:a16="http://schemas.microsoft.com/office/drawing/2014/main" id="{4BD2498F-8E98-4BD3-B7EA-7756491BB2CB}"/>
                      </a:ext>
                    </a:extLst>
                  </p:cNvPr>
                  <p:cNvCxnSpPr>
                    <a:cxnSpLocks/>
                    <a:stCxn id="276" idx="0"/>
                    <a:endCxn id="280" idx="1"/>
                  </p:cNvCxnSpPr>
                  <p:nvPr/>
                </p:nvCxnSpPr>
                <p:spPr>
                  <a:xfrm rot="5400000" flipH="1" flipV="1">
                    <a:off x="3056501" y="1567546"/>
                    <a:ext cx="139138" cy="120609"/>
                  </a:xfrm>
                  <a:prstGeom prst="curvedConnector2">
                    <a:avLst/>
                  </a:prstGeom>
                  <a:ln w="6350">
                    <a:solidFill>
                      <a:schemeClr val="accent3">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9" name="Rectangle 298">
                    <a:extLst>
                      <a:ext uri="{FF2B5EF4-FFF2-40B4-BE49-F238E27FC236}">
                        <a16:creationId xmlns:a16="http://schemas.microsoft.com/office/drawing/2014/main" id="{ED6602F6-DB4C-4AF8-A48D-51F99AEA9AB0}"/>
                      </a:ext>
                    </a:extLst>
                  </p:cNvPr>
                  <p:cNvSpPr/>
                  <p:nvPr/>
                </p:nvSpPr>
                <p:spPr>
                  <a:xfrm>
                    <a:off x="2902302" y="978090"/>
                    <a:ext cx="1059403" cy="413053"/>
                  </a:xfrm>
                  <a:prstGeom prst="rect">
                    <a:avLst/>
                  </a:prstGeom>
                </p:spPr>
                <p:txBody>
                  <a:bodyPr wrap="none">
                    <a:spAutoFit/>
                  </a:bodyPr>
                  <a:lstStyle/>
                  <a:p>
                    <a:r>
                      <a:rPr lang="en-GB" sz="1200" b="1" dirty="0">
                        <a:solidFill>
                          <a:schemeClr val="bg2">
                            <a:lumMod val="25000"/>
                          </a:schemeClr>
                        </a:solidFill>
                        <a:latin typeface="Arial Narrow" panose="020B0606020202030204" pitchFamily="34" charset="0"/>
                      </a:rPr>
                      <a:t>Infection</a:t>
                    </a:r>
                    <a:endParaRPr lang="en-GB" sz="1200" dirty="0">
                      <a:solidFill>
                        <a:schemeClr val="bg2">
                          <a:lumMod val="25000"/>
                        </a:schemeClr>
                      </a:solidFill>
                      <a:latin typeface="Arial Narrow" panose="020B0606020202030204" pitchFamily="34" charset="0"/>
                    </a:endParaRPr>
                  </a:p>
                </p:txBody>
              </p:sp>
            </p:grpSp>
            <p:sp>
              <p:nvSpPr>
                <p:cNvPr id="203" name="Rectangle: Rounded Corners 202">
                  <a:extLst>
                    <a:ext uri="{FF2B5EF4-FFF2-40B4-BE49-F238E27FC236}">
                      <a16:creationId xmlns:a16="http://schemas.microsoft.com/office/drawing/2014/main" id="{CF6E5E1D-C35D-4FF6-A0A8-6ECDEE6F7B73}"/>
                    </a:ext>
                  </a:extLst>
                </p:cNvPr>
                <p:cNvSpPr/>
                <p:nvPr/>
              </p:nvSpPr>
              <p:spPr>
                <a:xfrm>
                  <a:off x="5627079" y="3754773"/>
                  <a:ext cx="1290557" cy="3886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latin typeface="Arial Narrow" panose="020B0606020202030204" pitchFamily="34" charset="0"/>
                    </a:rPr>
                    <a:t>Recorded death</a:t>
                  </a:r>
                </a:p>
              </p:txBody>
            </p:sp>
            <p:grpSp>
              <p:nvGrpSpPr>
                <p:cNvPr id="204" name="Group 203">
                  <a:extLst>
                    <a:ext uri="{FF2B5EF4-FFF2-40B4-BE49-F238E27FC236}">
                      <a16:creationId xmlns:a16="http://schemas.microsoft.com/office/drawing/2014/main" id="{147A97FF-D128-41FA-806E-E93D437E454A}"/>
                    </a:ext>
                  </a:extLst>
                </p:cNvPr>
                <p:cNvGrpSpPr/>
                <p:nvPr/>
              </p:nvGrpSpPr>
              <p:grpSpPr>
                <a:xfrm>
                  <a:off x="5998640" y="2130933"/>
                  <a:ext cx="1238682" cy="1623842"/>
                  <a:chOff x="6463445" y="2734548"/>
                  <a:chExt cx="1238682" cy="1623842"/>
                </a:xfrm>
              </p:grpSpPr>
              <p:sp>
                <p:nvSpPr>
                  <p:cNvPr id="259" name="TextBox 258">
                    <a:extLst>
                      <a:ext uri="{FF2B5EF4-FFF2-40B4-BE49-F238E27FC236}">
                        <a16:creationId xmlns:a16="http://schemas.microsoft.com/office/drawing/2014/main" id="{1FD03122-679C-4701-862E-86B7533EF9B8}"/>
                      </a:ext>
                    </a:extLst>
                  </p:cNvPr>
                  <p:cNvSpPr txBox="1"/>
                  <p:nvPr/>
                </p:nvSpPr>
                <p:spPr>
                  <a:xfrm>
                    <a:off x="7147800" y="3461174"/>
                    <a:ext cx="428352" cy="321264"/>
                  </a:xfrm>
                  <a:prstGeom prst="rect">
                    <a:avLst/>
                  </a:prstGeom>
                  <a:noFill/>
                </p:spPr>
                <p:txBody>
                  <a:bodyPr wrap="none" rtlCol="0">
                    <a:spAutoFit/>
                  </a:bodyPr>
                  <a:lstStyle/>
                  <a:p>
                    <a:pPr algn="ctr"/>
                    <a:r>
                      <a:rPr lang="en-GB" sz="800" b="1" dirty="0">
                        <a:latin typeface="Arial Narrow" panose="020B0606020202030204" pitchFamily="34" charset="0"/>
                      </a:rPr>
                      <a:t>Ss</a:t>
                    </a:r>
                    <a:endParaRPr lang="en-GB" sz="1050" b="1" dirty="0">
                      <a:latin typeface="Arial Narrow" panose="020B0606020202030204" pitchFamily="34" charset="0"/>
                    </a:endParaRPr>
                  </a:p>
                </p:txBody>
              </p:sp>
              <p:sp>
                <p:nvSpPr>
                  <p:cNvPr id="261" name="TextBox 260">
                    <a:extLst>
                      <a:ext uri="{FF2B5EF4-FFF2-40B4-BE49-F238E27FC236}">
                        <a16:creationId xmlns:a16="http://schemas.microsoft.com/office/drawing/2014/main" id="{23BC7D97-B9E8-4DB2-8274-AC523DFF6AEC}"/>
                      </a:ext>
                    </a:extLst>
                  </p:cNvPr>
                  <p:cNvSpPr txBox="1"/>
                  <p:nvPr/>
                </p:nvSpPr>
                <p:spPr>
                  <a:xfrm>
                    <a:off x="6516568" y="3461174"/>
                    <a:ext cx="435523" cy="321264"/>
                  </a:xfrm>
                  <a:prstGeom prst="rect">
                    <a:avLst/>
                  </a:prstGeom>
                  <a:noFill/>
                </p:spPr>
                <p:txBody>
                  <a:bodyPr wrap="none" rtlCol="0">
                    <a:spAutoFit/>
                  </a:bodyPr>
                  <a:lstStyle/>
                  <a:p>
                    <a:pPr algn="ctr"/>
                    <a:r>
                      <a:rPr lang="en-GB" sz="800" b="1" dirty="0">
                        <a:latin typeface="Arial Narrow" panose="020B0606020202030204" pitchFamily="34" charset="0"/>
                      </a:rPr>
                      <a:t>Sd</a:t>
                    </a:r>
                    <a:endParaRPr lang="en-GB" sz="1050" b="1" dirty="0">
                      <a:latin typeface="Arial Narrow" panose="020B0606020202030204" pitchFamily="34" charset="0"/>
                    </a:endParaRPr>
                  </a:p>
                </p:txBody>
              </p:sp>
              <p:sp>
                <p:nvSpPr>
                  <p:cNvPr id="262" name="TextBox 261">
                    <a:extLst>
                      <a:ext uri="{FF2B5EF4-FFF2-40B4-BE49-F238E27FC236}">
                        <a16:creationId xmlns:a16="http://schemas.microsoft.com/office/drawing/2014/main" id="{327FC736-CA5C-4279-BE24-77DFF9ED4380}"/>
                      </a:ext>
                    </a:extLst>
                  </p:cNvPr>
                  <p:cNvSpPr txBox="1"/>
                  <p:nvPr/>
                </p:nvSpPr>
                <p:spPr>
                  <a:xfrm>
                    <a:off x="6831038" y="3161402"/>
                    <a:ext cx="428352" cy="321264"/>
                  </a:xfrm>
                  <a:prstGeom prst="rect">
                    <a:avLst/>
                  </a:prstGeom>
                  <a:noFill/>
                </p:spPr>
                <p:txBody>
                  <a:bodyPr wrap="none" rtlCol="0">
                    <a:spAutoFit/>
                  </a:bodyPr>
                  <a:lstStyle/>
                  <a:p>
                    <a:pPr algn="ctr"/>
                    <a:r>
                      <a:rPr lang="en-GB" sz="800" b="1" dirty="0">
                        <a:latin typeface="Arial Narrow" panose="020B0606020202030204" pitchFamily="34" charset="0"/>
                      </a:rPr>
                      <a:t>Sa</a:t>
                    </a:r>
                    <a:endParaRPr lang="en-GB" sz="1050" b="1" dirty="0">
                      <a:latin typeface="Arial Narrow" panose="020B0606020202030204" pitchFamily="34" charset="0"/>
                    </a:endParaRPr>
                  </a:p>
                </p:txBody>
              </p:sp>
              <p:sp>
                <p:nvSpPr>
                  <p:cNvPr id="263" name="TextBox 262">
                    <a:extLst>
                      <a:ext uri="{FF2B5EF4-FFF2-40B4-BE49-F238E27FC236}">
                        <a16:creationId xmlns:a16="http://schemas.microsoft.com/office/drawing/2014/main" id="{DEC0C270-38B7-42C5-92F0-397403A4B6B3}"/>
                      </a:ext>
                    </a:extLst>
                  </p:cNvPr>
                  <p:cNvSpPr txBox="1"/>
                  <p:nvPr/>
                </p:nvSpPr>
                <p:spPr>
                  <a:xfrm>
                    <a:off x="6841791" y="3754366"/>
                    <a:ext cx="406839" cy="321264"/>
                  </a:xfrm>
                  <a:prstGeom prst="rect">
                    <a:avLst/>
                  </a:prstGeom>
                  <a:noFill/>
                </p:spPr>
                <p:txBody>
                  <a:bodyPr wrap="none" rtlCol="0">
                    <a:spAutoFit/>
                  </a:bodyPr>
                  <a:lstStyle/>
                  <a:p>
                    <a:pPr algn="ctr"/>
                    <a:r>
                      <a:rPr lang="en-GB" sz="800" b="1" dirty="0">
                        <a:latin typeface="Arial Narrow" panose="020B0606020202030204" pitchFamily="34" charset="0"/>
                      </a:rPr>
                      <a:t>Sr</a:t>
                    </a:r>
                    <a:endParaRPr lang="en-GB" sz="1050" b="1" dirty="0">
                      <a:latin typeface="Arial Narrow" panose="020B0606020202030204" pitchFamily="34" charset="0"/>
                    </a:endParaRPr>
                  </a:p>
                </p:txBody>
              </p:sp>
              <p:sp>
                <p:nvSpPr>
                  <p:cNvPr id="264" name="Rectangle 263">
                    <a:extLst>
                      <a:ext uri="{FF2B5EF4-FFF2-40B4-BE49-F238E27FC236}">
                        <a16:creationId xmlns:a16="http://schemas.microsoft.com/office/drawing/2014/main" id="{ACD13741-8FB7-49FC-96B5-E63CF8CC63BE}"/>
                      </a:ext>
                    </a:extLst>
                  </p:cNvPr>
                  <p:cNvSpPr/>
                  <p:nvPr/>
                </p:nvSpPr>
                <p:spPr>
                  <a:xfrm>
                    <a:off x="6609113" y="3147949"/>
                    <a:ext cx="886848" cy="883424"/>
                  </a:xfrm>
                  <a:prstGeom prst="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a:latin typeface="Arial Narrow" panose="020B0606020202030204" pitchFamily="34" charset="0"/>
                    </a:endParaRPr>
                  </a:p>
                </p:txBody>
              </p:sp>
              <p:cxnSp>
                <p:nvCxnSpPr>
                  <p:cNvPr id="266" name="Connector: Curved 265">
                    <a:extLst>
                      <a:ext uri="{FF2B5EF4-FFF2-40B4-BE49-F238E27FC236}">
                        <a16:creationId xmlns:a16="http://schemas.microsoft.com/office/drawing/2014/main" id="{B1ADA357-D9F3-422E-8C5F-7879A4071B85}"/>
                      </a:ext>
                    </a:extLst>
                  </p:cNvPr>
                  <p:cNvCxnSpPr>
                    <a:cxnSpLocks/>
                    <a:stCxn id="263" idx="0"/>
                    <a:endCxn id="262" idx="2"/>
                  </p:cNvCxnSpPr>
                  <p:nvPr/>
                </p:nvCxnSpPr>
                <p:spPr>
                  <a:xfrm rot="5400000" flipH="1" flipV="1">
                    <a:off x="6909362" y="3618514"/>
                    <a:ext cx="271700" cy="3"/>
                  </a:xfrm>
                  <a:prstGeom prst="curvedConnector3">
                    <a:avLst>
                      <a:gd name="adj1" fmla="val 50000"/>
                    </a:avLst>
                  </a:prstGeom>
                  <a:ln w="6350">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7" name="Connector: Curved 266">
                    <a:extLst>
                      <a:ext uri="{FF2B5EF4-FFF2-40B4-BE49-F238E27FC236}">
                        <a16:creationId xmlns:a16="http://schemas.microsoft.com/office/drawing/2014/main" id="{4B61A813-9E60-4F61-82D3-C700208121E9}"/>
                      </a:ext>
                    </a:extLst>
                  </p:cNvPr>
                  <p:cNvCxnSpPr>
                    <a:cxnSpLocks/>
                    <a:stCxn id="259" idx="0"/>
                    <a:endCxn id="262" idx="3"/>
                  </p:cNvCxnSpPr>
                  <p:nvPr/>
                </p:nvCxnSpPr>
                <p:spPr>
                  <a:xfrm rot="16200000" flipV="1">
                    <a:off x="7241115" y="3340311"/>
                    <a:ext cx="139140" cy="102587"/>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Connector: Curved 268">
                    <a:extLst>
                      <a:ext uri="{FF2B5EF4-FFF2-40B4-BE49-F238E27FC236}">
                        <a16:creationId xmlns:a16="http://schemas.microsoft.com/office/drawing/2014/main" id="{2C759094-8E5E-4786-A757-62D3A08C96C0}"/>
                      </a:ext>
                    </a:extLst>
                  </p:cNvPr>
                  <p:cNvCxnSpPr>
                    <a:cxnSpLocks/>
                    <a:stCxn id="259" idx="2"/>
                    <a:endCxn id="263" idx="3"/>
                  </p:cNvCxnSpPr>
                  <p:nvPr/>
                </p:nvCxnSpPr>
                <p:spPr>
                  <a:xfrm rot="5400000">
                    <a:off x="7239024" y="3792043"/>
                    <a:ext cx="132561" cy="113347"/>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Connector: Curved 269">
                    <a:extLst>
                      <a:ext uri="{FF2B5EF4-FFF2-40B4-BE49-F238E27FC236}">
                        <a16:creationId xmlns:a16="http://schemas.microsoft.com/office/drawing/2014/main" id="{C09B2FBA-79F0-438E-B3D4-F49A63219CD1}"/>
                      </a:ext>
                    </a:extLst>
                  </p:cNvPr>
                  <p:cNvCxnSpPr>
                    <a:cxnSpLocks/>
                    <a:stCxn id="263" idx="1"/>
                    <a:endCxn id="261" idx="2"/>
                  </p:cNvCxnSpPr>
                  <p:nvPr/>
                </p:nvCxnSpPr>
                <p:spPr>
                  <a:xfrm rot="10800000">
                    <a:off x="6734331" y="3782439"/>
                    <a:ext cx="107461" cy="132561"/>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2" name="Rectangle 271">
                    <a:extLst>
                      <a:ext uri="{FF2B5EF4-FFF2-40B4-BE49-F238E27FC236}">
                        <a16:creationId xmlns:a16="http://schemas.microsoft.com/office/drawing/2014/main" id="{6CC33C09-996D-48E5-9D5F-B2F65D022C4A}"/>
                      </a:ext>
                    </a:extLst>
                  </p:cNvPr>
                  <p:cNvSpPr/>
                  <p:nvPr/>
                </p:nvSpPr>
                <p:spPr>
                  <a:xfrm>
                    <a:off x="6463445" y="2734548"/>
                    <a:ext cx="1238682" cy="413053"/>
                  </a:xfrm>
                  <a:prstGeom prst="rect">
                    <a:avLst/>
                  </a:prstGeom>
                </p:spPr>
                <p:txBody>
                  <a:bodyPr wrap="none">
                    <a:spAutoFit/>
                  </a:bodyPr>
                  <a:lstStyle/>
                  <a:p>
                    <a:r>
                      <a:rPr lang="en-GB" sz="1200" b="1" dirty="0">
                        <a:solidFill>
                          <a:schemeClr val="accent1">
                            <a:lumMod val="75000"/>
                          </a:schemeClr>
                        </a:solidFill>
                        <a:latin typeface="Arial Narrow" panose="020B0606020202030204" pitchFamily="34" charset="0"/>
                      </a:rPr>
                      <a:t>Symptoms</a:t>
                    </a:r>
                    <a:endParaRPr lang="en-GB" sz="1200" dirty="0">
                      <a:solidFill>
                        <a:schemeClr val="accent1">
                          <a:lumMod val="75000"/>
                        </a:schemeClr>
                      </a:solidFill>
                      <a:latin typeface="Arial Narrow" panose="020B0606020202030204" pitchFamily="34" charset="0"/>
                    </a:endParaRPr>
                  </a:p>
                </p:txBody>
              </p:sp>
              <p:cxnSp>
                <p:nvCxnSpPr>
                  <p:cNvPr id="273" name="Straight Arrow Connector 272">
                    <a:extLst>
                      <a:ext uri="{FF2B5EF4-FFF2-40B4-BE49-F238E27FC236}">
                        <a16:creationId xmlns:a16="http://schemas.microsoft.com/office/drawing/2014/main" id="{C5DCB9BE-8BAD-4332-868F-9FA3C24EBEC0}"/>
                      </a:ext>
                    </a:extLst>
                  </p:cNvPr>
                  <p:cNvCxnSpPr>
                    <a:cxnSpLocks/>
                    <a:stCxn id="261" idx="2"/>
                    <a:endCxn id="203" idx="0"/>
                  </p:cNvCxnSpPr>
                  <p:nvPr/>
                </p:nvCxnSpPr>
                <p:spPr>
                  <a:xfrm>
                    <a:off x="6734330" y="3782438"/>
                    <a:ext cx="2833" cy="5759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id="{AA609F38-4044-44E9-95E3-5ED0BDC5859F}"/>
                    </a:ext>
                  </a:extLst>
                </p:cNvPr>
                <p:cNvGrpSpPr/>
                <p:nvPr/>
              </p:nvGrpSpPr>
              <p:grpSpPr>
                <a:xfrm>
                  <a:off x="4465166" y="2723535"/>
                  <a:ext cx="1290557" cy="1978490"/>
                  <a:chOff x="4495378" y="4552138"/>
                  <a:chExt cx="1290557" cy="1978490"/>
                </a:xfrm>
              </p:grpSpPr>
              <p:sp>
                <p:nvSpPr>
                  <p:cNvPr id="247" name="TextBox 246">
                    <a:extLst>
                      <a:ext uri="{FF2B5EF4-FFF2-40B4-BE49-F238E27FC236}">
                        <a16:creationId xmlns:a16="http://schemas.microsoft.com/office/drawing/2014/main" id="{40884986-9A1F-45B9-B5C0-A028FBD4004B}"/>
                      </a:ext>
                    </a:extLst>
                  </p:cNvPr>
                  <p:cNvSpPr txBox="1"/>
                  <p:nvPr/>
                </p:nvSpPr>
                <p:spPr>
                  <a:xfrm>
                    <a:off x="5227874" y="5277010"/>
                    <a:ext cx="449866" cy="321264"/>
                  </a:xfrm>
                  <a:prstGeom prst="rect">
                    <a:avLst/>
                  </a:prstGeom>
                  <a:noFill/>
                </p:spPr>
                <p:txBody>
                  <a:bodyPr wrap="none" rtlCol="0">
                    <a:spAutoFit/>
                  </a:bodyPr>
                  <a:lstStyle/>
                  <a:p>
                    <a:pPr algn="ctr"/>
                    <a:r>
                      <a:rPr lang="en-GB" sz="800" b="1" dirty="0">
                        <a:latin typeface="Arial Narrow" panose="020B0606020202030204" pitchFamily="34" charset="0"/>
                      </a:rPr>
                      <a:t>Tw</a:t>
                    </a:r>
                    <a:endParaRPr lang="en-GB" sz="1050" b="1" dirty="0">
                      <a:latin typeface="Arial Narrow" panose="020B0606020202030204" pitchFamily="34" charset="0"/>
                    </a:endParaRPr>
                  </a:p>
                </p:txBody>
              </p:sp>
              <p:sp>
                <p:nvSpPr>
                  <p:cNvPr id="248" name="TextBox 247">
                    <a:extLst>
                      <a:ext uri="{FF2B5EF4-FFF2-40B4-BE49-F238E27FC236}">
                        <a16:creationId xmlns:a16="http://schemas.microsoft.com/office/drawing/2014/main" id="{ACA1FD78-7949-47A9-BCDF-CA860EFBD4D5}"/>
                      </a:ext>
                    </a:extLst>
                  </p:cNvPr>
                  <p:cNvSpPr txBox="1"/>
                  <p:nvPr/>
                </p:nvSpPr>
                <p:spPr>
                  <a:xfrm>
                    <a:off x="4628914" y="5277010"/>
                    <a:ext cx="392497" cy="321264"/>
                  </a:xfrm>
                  <a:prstGeom prst="rect">
                    <a:avLst/>
                  </a:prstGeom>
                  <a:noFill/>
                </p:spPr>
                <p:txBody>
                  <a:bodyPr wrap="none" rtlCol="0">
                    <a:spAutoFit/>
                  </a:bodyPr>
                  <a:lstStyle/>
                  <a:p>
                    <a:pPr algn="ctr"/>
                    <a:r>
                      <a:rPr lang="en-GB" sz="800" b="1" dirty="0">
                        <a:latin typeface="Arial Narrow" panose="020B0606020202030204" pitchFamily="34" charset="0"/>
                      </a:rPr>
                      <a:t>T-</a:t>
                    </a:r>
                    <a:endParaRPr lang="en-GB" sz="1050" b="1" dirty="0">
                      <a:latin typeface="Arial Narrow" panose="020B0606020202030204" pitchFamily="34" charset="0"/>
                    </a:endParaRPr>
                  </a:p>
                </p:txBody>
              </p:sp>
              <p:sp>
                <p:nvSpPr>
                  <p:cNvPr id="250" name="TextBox 249">
                    <a:extLst>
                      <a:ext uri="{FF2B5EF4-FFF2-40B4-BE49-F238E27FC236}">
                        <a16:creationId xmlns:a16="http://schemas.microsoft.com/office/drawing/2014/main" id="{74648BDF-9BEC-451D-84D2-00C7DE7B3321}"/>
                      </a:ext>
                    </a:extLst>
                  </p:cNvPr>
                  <p:cNvSpPr txBox="1"/>
                  <p:nvPr/>
                </p:nvSpPr>
                <p:spPr>
                  <a:xfrm>
                    <a:off x="4921870" y="4977240"/>
                    <a:ext cx="428353" cy="321264"/>
                  </a:xfrm>
                  <a:prstGeom prst="rect">
                    <a:avLst/>
                  </a:prstGeom>
                  <a:noFill/>
                </p:spPr>
                <p:txBody>
                  <a:bodyPr wrap="none" rtlCol="0">
                    <a:spAutoFit/>
                  </a:bodyPr>
                  <a:lstStyle/>
                  <a:p>
                    <a:pPr algn="ctr"/>
                    <a:r>
                      <a:rPr lang="en-GB" sz="800" b="1" dirty="0">
                        <a:latin typeface="Arial Narrow" panose="020B0606020202030204" pitchFamily="34" charset="0"/>
                      </a:rPr>
                      <a:t>Tu</a:t>
                    </a:r>
                    <a:endParaRPr lang="en-GB" sz="1050" b="1" dirty="0">
                      <a:latin typeface="Arial Narrow" panose="020B0606020202030204" pitchFamily="34" charset="0"/>
                    </a:endParaRPr>
                  </a:p>
                </p:txBody>
              </p:sp>
              <p:sp>
                <p:nvSpPr>
                  <p:cNvPr id="251" name="TextBox 250">
                    <a:extLst>
                      <a:ext uri="{FF2B5EF4-FFF2-40B4-BE49-F238E27FC236}">
                        <a16:creationId xmlns:a16="http://schemas.microsoft.com/office/drawing/2014/main" id="{1B90D406-A189-4980-BA19-0C8A7F2E2192}"/>
                      </a:ext>
                    </a:extLst>
                  </p:cNvPr>
                  <p:cNvSpPr txBox="1"/>
                  <p:nvPr/>
                </p:nvSpPr>
                <p:spPr>
                  <a:xfrm>
                    <a:off x="4923062" y="5570205"/>
                    <a:ext cx="425962" cy="321264"/>
                  </a:xfrm>
                  <a:prstGeom prst="rect">
                    <a:avLst/>
                  </a:prstGeom>
                  <a:noFill/>
                </p:spPr>
                <p:txBody>
                  <a:bodyPr wrap="none" rtlCol="0">
                    <a:spAutoFit/>
                  </a:bodyPr>
                  <a:lstStyle/>
                  <a:p>
                    <a:pPr algn="ctr"/>
                    <a:r>
                      <a:rPr lang="en-GB" sz="800" b="1" dirty="0">
                        <a:latin typeface="Arial Narrow" panose="020B0606020202030204" pitchFamily="34" charset="0"/>
                      </a:rPr>
                      <a:t>T+</a:t>
                    </a:r>
                    <a:endParaRPr lang="en-GB" sz="1050" b="1" dirty="0">
                      <a:latin typeface="Arial Narrow" panose="020B0606020202030204" pitchFamily="34" charset="0"/>
                    </a:endParaRPr>
                  </a:p>
                </p:txBody>
              </p:sp>
              <p:sp>
                <p:nvSpPr>
                  <p:cNvPr id="252" name="Rectangle 251">
                    <a:extLst>
                      <a:ext uri="{FF2B5EF4-FFF2-40B4-BE49-F238E27FC236}">
                        <a16:creationId xmlns:a16="http://schemas.microsoft.com/office/drawing/2014/main" id="{9A8BE093-1B0A-4EFA-A170-1BF359CA4759}"/>
                      </a:ext>
                    </a:extLst>
                  </p:cNvPr>
                  <p:cNvSpPr/>
                  <p:nvPr/>
                </p:nvSpPr>
                <p:spPr>
                  <a:xfrm>
                    <a:off x="4699946" y="4963786"/>
                    <a:ext cx="886847" cy="883424"/>
                  </a:xfrm>
                  <a:prstGeom prst="rect">
                    <a:avLst/>
                  </a:prstGeom>
                  <a:no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a:latin typeface="Arial Narrow" panose="020B0606020202030204" pitchFamily="34" charset="0"/>
                    </a:endParaRPr>
                  </a:p>
                </p:txBody>
              </p:sp>
              <p:cxnSp>
                <p:nvCxnSpPr>
                  <p:cNvPr id="253" name="Connector: Curved 252">
                    <a:extLst>
                      <a:ext uri="{FF2B5EF4-FFF2-40B4-BE49-F238E27FC236}">
                        <a16:creationId xmlns:a16="http://schemas.microsoft.com/office/drawing/2014/main" id="{3E1C9BF9-A470-412C-BED8-58781980EDBF}"/>
                      </a:ext>
                    </a:extLst>
                  </p:cNvPr>
                  <p:cNvCxnSpPr>
                    <a:cxnSpLocks/>
                    <a:stCxn id="247" idx="2"/>
                    <a:endCxn id="251" idx="3"/>
                  </p:cNvCxnSpPr>
                  <p:nvPr/>
                </p:nvCxnSpPr>
                <p:spPr>
                  <a:xfrm rot="5400000">
                    <a:off x="5334635" y="5612663"/>
                    <a:ext cx="132564" cy="103783"/>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Connector: Curved 253">
                    <a:extLst>
                      <a:ext uri="{FF2B5EF4-FFF2-40B4-BE49-F238E27FC236}">
                        <a16:creationId xmlns:a16="http://schemas.microsoft.com/office/drawing/2014/main" id="{D07B8721-4F68-4506-8A7C-2E89CFD9D639}"/>
                      </a:ext>
                    </a:extLst>
                  </p:cNvPr>
                  <p:cNvCxnSpPr>
                    <a:cxnSpLocks/>
                    <a:stCxn id="250" idx="3"/>
                    <a:endCxn id="247" idx="0"/>
                  </p:cNvCxnSpPr>
                  <p:nvPr/>
                </p:nvCxnSpPr>
                <p:spPr>
                  <a:xfrm>
                    <a:off x="5350222" y="5137871"/>
                    <a:ext cx="102585" cy="139138"/>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6" name="Rectangle 255">
                    <a:extLst>
                      <a:ext uri="{FF2B5EF4-FFF2-40B4-BE49-F238E27FC236}">
                        <a16:creationId xmlns:a16="http://schemas.microsoft.com/office/drawing/2014/main" id="{589F763B-8821-43EB-8030-5E8DA321A30F}"/>
                      </a:ext>
                    </a:extLst>
                  </p:cNvPr>
                  <p:cNvSpPr/>
                  <p:nvPr/>
                </p:nvSpPr>
                <p:spPr>
                  <a:xfrm>
                    <a:off x="4714006" y="4552138"/>
                    <a:ext cx="930898" cy="413053"/>
                  </a:xfrm>
                  <a:prstGeom prst="rect">
                    <a:avLst/>
                  </a:prstGeom>
                </p:spPr>
                <p:txBody>
                  <a:bodyPr wrap="none">
                    <a:spAutoFit/>
                  </a:bodyPr>
                  <a:lstStyle/>
                  <a:p>
                    <a:r>
                      <a:rPr lang="en-GB" sz="1200" b="1" dirty="0">
                        <a:solidFill>
                          <a:schemeClr val="accent6">
                            <a:lumMod val="75000"/>
                          </a:schemeClr>
                        </a:solidFill>
                        <a:latin typeface="Arial Narrow" panose="020B0606020202030204" pitchFamily="34" charset="0"/>
                      </a:rPr>
                      <a:t>Testing</a:t>
                    </a:r>
                    <a:endParaRPr lang="en-GB" sz="1200" dirty="0">
                      <a:solidFill>
                        <a:schemeClr val="accent6">
                          <a:lumMod val="75000"/>
                        </a:schemeClr>
                      </a:solidFill>
                      <a:latin typeface="Arial Narrow" panose="020B0606020202030204" pitchFamily="34" charset="0"/>
                    </a:endParaRPr>
                  </a:p>
                </p:txBody>
              </p:sp>
              <p:sp>
                <p:nvSpPr>
                  <p:cNvPr id="257" name="Rectangle: Rounded Corners 256">
                    <a:extLst>
                      <a:ext uri="{FF2B5EF4-FFF2-40B4-BE49-F238E27FC236}">
                        <a16:creationId xmlns:a16="http://schemas.microsoft.com/office/drawing/2014/main" id="{C8E1C7B6-90AA-4507-8BC4-9C7FEBFC2CED}"/>
                      </a:ext>
                    </a:extLst>
                  </p:cNvPr>
                  <p:cNvSpPr/>
                  <p:nvPr/>
                </p:nvSpPr>
                <p:spPr>
                  <a:xfrm>
                    <a:off x="4495378" y="6141941"/>
                    <a:ext cx="1290557" cy="3886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latin typeface="Arial Narrow" panose="020B0606020202030204" pitchFamily="34" charset="0"/>
                      </a:rPr>
                      <a:t>Positive test</a:t>
                    </a:r>
                  </a:p>
                </p:txBody>
              </p:sp>
              <p:cxnSp>
                <p:nvCxnSpPr>
                  <p:cNvPr id="258" name="Straight Arrow Connector 257">
                    <a:extLst>
                      <a:ext uri="{FF2B5EF4-FFF2-40B4-BE49-F238E27FC236}">
                        <a16:creationId xmlns:a16="http://schemas.microsoft.com/office/drawing/2014/main" id="{4F930A0F-96DE-4677-9DC7-22A2473C9776}"/>
                      </a:ext>
                    </a:extLst>
                  </p:cNvPr>
                  <p:cNvCxnSpPr>
                    <a:cxnSpLocks/>
                    <a:stCxn id="252" idx="2"/>
                    <a:endCxn id="257" idx="0"/>
                  </p:cNvCxnSpPr>
                  <p:nvPr/>
                </p:nvCxnSpPr>
                <p:spPr>
                  <a:xfrm flipH="1">
                    <a:off x="5140656" y="5847210"/>
                    <a:ext cx="2714" cy="2947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7" name="Connector: Curved 206">
                  <a:extLst>
                    <a:ext uri="{FF2B5EF4-FFF2-40B4-BE49-F238E27FC236}">
                      <a16:creationId xmlns:a16="http://schemas.microsoft.com/office/drawing/2014/main" id="{C542BEDD-5F90-4916-98D8-A21C4280779E}"/>
                    </a:ext>
                  </a:extLst>
                </p:cNvPr>
                <p:cNvCxnSpPr>
                  <a:cxnSpLocks/>
                  <a:stCxn id="256" idx="0"/>
                  <a:endCxn id="240" idx="3"/>
                </p:cNvCxnSpPr>
                <p:nvPr/>
              </p:nvCxnSpPr>
              <p:spPr>
                <a:xfrm rot="16200000" flipV="1">
                  <a:off x="4519512" y="2093801"/>
                  <a:ext cx="388303" cy="871165"/>
                </a:xfrm>
                <a:prstGeom prst="curvedConnector2">
                  <a:avLst/>
                </a:prstGeom>
                <a:ln>
                  <a:solidFill>
                    <a:schemeClr val="accent6">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9" name="Connector: Curved 208">
                  <a:extLst>
                    <a:ext uri="{FF2B5EF4-FFF2-40B4-BE49-F238E27FC236}">
                      <a16:creationId xmlns:a16="http://schemas.microsoft.com/office/drawing/2014/main" id="{2DFA355F-EBCC-420F-B859-8937295FA9C8}"/>
                    </a:ext>
                  </a:extLst>
                </p:cNvPr>
                <p:cNvCxnSpPr>
                  <a:cxnSpLocks/>
                  <a:stCxn id="299" idx="3"/>
                  <a:endCxn id="256" idx="3"/>
                </p:cNvCxnSpPr>
                <p:nvPr/>
              </p:nvCxnSpPr>
              <p:spPr>
                <a:xfrm flipH="1">
                  <a:off x="5614692" y="1195131"/>
                  <a:ext cx="87046" cy="1734930"/>
                </a:xfrm>
                <a:prstGeom prst="curvedConnector3">
                  <a:avLst>
                    <a:gd name="adj1" fmla="val -391613"/>
                  </a:avLst>
                </a:prstGeom>
                <a:ln>
                  <a:solidFill>
                    <a:schemeClr val="bg2">
                      <a:lumMod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0" name="Connector: Curved 209">
                  <a:extLst>
                    <a:ext uri="{FF2B5EF4-FFF2-40B4-BE49-F238E27FC236}">
                      <a16:creationId xmlns:a16="http://schemas.microsoft.com/office/drawing/2014/main" id="{8D0C4B7C-CDF8-46A3-8AA3-248CD88D9D24}"/>
                    </a:ext>
                  </a:extLst>
                </p:cNvPr>
                <p:cNvCxnSpPr>
                  <a:cxnSpLocks/>
                  <a:stCxn id="240" idx="0"/>
                  <a:endCxn id="299" idx="1"/>
                </p:cNvCxnSpPr>
                <p:nvPr/>
              </p:nvCxnSpPr>
              <p:spPr>
                <a:xfrm rot="5400000" flipH="1" flipV="1">
                  <a:off x="3728571" y="1214940"/>
                  <a:ext cx="933573" cy="893957"/>
                </a:xfrm>
                <a:prstGeom prst="curvedConnector2">
                  <a:avLst/>
                </a:prstGeom>
                <a:ln>
                  <a:solidFill>
                    <a:schemeClr val="accent2">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2" name="Connector: Curved 211">
                  <a:extLst>
                    <a:ext uri="{FF2B5EF4-FFF2-40B4-BE49-F238E27FC236}">
                      <a16:creationId xmlns:a16="http://schemas.microsoft.com/office/drawing/2014/main" id="{CE05B245-373B-4BC2-9074-0DB7A06D4C1E}"/>
                    </a:ext>
                  </a:extLst>
                </p:cNvPr>
                <p:cNvCxnSpPr>
                  <a:cxnSpLocks/>
                  <a:stCxn id="299" idx="3"/>
                  <a:endCxn id="272" idx="0"/>
                </p:cNvCxnSpPr>
                <p:nvPr/>
              </p:nvCxnSpPr>
              <p:spPr>
                <a:xfrm>
                  <a:off x="5701738" y="1195131"/>
                  <a:ext cx="916244" cy="935801"/>
                </a:xfrm>
                <a:prstGeom prst="curvedConnector2">
                  <a:avLst/>
                </a:prstGeom>
                <a:ln>
                  <a:solidFill>
                    <a:schemeClr val="bg2">
                      <a:lumMod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3" name="Connector: Curved 212">
                  <a:extLst>
                    <a:ext uri="{FF2B5EF4-FFF2-40B4-BE49-F238E27FC236}">
                      <a16:creationId xmlns:a16="http://schemas.microsoft.com/office/drawing/2014/main" id="{AF7493A2-0AF0-4878-8B26-1798CB93252F}"/>
                    </a:ext>
                  </a:extLst>
                </p:cNvPr>
                <p:cNvCxnSpPr>
                  <a:cxnSpLocks/>
                  <a:stCxn id="240" idx="3"/>
                  <a:endCxn id="272" idx="1"/>
                </p:cNvCxnSpPr>
                <p:nvPr/>
              </p:nvCxnSpPr>
              <p:spPr>
                <a:xfrm>
                  <a:off x="4278079" y="2335232"/>
                  <a:ext cx="1720561" cy="2228"/>
                </a:xfrm>
                <a:prstGeom prst="curvedConnector3">
                  <a:avLst>
                    <a:gd name="adj1" fmla="val 50000"/>
                  </a:avLst>
                </a:prstGeom>
                <a:ln>
                  <a:solidFill>
                    <a:schemeClr val="accent2">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5" name="Connector: Curved 214">
                  <a:extLst>
                    <a:ext uri="{FF2B5EF4-FFF2-40B4-BE49-F238E27FC236}">
                      <a16:creationId xmlns:a16="http://schemas.microsoft.com/office/drawing/2014/main" id="{4C2E1841-CAD5-4028-88EE-E9EB1D780808}"/>
                    </a:ext>
                  </a:extLst>
                </p:cNvPr>
                <p:cNvCxnSpPr>
                  <a:cxnSpLocks/>
                  <a:stCxn id="272" idx="0"/>
                  <a:endCxn id="240" idx="0"/>
                </p:cNvCxnSpPr>
                <p:nvPr/>
              </p:nvCxnSpPr>
              <p:spPr>
                <a:xfrm rot="16200000" flipV="1">
                  <a:off x="5182066" y="695016"/>
                  <a:ext cx="2228" cy="2869604"/>
                </a:xfrm>
                <a:prstGeom prst="curvedConnector3">
                  <a:avLst>
                    <a:gd name="adj1" fmla="val 15401205"/>
                  </a:avLst>
                </a:prstGeom>
                <a:ln>
                  <a:solidFill>
                    <a:schemeClr val="accent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16" name="Group 215">
                  <a:extLst>
                    <a:ext uri="{FF2B5EF4-FFF2-40B4-BE49-F238E27FC236}">
                      <a16:creationId xmlns:a16="http://schemas.microsoft.com/office/drawing/2014/main" id="{9678BF14-2B2D-424E-90FB-CE084B252971}"/>
                    </a:ext>
                  </a:extLst>
                </p:cNvPr>
                <p:cNvGrpSpPr/>
                <p:nvPr/>
              </p:nvGrpSpPr>
              <p:grpSpPr>
                <a:xfrm>
                  <a:off x="3137811" y="2128705"/>
                  <a:ext cx="1140268" cy="1336871"/>
                  <a:chOff x="1432710" y="2735699"/>
                  <a:chExt cx="1140268" cy="1336871"/>
                </a:xfrm>
              </p:grpSpPr>
              <p:sp>
                <p:nvSpPr>
                  <p:cNvPr id="218" name="TextBox 217">
                    <a:extLst>
                      <a:ext uri="{FF2B5EF4-FFF2-40B4-BE49-F238E27FC236}">
                        <a16:creationId xmlns:a16="http://schemas.microsoft.com/office/drawing/2014/main" id="{C7189967-CF09-4FB6-9875-0EDC71E43E09}"/>
                      </a:ext>
                    </a:extLst>
                  </p:cNvPr>
                  <p:cNvSpPr txBox="1"/>
                  <p:nvPr/>
                </p:nvSpPr>
                <p:spPr>
                  <a:xfrm>
                    <a:off x="2089559" y="3458112"/>
                    <a:ext cx="449866" cy="321264"/>
                  </a:xfrm>
                  <a:prstGeom prst="rect">
                    <a:avLst/>
                  </a:prstGeom>
                  <a:noFill/>
                </p:spPr>
                <p:txBody>
                  <a:bodyPr wrap="none" rtlCol="0">
                    <a:spAutoFit/>
                  </a:bodyPr>
                  <a:lstStyle/>
                  <a:p>
                    <a:pPr algn="ctr"/>
                    <a:r>
                      <a:rPr lang="en-GB" sz="800" b="1" dirty="0" err="1">
                        <a:latin typeface="Arial Narrow" panose="020B0606020202030204" pitchFamily="34" charset="0"/>
                      </a:rPr>
                      <a:t>Lw</a:t>
                    </a:r>
                    <a:endParaRPr lang="en-GB" sz="1050" b="1" dirty="0">
                      <a:latin typeface="Arial Narrow" panose="020B0606020202030204" pitchFamily="34" charset="0"/>
                    </a:endParaRPr>
                  </a:p>
                </p:txBody>
              </p:sp>
              <p:sp>
                <p:nvSpPr>
                  <p:cNvPr id="221" name="TextBox 220">
                    <a:extLst>
                      <a:ext uri="{FF2B5EF4-FFF2-40B4-BE49-F238E27FC236}">
                        <a16:creationId xmlns:a16="http://schemas.microsoft.com/office/drawing/2014/main" id="{18B49CE6-0084-4831-B271-072DF2F02F89}"/>
                      </a:ext>
                    </a:extLst>
                  </p:cNvPr>
                  <p:cNvSpPr txBox="1"/>
                  <p:nvPr/>
                </p:nvSpPr>
                <p:spPr>
                  <a:xfrm>
                    <a:off x="1454745" y="3458112"/>
                    <a:ext cx="464207" cy="321264"/>
                  </a:xfrm>
                  <a:prstGeom prst="rect">
                    <a:avLst/>
                  </a:prstGeom>
                  <a:noFill/>
                </p:spPr>
                <p:txBody>
                  <a:bodyPr wrap="none" rtlCol="0">
                    <a:spAutoFit/>
                  </a:bodyPr>
                  <a:lstStyle/>
                  <a:p>
                    <a:pPr algn="ctr"/>
                    <a:r>
                      <a:rPr lang="en-GB" sz="800" b="1" dirty="0" err="1">
                        <a:latin typeface="Arial Narrow" panose="020B0606020202030204" pitchFamily="34" charset="0"/>
                      </a:rPr>
                      <a:t>Lm</a:t>
                    </a:r>
                    <a:endParaRPr lang="en-GB" sz="1050" b="1" dirty="0">
                      <a:latin typeface="Arial Narrow" panose="020B0606020202030204" pitchFamily="34" charset="0"/>
                    </a:endParaRPr>
                  </a:p>
                </p:txBody>
              </p:sp>
              <p:cxnSp>
                <p:nvCxnSpPr>
                  <p:cNvPr id="225" name="Connector: Curved 224">
                    <a:extLst>
                      <a:ext uri="{FF2B5EF4-FFF2-40B4-BE49-F238E27FC236}">
                        <a16:creationId xmlns:a16="http://schemas.microsoft.com/office/drawing/2014/main" id="{48B8D1F1-257D-448F-AE5E-A703ECDD7788}"/>
                      </a:ext>
                    </a:extLst>
                  </p:cNvPr>
                  <p:cNvCxnSpPr>
                    <a:cxnSpLocks/>
                    <a:stCxn id="228" idx="3"/>
                    <a:endCxn id="218" idx="0"/>
                  </p:cNvCxnSpPr>
                  <p:nvPr/>
                </p:nvCxnSpPr>
                <p:spPr>
                  <a:xfrm>
                    <a:off x="2211909" y="3318972"/>
                    <a:ext cx="102584" cy="139140"/>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550CF417-804B-40A5-BE44-C7740CF68213}"/>
                      </a:ext>
                    </a:extLst>
                  </p:cNvPr>
                  <p:cNvSpPr txBox="1"/>
                  <p:nvPr/>
                </p:nvSpPr>
                <p:spPr>
                  <a:xfrm>
                    <a:off x="1783557" y="3158340"/>
                    <a:ext cx="428352" cy="321264"/>
                  </a:xfrm>
                  <a:prstGeom prst="rect">
                    <a:avLst/>
                  </a:prstGeom>
                  <a:noFill/>
                </p:spPr>
                <p:txBody>
                  <a:bodyPr wrap="none" rtlCol="0">
                    <a:spAutoFit/>
                  </a:bodyPr>
                  <a:lstStyle/>
                  <a:p>
                    <a:pPr algn="ctr"/>
                    <a:r>
                      <a:rPr lang="en-GB" sz="800" b="1" dirty="0" err="1">
                        <a:latin typeface="Arial Narrow" panose="020B0606020202030204" pitchFamily="34" charset="0"/>
                      </a:rPr>
                      <a:t>Lh</a:t>
                    </a:r>
                    <a:endParaRPr lang="en-GB" sz="1050" b="1" dirty="0">
                      <a:latin typeface="Arial Narrow" panose="020B0606020202030204" pitchFamily="34" charset="0"/>
                    </a:endParaRPr>
                  </a:p>
                </p:txBody>
              </p:sp>
              <p:sp>
                <p:nvSpPr>
                  <p:cNvPr id="236" name="TextBox 235">
                    <a:extLst>
                      <a:ext uri="{FF2B5EF4-FFF2-40B4-BE49-F238E27FC236}">
                        <a16:creationId xmlns:a16="http://schemas.microsoft.com/office/drawing/2014/main" id="{84ED1F05-D344-42FE-97D6-2D4364D86FBB}"/>
                      </a:ext>
                    </a:extLst>
                  </p:cNvPr>
                  <p:cNvSpPr txBox="1"/>
                  <p:nvPr/>
                </p:nvSpPr>
                <p:spPr>
                  <a:xfrm>
                    <a:off x="1787140" y="3751306"/>
                    <a:ext cx="421181" cy="321264"/>
                  </a:xfrm>
                  <a:prstGeom prst="rect">
                    <a:avLst/>
                  </a:prstGeom>
                  <a:noFill/>
                </p:spPr>
                <p:txBody>
                  <a:bodyPr wrap="none" rtlCol="0">
                    <a:spAutoFit/>
                  </a:bodyPr>
                  <a:lstStyle/>
                  <a:p>
                    <a:pPr algn="ctr"/>
                    <a:r>
                      <a:rPr lang="en-GB" sz="800" b="1" dirty="0" err="1">
                        <a:latin typeface="Arial Narrow" panose="020B0606020202030204" pitchFamily="34" charset="0"/>
                      </a:rPr>
                      <a:t>Lc</a:t>
                    </a:r>
                    <a:endParaRPr lang="en-GB" sz="1050" b="1" dirty="0">
                      <a:latin typeface="Arial Narrow" panose="020B0606020202030204" pitchFamily="34" charset="0"/>
                    </a:endParaRPr>
                  </a:p>
                </p:txBody>
              </p:sp>
              <p:cxnSp>
                <p:nvCxnSpPr>
                  <p:cNvPr id="237" name="Connector: Curved 236">
                    <a:extLst>
                      <a:ext uri="{FF2B5EF4-FFF2-40B4-BE49-F238E27FC236}">
                        <a16:creationId xmlns:a16="http://schemas.microsoft.com/office/drawing/2014/main" id="{79F7311E-D7A2-4C03-88BC-0BCC6A5D98F6}"/>
                      </a:ext>
                    </a:extLst>
                  </p:cNvPr>
                  <p:cNvCxnSpPr>
                    <a:cxnSpLocks/>
                    <a:stCxn id="218" idx="1"/>
                    <a:endCxn id="228" idx="2"/>
                  </p:cNvCxnSpPr>
                  <p:nvPr/>
                </p:nvCxnSpPr>
                <p:spPr>
                  <a:xfrm rot="10800000">
                    <a:off x="1997735" y="3479605"/>
                    <a:ext cx="91825" cy="139140"/>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Connector: Curved 237">
                    <a:extLst>
                      <a:ext uri="{FF2B5EF4-FFF2-40B4-BE49-F238E27FC236}">
                        <a16:creationId xmlns:a16="http://schemas.microsoft.com/office/drawing/2014/main" id="{62540D33-B8EE-4139-ACA9-60F349B7C3B6}"/>
                      </a:ext>
                    </a:extLst>
                  </p:cNvPr>
                  <p:cNvCxnSpPr>
                    <a:cxnSpLocks/>
                    <a:stCxn id="236" idx="0"/>
                    <a:endCxn id="228" idx="2"/>
                  </p:cNvCxnSpPr>
                  <p:nvPr/>
                </p:nvCxnSpPr>
                <p:spPr>
                  <a:xfrm rot="5400000" flipH="1" flipV="1">
                    <a:off x="1861882" y="3615454"/>
                    <a:ext cx="271702" cy="3"/>
                  </a:xfrm>
                  <a:prstGeom prst="curvedConnector3">
                    <a:avLst>
                      <a:gd name="adj1" fmla="val 50000"/>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9" name="Rectangle 238">
                    <a:extLst>
                      <a:ext uri="{FF2B5EF4-FFF2-40B4-BE49-F238E27FC236}">
                        <a16:creationId xmlns:a16="http://schemas.microsoft.com/office/drawing/2014/main" id="{EEC46465-1BAA-43DC-878C-973F2302438E}"/>
                      </a:ext>
                    </a:extLst>
                  </p:cNvPr>
                  <p:cNvSpPr/>
                  <p:nvPr/>
                </p:nvSpPr>
                <p:spPr>
                  <a:xfrm>
                    <a:off x="1566635" y="3144889"/>
                    <a:ext cx="886847" cy="883424"/>
                  </a:xfrm>
                  <a:prstGeom prst="rect">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a:latin typeface="Arial Narrow" panose="020B0606020202030204" pitchFamily="34" charset="0"/>
                    </a:endParaRPr>
                  </a:p>
                </p:txBody>
              </p:sp>
              <p:sp>
                <p:nvSpPr>
                  <p:cNvPr id="240" name="Rectangle 239">
                    <a:extLst>
                      <a:ext uri="{FF2B5EF4-FFF2-40B4-BE49-F238E27FC236}">
                        <a16:creationId xmlns:a16="http://schemas.microsoft.com/office/drawing/2014/main" id="{34F687A2-4BBB-414D-A043-2DF344432611}"/>
                      </a:ext>
                    </a:extLst>
                  </p:cNvPr>
                  <p:cNvSpPr/>
                  <p:nvPr/>
                </p:nvSpPr>
                <p:spPr>
                  <a:xfrm>
                    <a:off x="1513574" y="2735699"/>
                    <a:ext cx="1059404" cy="413053"/>
                  </a:xfrm>
                  <a:prstGeom prst="rect">
                    <a:avLst/>
                  </a:prstGeom>
                </p:spPr>
                <p:txBody>
                  <a:bodyPr wrap="none">
                    <a:spAutoFit/>
                  </a:bodyPr>
                  <a:lstStyle/>
                  <a:p>
                    <a:r>
                      <a:rPr lang="en-GB" sz="1200" b="1" dirty="0">
                        <a:solidFill>
                          <a:schemeClr val="accent2">
                            <a:lumMod val="75000"/>
                          </a:schemeClr>
                        </a:solidFill>
                        <a:latin typeface="Arial Narrow" panose="020B0606020202030204" pitchFamily="34" charset="0"/>
                      </a:rPr>
                      <a:t>Location</a:t>
                    </a:r>
                    <a:endParaRPr lang="en-GB" sz="1200" dirty="0">
                      <a:latin typeface="Arial Narrow" panose="020B0606020202030204" pitchFamily="34" charset="0"/>
                    </a:endParaRPr>
                  </a:p>
                </p:txBody>
              </p:sp>
              <p:sp>
                <p:nvSpPr>
                  <p:cNvPr id="245" name="TextBox 244">
                    <a:extLst>
                      <a:ext uri="{FF2B5EF4-FFF2-40B4-BE49-F238E27FC236}">
                        <a16:creationId xmlns:a16="http://schemas.microsoft.com/office/drawing/2014/main" id="{66AB5A71-D46F-4B37-B3E8-9D4BD237246F}"/>
                      </a:ext>
                    </a:extLst>
                  </p:cNvPr>
                  <p:cNvSpPr txBox="1"/>
                  <p:nvPr/>
                </p:nvSpPr>
                <p:spPr>
                  <a:xfrm>
                    <a:off x="1432710" y="3039006"/>
                    <a:ext cx="447475" cy="344210"/>
                  </a:xfrm>
                  <a:prstGeom prst="rect">
                    <a:avLst/>
                  </a:prstGeom>
                  <a:noFill/>
                </p:spPr>
                <p:txBody>
                  <a:bodyPr wrap="none" rtlCol="0">
                    <a:spAutoFit/>
                  </a:bodyPr>
                  <a:lstStyle/>
                  <a:p>
                    <a:pPr algn="ctr"/>
                    <a:r>
                      <a:rPr lang="en-GB" sz="900" b="1" dirty="0">
                        <a:solidFill>
                          <a:schemeClr val="accent1">
                            <a:lumMod val="75000"/>
                          </a:schemeClr>
                        </a:solidFill>
                        <a:latin typeface="Arial Narrow" panose="020B0606020202030204" pitchFamily="34" charset="0"/>
                      </a:rPr>
                      <a:t>Sa</a:t>
                    </a:r>
                    <a:endParaRPr lang="en-GB" sz="1100" b="1" dirty="0">
                      <a:solidFill>
                        <a:schemeClr val="accent1">
                          <a:lumMod val="75000"/>
                        </a:schemeClr>
                      </a:solidFill>
                      <a:latin typeface="Arial Narrow" panose="020B0606020202030204" pitchFamily="34" charset="0"/>
                    </a:endParaRPr>
                  </a:p>
                </p:txBody>
              </p:sp>
            </p:grpSp>
          </p:grpSp>
          <p:grpSp>
            <p:nvGrpSpPr>
              <p:cNvPr id="307" name="Group 306">
                <a:extLst>
                  <a:ext uri="{FF2B5EF4-FFF2-40B4-BE49-F238E27FC236}">
                    <a16:creationId xmlns:a16="http://schemas.microsoft.com/office/drawing/2014/main" id="{CA0B07EC-C39A-4DCE-BC44-014A73C7F36F}"/>
                  </a:ext>
                </a:extLst>
              </p:cNvPr>
              <p:cNvGrpSpPr>
                <a:grpSpLocks noChangeAspect="1"/>
              </p:cNvGrpSpPr>
              <p:nvPr/>
            </p:nvGrpSpPr>
            <p:grpSpPr>
              <a:xfrm>
                <a:off x="6061471" y="993136"/>
                <a:ext cx="1881569" cy="1661303"/>
                <a:chOff x="3096041" y="988604"/>
                <a:chExt cx="4205773" cy="3713421"/>
              </a:xfrm>
            </p:grpSpPr>
            <p:grpSp>
              <p:nvGrpSpPr>
                <p:cNvPr id="308" name="Group 307">
                  <a:extLst>
                    <a:ext uri="{FF2B5EF4-FFF2-40B4-BE49-F238E27FC236}">
                      <a16:creationId xmlns:a16="http://schemas.microsoft.com/office/drawing/2014/main" id="{20AAC959-E5AD-4A57-8CA5-57E14C6F5EF4}"/>
                    </a:ext>
                  </a:extLst>
                </p:cNvPr>
                <p:cNvGrpSpPr/>
                <p:nvPr/>
              </p:nvGrpSpPr>
              <p:grpSpPr>
                <a:xfrm>
                  <a:off x="4545664" y="988604"/>
                  <a:ext cx="1203220" cy="1356505"/>
                  <a:chOff x="2805631" y="978090"/>
                  <a:chExt cx="1203220" cy="1356505"/>
                </a:xfrm>
              </p:grpSpPr>
              <p:sp>
                <p:nvSpPr>
                  <p:cNvPr id="378" name="TextBox 377">
                    <a:extLst>
                      <a:ext uri="{FF2B5EF4-FFF2-40B4-BE49-F238E27FC236}">
                        <a16:creationId xmlns:a16="http://schemas.microsoft.com/office/drawing/2014/main" id="{A05BEB8C-C3EF-47DE-8FBA-2E6631E65D74}"/>
                      </a:ext>
                    </a:extLst>
                  </p:cNvPr>
                  <p:cNvSpPr txBox="1"/>
                  <p:nvPr/>
                </p:nvSpPr>
                <p:spPr>
                  <a:xfrm>
                    <a:off x="3445812" y="1697423"/>
                    <a:ext cx="495187" cy="343977"/>
                  </a:xfrm>
                  <a:prstGeom prst="rect">
                    <a:avLst/>
                  </a:prstGeom>
                  <a:noFill/>
                </p:spPr>
                <p:txBody>
                  <a:bodyPr wrap="none" rtlCol="0">
                    <a:spAutoFit/>
                  </a:bodyPr>
                  <a:lstStyle/>
                  <a:p>
                    <a:pPr algn="ctr"/>
                    <a:r>
                      <a:rPr lang="en-GB" sz="400" b="1" dirty="0">
                        <a:latin typeface="Arial Narrow" panose="020B0606020202030204" pitchFamily="34" charset="0"/>
                      </a:rPr>
                      <a:t>In</a:t>
                    </a:r>
                    <a:endParaRPr lang="en-GB" sz="600" b="1" dirty="0">
                      <a:latin typeface="Arial Narrow" panose="020B0606020202030204" pitchFamily="34" charset="0"/>
                    </a:endParaRPr>
                  </a:p>
                </p:txBody>
              </p:sp>
              <p:sp>
                <p:nvSpPr>
                  <p:cNvPr id="379" name="TextBox 378">
                    <a:extLst>
                      <a:ext uri="{FF2B5EF4-FFF2-40B4-BE49-F238E27FC236}">
                        <a16:creationId xmlns:a16="http://schemas.microsoft.com/office/drawing/2014/main" id="{F77EDD55-DB20-4077-8741-DA5B68C3971E}"/>
                      </a:ext>
                    </a:extLst>
                  </p:cNvPr>
                  <p:cNvSpPr txBox="1"/>
                  <p:nvPr/>
                </p:nvSpPr>
                <p:spPr>
                  <a:xfrm>
                    <a:off x="2805631" y="1697423"/>
                    <a:ext cx="520269" cy="343977"/>
                  </a:xfrm>
                  <a:prstGeom prst="rect">
                    <a:avLst/>
                  </a:prstGeom>
                  <a:noFill/>
                </p:spPr>
                <p:txBody>
                  <a:bodyPr wrap="none" rtlCol="0">
                    <a:spAutoFit/>
                  </a:bodyPr>
                  <a:lstStyle/>
                  <a:p>
                    <a:pPr algn="ctr"/>
                    <a:r>
                      <a:rPr lang="en-GB" sz="400" b="1" dirty="0" err="1">
                        <a:latin typeface="Arial Narrow" panose="020B0606020202030204" pitchFamily="34" charset="0"/>
                      </a:rPr>
                      <a:t>Im</a:t>
                    </a:r>
                    <a:endParaRPr lang="en-GB" sz="600" b="1" dirty="0">
                      <a:latin typeface="Arial Narrow" panose="020B0606020202030204" pitchFamily="34" charset="0"/>
                    </a:endParaRPr>
                  </a:p>
                </p:txBody>
              </p:sp>
              <p:cxnSp>
                <p:nvCxnSpPr>
                  <p:cNvPr id="380" name="Connector: Curved 379">
                    <a:extLst>
                      <a:ext uri="{FF2B5EF4-FFF2-40B4-BE49-F238E27FC236}">
                        <a16:creationId xmlns:a16="http://schemas.microsoft.com/office/drawing/2014/main" id="{59669E49-4745-43F6-A9E8-BA163803814B}"/>
                      </a:ext>
                    </a:extLst>
                  </p:cNvPr>
                  <p:cNvCxnSpPr>
                    <a:cxnSpLocks/>
                    <a:stCxn id="381" idx="3"/>
                    <a:endCxn id="378" idx="0"/>
                  </p:cNvCxnSpPr>
                  <p:nvPr/>
                </p:nvCxnSpPr>
                <p:spPr>
                  <a:xfrm>
                    <a:off x="3622445" y="1569636"/>
                    <a:ext cx="70960" cy="127787"/>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1" name="TextBox 380">
                    <a:extLst>
                      <a:ext uri="{FF2B5EF4-FFF2-40B4-BE49-F238E27FC236}">
                        <a16:creationId xmlns:a16="http://schemas.microsoft.com/office/drawing/2014/main" id="{6548BF73-A3FC-4BA3-9F28-ED18904CB9A6}"/>
                      </a:ext>
                    </a:extLst>
                  </p:cNvPr>
                  <p:cNvSpPr txBox="1"/>
                  <p:nvPr/>
                </p:nvSpPr>
                <p:spPr>
                  <a:xfrm>
                    <a:off x="3130844" y="1397648"/>
                    <a:ext cx="491602" cy="343977"/>
                  </a:xfrm>
                  <a:prstGeom prst="rect">
                    <a:avLst/>
                  </a:prstGeom>
                  <a:noFill/>
                </p:spPr>
                <p:txBody>
                  <a:bodyPr wrap="none" rtlCol="0">
                    <a:spAutoFit/>
                  </a:bodyPr>
                  <a:lstStyle/>
                  <a:p>
                    <a:pPr algn="ctr"/>
                    <a:r>
                      <a:rPr lang="en-GB" sz="400" b="1" dirty="0">
                        <a:latin typeface="Arial Narrow" panose="020B0606020202030204" pitchFamily="34" charset="0"/>
                      </a:rPr>
                      <a:t>Is</a:t>
                    </a:r>
                    <a:endParaRPr lang="en-GB" sz="600" b="1" dirty="0">
                      <a:latin typeface="Arial Narrow" panose="020B0606020202030204" pitchFamily="34" charset="0"/>
                    </a:endParaRPr>
                  </a:p>
                </p:txBody>
              </p:sp>
              <p:sp>
                <p:nvSpPr>
                  <p:cNvPr id="382" name="TextBox 381">
                    <a:extLst>
                      <a:ext uri="{FF2B5EF4-FFF2-40B4-BE49-F238E27FC236}">
                        <a16:creationId xmlns:a16="http://schemas.microsoft.com/office/drawing/2014/main" id="{91AEAE9F-BD92-48D8-A1F1-3E6BE090FA18}"/>
                      </a:ext>
                    </a:extLst>
                  </p:cNvPr>
                  <p:cNvSpPr txBox="1"/>
                  <p:nvPr/>
                </p:nvSpPr>
                <p:spPr>
                  <a:xfrm>
                    <a:off x="3130844" y="1990618"/>
                    <a:ext cx="491602" cy="343977"/>
                  </a:xfrm>
                  <a:prstGeom prst="rect">
                    <a:avLst/>
                  </a:prstGeom>
                  <a:noFill/>
                </p:spPr>
                <p:txBody>
                  <a:bodyPr wrap="none" rtlCol="0">
                    <a:spAutoFit/>
                  </a:bodyPr>
                  <a:lstStyle/>
                  <a:p>
                    <a:pPr algn="ctr"/>
                    <a:r>
                      <a:rPr lang="en-GB" sz="400" b="1" dirty="0" err="1">
                        <a:latin typeface="Arial Narrow" panose="020B0606020202030204" pitchFamily="34" charset="0"/>
                      </a:rPr>
                      <a:t>Ic</a:t>
                    </a:r>
                    <a:endParaRPr lang="en-GB" sz="600" b="1" dirty="0">
                      <a:latin typeface="Arial Narrow" panose="020B0606020202030204" pitchFamily="34" charset="0"/>
                    </a:endParaRPr>
                  </a:p>
                </p:txBody>
              </p:sp>
              <p:sp>
                <p:nvSpPr>
                  <p:cNvPr id="383" name="Rectangle 382">
                    <a:extLst>
                      <a:ext uri="{FF2B5EF4-FFF2-40B4-BE49-F238E27FC236}">
                        <a16:creationId xmlns:a16="http://schemas.microsoft.com/office/drawing/2014/main" id="{0F77F80F-0D30-46BB-8A24-A5AD598153E7}"/>
                      </a:ext>
                    </a:extLst>
                  </p:cNvPr>
                  <p:cNvSpPr/>
                  <p:nvPr/>
                </p:nvSpPr>
                <p:spPr>
                  <a:xfrm>
                    <a:off x="2945552" y="1384196"/>
                    <a:ext cx="886847" cy="883424"/>
                  </a:xfrm>
                  <a:prstGeom prst="rect">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b="1">
                      <a:latin typeface="Arial Narrow" panose="020B0606020202030204" pitchFamily="34" charset="0"/>
                    </a:endParaRPr>
                  </a:p>
                </p:txBody>
              </p:sp>
              <p:cxnSp>
                <p:nvCxnSpPr>
                  <p:cNvPr id="384" name="Connector: Curved 383">
                    <a:extLst>
                      <a:ext uri="{FF2B5EF4-FFF2-40B4-BE49-F238E27FC236}">
                        <a16:creationId xmlns:a16="http://schemas.microsoft.com/office/drawing/2014/main" id="{E9A39FB8-A4C3-46C5-A043-4DF6B622282D}"/>
                      </a:ext>
                    </a:extLst>
                  </p:cNvPr>
                  <p:cNvCxnSpPr>
                    <a:cxnSpLocks/>
                    <a:stCxn id="382" idx="1"/>
                    <a:endCxn id="379" idx="2"/>
                  </p:cNvCxnSpPr>
                  <p:nvPr/>
                </p:nvCxnSpPr>
                <p:spPr>
                  <a:xfrm rot="10800000">
                    <a:off x="3065767" y="2041402"/>
                    <a:ext cx="65077" cy="121206"/>
                  </a:xfrm>
                  <a:prstGeom prst="curvedConnector2">
                    <a:avLst/>
                  </a:prstGeom>
                  <a:ln w="63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5" name="Connector: Curved 384">
                    <a:extLst>
                      <a:ext uri="{FF2B5EF4-FFF2-40B4-BE49-F238E27FC236}">
                        <a16:creationId xmlns:a16="http://schemas.microsoft.com/office/drawing/2014/main" id="{30A4C36E-F33D-4BFE-9C09-1AA2CB937577}"/>
                      </a:ext>
                    </a:extLst>
                  </p:cNvPr>
                  <p:cNvCxnSpPr>
                    <a:cxnSpLocks/>
                    <a:stCxn id="378" idx="2"/>
                    <a:endCxn id="382" idx="3"/>
                  </p:cNvCxnSpPr>
                  <p:nvPr/>
                </p:nvCxnSpPr>
                <p:spPr>
                  <a:xfrm rot="5400000">
                    <a:off x="3597324" y="2066522"/>
                    <a:ext cx="121206" cy="70960"/>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6" name="Connector: Curved 385">
                    <a:extLst>
                      <a:ext uri="{FF2B5EF4-FFF2-40B4-BE49-F238E27FC236}">
                        <a16:creationId xmlns:a16="http://schemas.microsoft.com/office/drawing/2014/main" id="{183F0C3C-6694-44FE-9E7E-A66EF6329208}"/>
                      </a:ext>
                    </a:extLst>
                  </p:cNvPr>
                  <p:cNvCxnSpPr>
                    <a:cxnSpLocks/>
                    <a:stCxn id="379" idx="0"/>
                    <a:endCxn id="381" idx="1"/>
                  </p:cNvCxnSpPr>
                  <p:nvPr/>
                </p:nvCxnSpPr>
                <p:spPr>
                  <a:xfrm rot="5400000" flipH="1" flipV="1">
                    <a:off x="3034413" y="1600992"/>
                    <a:ext cx="127787" cy="65077"/>
                  </a:xfrm>
                  <a:prstGeom prst="curvedConnector2">
                    <a:avLst/>
                  </a:prstGeom>
                  <a:ln w="6350">
                    <a:solidFill>
                      <a:schemeClr val="accent3">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87" name="Rectangle 386">
                    <a:extLst>
                      <a:ext uri="{FF2B5EF4-FFF2-40B4-BE49-F238E27FC236}">
                        <a16:creationId xmlns:a16="http://schemas.microsoft.com/office/drawing/2014/main" id="{DB10AF74-4029-4299-9E53-FB17A616B4CF}"/>
                      </a:ext>
                    </a:extLst>
                  </p:cNvPr>
                  <p:cNvSpPr/>
                  <p:nvPr/>
                </p:nvSpPr>
                <p:spPr>
                  <a:xfrm>
                    <a:off x="2814959" y="978090"/>
                    <a:ext cx="1193892" cy="481570"/>
                  </a:xfrm>
                  <a:prstGeom prst="rect">
                    <a:avLst/>
                  </a:prstGeom>
                </p:spPr>
                <p:txBody>
                  <a:bodyPr wrap="none">
                    <a:spAutoFit/>
                  </a:bodyPr>
                  <a:lstStyle/>
                  <a:p>
                    <a:r>
                      <a:rPr lang="en-GB" sz="800" b="1" dirty="0">
                        <a:solidFill>
                          <a:schemeClr val="bg2">
                            <a:lumMod val="25000"/>
                          </a:schemeClr>
                        </a:solidFill>
                        <a:latin typeface="Arial Narrow" panose="020B0606020202030204" pitchFamily="34" charset="0"/>
                      </a:rPr>
                      <a:t>Infection</a:t>
                    </a:r>
                    <a:endParaRPr lang="en-GB" sz="800" dirty="0">
                      <a:solidFill>
                        <a:schemeClr val="bg2">
                          <a:lumMod val="25000"/>
                        </a:schemeClr>
                      </a:solidFill>
                      <a:latin typeface="Arial Narrow" panose="020B0606020202030204" pitchFamily="34" charset="0"/>
                    </a:endParaRPr>
                  </a:p>
                </p:txBody>
              </p:sp>
            </p:grpSp>
            <p:sp>
              <p:nvSpPr>
                <p:cNvPr id="309" name="Rectangle: Rounded Corners 308">
                  <a:extLst>
                    <a:ext uri="{FF2B5EF4-FFF2-40B4-BE49-F238E27FC236}">
                      <a16:creationId xmlns:a16="http://schemas.microsoft.com/office/drawing/2014/main" id="{9D0FCAE1-2AC7-4326-86E6-C307B2C7E696}"/>
                    </a:ext>
                  </a:extLst>
                </p:cNvPr>
                <p:cNvSpPr/>
                <p:nvPr/>
              </p:nvSpPr>
              <p:spPr>
                <a:xfrm>
                  <a:off x="5627079" y="3754773"/>
                  <a:ext cx="1290557" cy="3886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b="1" dirty="0">
                      <a:latin typeface="Arial Narrow" panose="020B0606020202030204" pitchFamily="34" charset="0"/>
                    </a:rPr>
                    <a:t>Recorded death</a:t>
                  </a:r>
                </a:p>
              </p:txBody>
            </p:sp>
            <p:grpSp>
              <p:nvGrpSpPr>
                <p:cNvPr id="310" name="Group 309">
                  <a:extLst>
                    <a:ext uri="{FF2B5EF4-FFF2-40B4-BE49-F238E27FC236}">
                      <a16:creationId xmlns:a16="http://schemas.microsoft.com/office/drawing/2014/main" id="{9A232554-18C6-496D-8410-AFB301736D04}"/>
                    </a:ext>
                  </a:extLst>
                </p:cNvPr>
                <p:cNvGrpSpPr/>
                <p:nvPr/>
              </p:nvGrpSpPr>
              <p:grpSpPr>
                <a:xfrm>
                  <a:off x="5928767" y="2130933"/>
                  <a:ext cx="1373047" cy="1623839"/>
                  <a:chOff x="6393572" y="2734548"/>
                  <a:chExt cx="1373047" cy="1623839"/>
                </a:xfrm>
              </p:grpSpPr>
              <p:sp>
                <p:nvSpPr>
                  <p:cNvPr id="364" name="TextBox 363">
                    <a:extLst>
                      <a:ext uri="{FF2B5EF4-FFF2-40B4-BE49-F238E27FC236}">
                        <a16:creationId xmlns:a16="http://schemas.microsoft.com/office/drawing/2014/main" id="{BB70270E-5801-42C1-AAC8-AC8115646C95}"/>
                      </a:ext>
                    </a:extLst>
                  </p:cNvPr>
                  <p:cNvSpPr txBox="1"/>
                  <p:nvPr/>
                </p:nvSpPr>
                <p:spPr>
                  <a:xfrm>
                    <a:off x="7096470" y="3461173"/>
                    <a:ext cx="531019" cy="343978"/>
                  </a:xfrm>
                  <a:prstGeom prst="rect">
                    <a:avLst/>
                  </a:prstGeom>
                  <a:noFill/>
                </p:spPr>
                <p:txBody>
                  <a:bodyPr wrap="none" rtlCol="0">
                    <a:spAutoFit/>
                  </a:bodyPr>
                  <a:lstStyle/>
                  <a:p>
                    <a:pPr algn="ctr"/>
                    <a:r>
                      <a:rPr lang="en-GB" sz="400" b="1" dirty="0">
                        <a:latin typeface="Arial Narrow" panose="020B0606020202030204" pitchFamily="34" charset="0"/>
                      </a:rPr>
                      <a:t>Ss</a:t>
                    </a:r>
                    <a:endParaRPr lang="en-GB" sz="600" b="1" dirty="0">
                      <a:latin typeface="Arial Narrow" panose="020B0606020202030204" pitchFamily="34" charset="0"/>
                    </a:endParaRPr>
                  </a:p>
                </p:txBody>
              </p:sp>
              <p:sp>
                <p:nvSpPr>
                  <p:cNvPr id="365" name="TextBox 364">
                    <a:extLst>
                      <a:ext uri="{FF2B5EF4-FFF2-40B4-BE49-F238E27FC236}">
                        <a16:creationId xmlns:a16="http://schemas.microsoft.com/office/drawing/2014/main" id="{BE0BD203-B6AB-43E9-86A1-6581EF357631}"/>
                      </a:ext>
                    </a:extLst>
                  </p:cNvPr>
                  <p:cNvSpPr txBox="1"/>
                  <p:nvPr/>
                </p:nvSpPr>
                <p:spPr>
                  <a:xfrm>
                    <a:off x="6467029" y="3461173"/>
                    <a:ext cx="534599" cy="343978"/>
                  </a:xfrm>
                  <a:prstGeom prst="rect">
                    <a:avLst/>
                  </a:prstGeom>
                  <a:noFill/>
                </p:spPr>
                <p:txBody>
                  <a:bodyPr wrap="none" rtlCol="0">
                    <a:spAutoFit/>
                  </a:bodyPr>
                  <a:lstStyle/>
                  <a:p>
                    <a:pPr algn="ctr"/>
                    <a:r>
                      <a:rPr lang="en-GB" sz="400" b="1" dirty="0">
                        <a:latin typeface="Arial Narrow" panose="020B0606020202030204" pitchFamily="34" charset="0"/>
                      </a:rPr>
                      <a:t>Sd</a:t>
                    </a:r>
                    <a:endParaRPr lang="en-GB" sz="600" b="1" dirty="0">
                      <a:latin typeface="Arial Narrow" panose="020B0606020202030204" pitchFamily="34" charset="0"/>
                    </a:endParaRPr>
                  </a:p>
                </p:txBody>
              </p:sp>
              <p:sp>
                <p:nvSpPr>
                  <p:cNvPr id="366" name="TextBox 365">
                    <a:extLst>
                      <a:ext uri="{FF2B5EF4-FFF2-40B4-BE49-F238E27FC236}">
                        <a16:creationId xmlns:a16="http://schemas.microsoft.com/office/drawing/2014/main" id="{4B22EFE4-1F95-46BD-B000-9B7630748110}"/>
                      </a:ext>
                    </a:extLst>
                  </p:cNvPr>
                  <p:cNvSpPr txBox="1"/>
                  <p:nvPr/>
                </p:nvSpPr>
                <p:spPr>
                  <a:xfrm>
                    <a:off x="6779707" y="3161402"/>
                    <a:ext cx="531019" cy="343978"/>
                  </a:xfrm>
                  <a:prstGeom prst="rect">
                    <a:avLst/>
                  </a:prstGeom>
                  <a:noFill/>
                </p:spPr>
                <p:txBody>
                  <a:bodyPr wrap="none" rtlCol="0">
                    <a:spAutoFit/>
                  </a:bodyPr>
                  <a:lstStyle/>
                  <a:p>
                    <a:pPr algn="ctr"/>
                    <a:r>
                      <a:rPr lang="en-GB" sz="400" b="1" dirty="0">
                        <a:latin typeface="Arial Narrow" panose="020B0606020202030204" pitchFamily="34" charset="0"/>
                      </a:rPr>
                      <a:t>Sa</a:t>
                    </a:r>
                    <a:endParaRPr lang="en-GB" sz="600" b="1" dirty="0">
                      <a:latin typeface="Arial Narrow" panose="020B0606020202030204" pitchFamily="34" charset="0"/>
                    </a:endParaRPr>
                  </a:p>
                </p:txBody>
              </p:sp>
              <p:sp>
                <p:nvSpPr>
                  <p:cNvPr id="367" name="TextBox 366">
                    <a:extLst>
                      <a:ext uri="{FF2B5EF4-FFF2-40B4-BE49-F238E27FC236}">
                        <a16:creationId xmlns:a16="http://schemas.microsoft.com/office/drawing/2014/main" id="{1F0B36B1-56FA-4F9B-B66B-4131ECCD4A28}"/>
                      </a:ext>
                    </a:extLst>
                  </p:cNvPr>
                  <p:cNvSpPr txBox="1"/>
                  <p:nvPr/>
                </p:nvSpPr>
                <p:spPr>
                  <a:xfrm>
                    <a:off x="6788659" y="3754365"/>
                    <a:ext cx="513103" cy="343978"/>
                  </a:xfrm>
                  <a:prstGeom prst="rect">
                    <a:avLst/>
                  </a:prstGeom>
                  <a:noFill/>
                </p:spPr>
                <p:txBody>
                  <a:bodyPr wrap="none" rtlCol="0">
                    <a:spAutoFit/>
                  </a:bodyPr>
                  <a:lstStyle/>
                  <a:p>
                    <a:pPr algn="ctr"/>
                    <a:r>
                      <a:rPr lang="en-GB" sz="400" b="1" dirty="0">
                        <a:latin typeface="Arial Narrow" panose="020B0606020202030204" pitchFamily="34" charset="0"/>
                      </a:rPr>
                      <a:t>Sr</a:t>
                    </a:r>
                    <a:endParaRPr lang="en-GB" sz="600" b="1" dirty="0">
                      <a:latin typeface="Arial Narrow" panose="020B0606020202030204" pitchFamily="34" charset="0"/>
                    </a:endParaRPr>
                  </a:p>
                </p:txBody>
              </p:sp>
              <p:sp>
                <p:nvSpPr>
                  <p:cNvPr id="369" name="Rectangle 368">
                    <a:extLst>
                      <a:ext uri="{FF2B5EF4-FFF2-40B4-BE49-F238E27FC236}">
                        <a16:creationId xmlns:a16="http://schemas.microsoft.com/office/drawing/2014/main" id="{5C8D0838-0B6A-480B-9D15-76717E965271}"/>
                      </a:ext>
                    </a:extLst>
                  </p:cNvPr>
                  <p:cNvSpPr/>
                  <p:nvPr/>
                </p:nvSpPr>
                <p:spPr>
                  <a:xfrm>
                    <a:off x="6609113" y="3147949"/>
                    <a:ext cx="886848" cy="883424"/>
                  </a:xfrm>
                  <a:prstGeom prst="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b="1">
                      <a:latin typeface="Arial Narrow" panose="020B0606020202030204" pitchFamily="34" charset="0"/>
                    </a:endParaRPr>
                  </a:p>
                </p:txBody>
              </p:sp>
              <p:cxnSp>
                <p:nvCxnSpPr>
                  <p:cNvPr id="371" name="Connector: Curved 370">
                    <a:extLst>
                      <a:ext uri="{FF2B5EF4-FFF2-40B4-BE49-F238E27FC236}">
                        <a16:creationId xmlns:a16="http://schemas.microsoft.com/office/drawing/2014/main" id="{EC683348-1EA6-4C35-96A6-471D846B262C}"/>
                      </a:ext>
                    </a:extLst>
                  </p:cNvPr>
                  <p:cNvCxnSpPr>
                    <a:cxnSpLocks/>
                    <a:stCxn id="367" idx="0"/>
                    <a:endCxn id="366" idx="2"/>
                  </p:cNvCxnSpPr>
                  <p:nvPr/>
                </p:nvCxnSpPr>
                <p:spPr>
                  <a:xfrm rot="5400000" flipH="1" flipV="1">
                    <a:off x="6920722" y="3629871"/>
                    <a:ext cx="248986" cy="4"/>
                  </a:xfrm>
                  <a:prstGeom prst="curvedConnector3">
                    <a:avLst>
                      <a:gd name="adj1" fmla="val 50000"/>
                    </a:avLst>
                  </a:prstGeom>
                  <a:ln w="6350">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72" name="Connector: Curved 371">
                    <a:extLst>
                      <a:ext uri="{FF2B5EF4-FFF2-40B4-BE49-F238E27FC236}">
                        <a16:creationId xmlns:a16="http://schemas.microsoft.com/office/drawing/2014/main" id="{0AB033D3-2A71-439A-94D0-F5C8D1E6E772}"/>
                      </a:ext>
                    </a:extLst>
                  </p:cNvPr>
                  <p:cNvCxnSpPr>
                    <a:cxnSpLocks/>
                    <a:stCxn id="364" idx="0"/>
                    <a:endCxn id="366" idx="3"/>
                  </p:cNvCxnSpPr>
                  <p:nvPr/>
                </p:nvCxnSpPr>
                <p:spPr>
                  <a:xfrm rot="16200000" flipV="1">
                    <a:off x="7272463" y="3371656"/>
                    <a:ext cx="127782" cy="51254"/>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3" name="Connector: Curved 372">
                    <a:extLst>
                      <a:ext uri="{FF2B5EF4-FFF2-40B4-BE49-F238E27FC236}">
                        <a16:creationId xmlns:a16="http://schemas.microsoft.com/office/drawing/2014/main" id="{2DCE677B-A2E8-44FB-BE0C-1BFCB2AC446D}"/>
                      </a:ext>
                    </a:extLst>
                  </p:cNvPr>
                  <p:cNvCxnSpPr>
                    <a:cxnSpLocks/>
                    <a:stCxn id="364" idx="2"/>
                    <a:endCxn id="367" idx="3"/>
                  </p:cNvCxnSpPr>
                  <p:nvPr/>
                </p:nvCxnSpPr>
                <p:spPr>
                  <a:xfrm rot="5400000">
                    <a:off x="7271269" y="3835643"/>
                    <a:ext cx="121204" cy="60218"/>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4" name="Connector: Curved 373">
                    <a:extLst>
                      <a:ext uri="{FF2B5EF4-FFF2-40B4-BE49-F238E27FC236}">
                        <a16:creationId xmlns:a16="http://schemas.microsoft.com/office/drawing/2014/main" id="{71645928-8387-4D9D-8CC0-8E547F4DB149}"/>
                      </a:ext>
                    </a:extLst>
                  </p:cNvPr>
                  <p:cNvCxnSpPr>
                    <a:cxnSpLocks/>
                    <a:stCxn id="367" idx="1"/>
                    <a:endCxn id="365" idx="2"/>
                  </p:cNvCxnSpPr>
                  <p:nvPr/>
                </p:nvCxnSpPr>
                <p:spPr>
                  <a:xfrm rot="10800000">
                    <a:off x="6734329" y="3805150"/>
                    <a:ext cx="54330" cy="121204"/>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6" name="Rectangle 375">
                    <a:extLst>
                      <a:ext uri="{FF2B5EF4-FFF2-40B4-BE49-F238E27FC236}">
                        <a16:creationId xmlns:a16="http://schemas.microsoft.com/office/drawing/2014/main" id="{834818BE-D11B-4311-B281-CC173AAB1E12}"/>
                      </a:ext>
                    </a:extLst>
                  </p:cNvPr>
                  <p:cNvSpPr/>
                  <p:nvPr/>
                </p:nvSpPr>
                <p:spPr>
                  <a:xfrm>
                    <a:off x="6393572" y="2734548"/>
                    <a:ext cx="1373047" cy="481570"/>
                  </a:xfrm>
                  <a:prstGeom prst="rect">
                    <a:avLst/>
                  </a:prstGeom>
                </p:spPr>
                <p:txBody>
                  <a:bodyPr wrap="none">
                    <a:spAutoFit/>
                  </a:bodyPr>
                  <a:lstStyle/>
                  <a:p>
                    <a:r>
                      <a:rPr lang="en-GB" sz="800" b="1" dirty="0">
                        <a:solidFill>
                          <a:schemeClr val="accent1">
                            <a:lumMod val="75000"/>
                          </a:schemeClr>
                        </a:solidFill>
                        <a:latin typeface="Arial Narrow" panose="020B0606020202030204" pitchFamily="34" charset="0"/>
                      </a:rPr>
                      <a:t>Symptoms</a:t>
                    </a:r>
                    <a:endParaRPr lang="en-GB" sz="800" dirty="0">
                      <a:solidFill>
                        <a:schemeClr val="accent1">
                          <a:lumMod val="75000"/>
                        </a:schemeClr>
                      </a:solidFill>
                      <a:latin typeface="Arial Narrow" panose="020B0606020202030204" pitchFamily="34" charset="0"/>
                    </a:endParaRPr>
                  </a:p>
                </p:txBody>
              </p:sp>
              <p:cxnSp>
                <p:nvCxnSpPr>
                  <p:cNvPr id="377" name="Straight Arrow Connector 376">
                    <a:extLst>
                      <a:ext uri="{FF2B5EF4-FFF2-40B4-BE49-F238E27FC236}">
                        <a16:creationId xmlns:a16="http://schemas.microsoft.com/office/drawing/2014/main" id="{69E70C2E-CCF4-4124-B3BA-55BD484C1D2F}"/>
                      </a:ext>
                    </a:extLst>
                  </p:cNvPr>
                  <p:cNvCxnSpPr>
                    <a:cxnSpLocks/>
                    <a:stCxn id="365" idx="2"/>
                    <a:endCxn id="309" idx="0"/>
                  </p:cNvCxnSpPr>
                  <p:nvPr/>
                </p:nvCxnSpPr>
                <p:spPr>
                  <a:xfrm>
                    <a:off x="6734329" y="3805150"/>
                    <a:ext cx="2834" cy="553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60469AA6-4B48-4D66-994E-F1F64F970633}"/>
                    </a:ext>
                  </a:extLst>
                </p:cNvPr>
                <p:cNvGrpSpPr/>
                <p:nvPr/>
              </p:nvGrpSpPr>
              <p:grpSpPr>
                <a:xfrm>
                  <a:off x="4465166" y="2723535"/>
                  <a:ext cx="1290557" cy="1978490"/>
                  <a:chOff x="4495378" y="4552138"/>
                  <a:chExt cx="1290557" cy="1978490"/>
                </a:xfrm>
              </p:grpSpPr>
              <p:sp>
                <p:nvSpPr>
                  <p:cNvPr id="334" name="TextBox 333">
                    <a:extLst>
                      <a:ext uri="{FF2B5EF4-FFF2-40B4-BE49-F238E27FC236}">
                        <a16:creationId xmlns:a16="http://schemas.microsoft.com/office/drawing/2014/main" id="{D6507AF6-3E3E-4AF5-8104-956B3594691C}"/>
                      </a:ext>
                    </a:extLst>
                  </p:cNvPr>
                  <p:cNvSpPr txBox="1"/>
                  <p:nvPr/>
                </p:nvSpPr>
                <p:spPr>
                  <a:xfrm>
                    <a:off x="5181918" y="5277010"/>
                    <a:ext cx="541765" cy="343978"/>
                  </a:xfrm>
                  <a:prstGeom prst="rect">
                    <a:avLst/>
                  </a:prstGeom>
                  <a:noFill/>
                </p:spPr>
                <p:txBody>
                  <a:bodyPr wrap="none" rtlCol="0">
                    <a:spAutoFit/>
                  </a:bodyPr>
                  <a:lstStyle/>
                  <a:p>
                    <a:pPr algn="ctr"/>
                    <a:r>
                      <a:rPr lang="en-GB" sz="400" b="1" dirty="0">
                        <a:latin typeface="Arial Narrow" panose="020B0606020202030204" pitchFamily="34" charset="0"/>
                      </a:rPr>
                      <a:t>Tw</a:t>
                    </a:r>
                    <a:endParaRPr lang="en-GB" sz="600" b="1" dirty="0">
                      <a:latin typeface="Arial Narrow" panose="020B0606020202030204" pitchFamily="34" charset="0"/>
                    </a:endParaRPr>
                  </a:p>
                </p:txBody>
              </p:sp>
              <p:sp>
                <p:nvSpPr>
                  <p:cNvPr id="335" name="TextBox 334">
                    <a:extLst>
                      <a:ext uri="{FF2B5EF4-FFF2-40B4-BE49-F238E27FC236}">
                        <a16:creationId xmlns:a16="http://schemas.microsoft.com/office/drawing/2014/main" id="{5D567637-ADA7-4C9D-A2FC-08B3FF8E8821}"/>
                      </a:ext>
                    </a:extLst>
                  </p:cNvPr>
                  <p:cNvSpPr txBox="1"/>
                  <p:nvPr/>
                </p:nvSpPr>
                <p:spPr>
                  <a:xfrm>
                    <a:off x="4573987" y="5277010"/>
                    <a:ext cx="502354" cy="343978"/>
                  </a:xfrm>
                  <a:prstGeom prst="rect">
                    <a:avLst/>
                  </a:prstGeom>
                  <a:noFill/>
                </p:spPr>
                <p:txBody>
                  <a:bodyPr wrap="none" rtlCol="0">
                    <a:spAutoFit/>
                  </a:bodyPr>
                  <a:lstStyle/>
                  <a:p>
                    <a:pPr algn="ctr"/>
                    <a:r>
                      <a:rPr lang="en-GB" sz="400" b="1" dirty="0">
                        <a:latin typeface="Arial Narrow" panose="020B0606020202030204" pitchFamily="34" charset="0"/>
                      </a:rPr>
                      <a:t>T-</a:t>
                    </a:r>
                    <a:endParaRPr lang="en-GB" sz="600" b="1" dirty="0">
                      <a:latin typeface="Arial Narrow" panose="020B0606020202030204" pitchFamily="34" charset="0"/>
                    </a:endParaRPr>
                  </a:p>
                </p:txBody>
              </p:sp>
              <p:sp>
                <p:nvSpPr>
                  <p:cNvPr id="337" name="TextBox 336">
                    <a:extLst>
                      <a:ext uri="{FF2B5EF4-FFF2-40B4-BE49-F238E27FC236}">
                        <a16:creationId xmlns:a16="http://schemas.microsoft.com/office/drawing/2014/main" id="{DC5A847A-8EF8-439F-999D-256D34DDF111}"/>
                      </a:ext>
                    </a:extLst>
                  </p:cNvPr>
                  <p:cNvSpPr txBox="1"/>
                  <p:nvPr/>
                </p:nvSpPr>
                <p:spPr>
                  <a:xfrm>
                    <a:off x="4872330" y="4977239"/>
                    <a:ext cx="527435" cy="343978"/>
                  </a:xfrm>
                  <a:prstGeom prst="rect">
                    <a:avLst/>
                  </a:prstGeom>
                  <a:noFill/>
                </p:spPr>
                <p:txBody>
                  <a:bodyPr wrap="none" rtlCol="0">
                    <a:spAutoFit/>
                  </a:bodyPr>
                  <a:lstStyle/>
                  <a:p>
                    <a:pPr algn="ctr"/>
                    <a:r>
                      <a:rPr lang="en-GB" sz="400" b="1" dirty="0">
                        <a:latin typeface="Arial Narrow" panose="020B0606020202030204" pitchFamily="34" charset="0"/>
                      </a:rPr>
                      <a:t>Tu</a:t>
                    </a:r>
                    <a:endParaRPr lang="en-GB" sz="600" b="1" dirty="0">
                      <a:latin typeface="Arial Narrow" panose="020B0606020202030204" pitchFamily="34" charset="0"/>
                    </a:endParaRPr>
                  </a:p>
                </p:txBody>
              </p:sp>
              <p:sp>
                <p:nvSpPr>
                  <p:cNvPr id="338" name="TextBox 337">
                    <a:extLst>
                      <a:ext uri="{FF2B5EF4-FFF2-40B4-BE49-F238E27FC236}">
                        <a16:creationId xmlns:a16="http://schemas.microsoft.com/office/drawing/2014/main" id="{8ABBAE43-8384-4FC4-A3B5-DED18E920D66}"/>
                      </a:ext>
                    </a:extLst>
                  </p:cNvPr>
                  <p:cNvSpPr txBox="1"/>
                  <p:nvPr/>
                </p:nvSpPr>
                <p:spPr>
                  <a:xfrm>
                    <a:off x="4874118" y="5570205"/>
                    <a:ext cx="523852" cy="343978"/>
                  </a:xfrm>
                  <a:prstGeom prst="rect">
                    <a:avLst/>
                  </a:prstGeom>
                  <a:noFill/>
                </p:spPr>
                <p:txBody>
                  <a:bodyPr wrap="none" rtlCol="0">
                    <a:spAutoFit/>
                  </a:bodyPr>
                  <a:lstStyle/>
                  <a:p>
                    <a:pPr algn="ctr"/>
                    <a:r>
                      <a:rPr lang="en-GB" sz="400" b="1" dirty="0">
                        <a:latin typeface="Arial Narrow" panose="020B0606020202030204" pitchFamily="34" charset="0"/>
                      </a:rPr>
                      <a:t>T+</a:t>
                    </a:r>
                    <a:endParaRPr lang="en-GB" sz="600" b="1" dirty="0">
                      <a:latin typeface="Arial Narrow" panose="020B0606020202030204" pitchFamily="34" charset="0"/>
                    </a:endParaRPr>
                  </a:p>
                </p:txBody>
              </p:sp>
              <p:sp>
                <p:nvSpPr>
                  <p:cNvPr id="356" name="Rectangle 355">
                    <a:extLst>
                      <a:ext uri="{FF2B5EF4-FFF2-40B4-BE49-F238E27FC236}">
                        <a16:creationId xmlns:a16="http://schemas.microsoft.com/office/drawing/2014/main" id="{C8310BE7-E68D-4350-AE71-B00F1FC84298}"/>
                      </a:ext>
                    </a:extLst>
                  </p:cNvPr>
                  <p:cNvSpPr/>
                  <p:nvPr/>
                </p:nvSpPr>
                <p:spPr>
                  <a:xfrm>
                    <a:off x="4699946" y="4963786"/>
                    <a:ext cx="886847" cy="883424"/>
                  </a:xfrm>
                  <a:prstGeom prst="rect">
                    <a:avLst/>
                  </a:prstGeom>
                  <a:no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b="1">
                      <a:latin typeface="Arial Narrow" panose="020B0606020202030204" pitchFamily="34" charset="0"/>
                    </a:endParaRPr>
                  </a:p>
                </p:txBody>
              </p:sp>
              <p:cxnSp>
                <p:nvCxnSpPr>
                  <p:cNvPr id="359" name="Connector: Curved 358">
                    <a:extLst>
                      <a:ext uri="{FF2B5EF4-FFF2-40B4-BE49-F238E27FC236}">
                        <a16:creationId xmlns:a16="http://schemas.microsoft.com/office/drawing/2014/main" id="{3ADE20C1-1150-4928-8A9C-1EF66B42F286}"/>
                      </a:ext>
                    </a:extLst>
                  </p:cNvPr>
                  <p:cNvCxnSpPr>
                    <a:cxnSpLocks/>
                    <a:stCxn id="334" idx="2"/>
                    <a:endCxn id="338" idx="3"/>
                  </p:cNvCxnSpPr>
                  <p:nvPr/>
                </p:nvCxnSpPr>
                <p:spPr>
                  <a:xfrm rot="5400000">
                    <a:off x="5364783" y="5654175"/>
                    <a:ext cx="121206" cy="54831"/>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0" name="Connector: Curved 359">
                    <a:extLst>
                      <a:ext uri="{FF2B5EF4-FFF2-40B4-BE49-F238E27FC236}">
                        <a16:creationId xmlns:a16="http://schemas.microsoft.com/office/drawing/2014/main" id="{53951DDB-DB30-4B1B-ABAE-A72186D80AE2}"/>
                      </a:ext>
                    </a:extLst>
                  </p:cNvPr>
                  <p:cNvCxnSpPr>
                    <a:cxnSpLocks/>
                    <a:stCxn id="337" idx="3"/>
                    <a:endCxn id="334" idx="0"/>
                  </p:cNvCxnSpPr>
                  <p:nvPr/>
                </p:nvCxnSpPr>
                <p:spPr>
                  <a:xfrm>
                    <a:off x="5399765" y="5149228"/>
                    <a:ext cx="53036" cy="127782"/>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1" name="Rectangle 360">
                    <a:extLst>
                      <a:ext uri="{FF2B5EF4-FFF2-40B4-BE49-F238E27FC236}">
                        <a16:creationId xmlns:a16="http://schemas.microsoft.com/office/drawing/2014/main" id="{7B8226E0-30F7-4895-8B6E-98B20E6969B6}"/>
                      </a:ext>
                    </a:extLst>
                  </p:cNvPr>
                  <p:cNvSpPr/>
                  <p:nvPr/>
                </p:nvSpPr>
                <p:spPr>
                  <a:xfrm>
                    <a:off x="4609195" y="4552138"/>
                    <a:ext cx="1079230" cy="481570"/>
                  </a:xfrm>
                  <a:prstGeom prst="rect">
                    <a:avLst/>
                  </a:prstGeom>
                </p:spPr>
                <p:txBody>
                  <a:bodyPr wrap="none">
                    <a:spAutoFit/>
                  </a:bodyPr>
                  <a:lstStyle/>
                  <a:p>
                    <a:r>
                      <a:rPr lang="en-GB" sz="800" b="1" dirty="0">
                        <a:solidFill>
                          <a:schemeClr val="accent6">
                            <a:lumMod val="75000"/>
                          </a:schemeClr>
                        </a:solidFill>
                        <a:latin typeface="Arial Narrow" panose="020B0606020202030204" pitchFamily="34" charset="0"/>
                      </a:rPr>
                      <a:t>Testing</a:t>
                    </a:r>
                    <a:endParaRPr lang="en-GB" sz="800" dirty="0">
                      <a:solidFill>
                        <a:schemeClr val="accent6">
                          <a:lumMod val="75000"/>
                        </a:schemeClr>
                      </a:solidFill>
                      <a:latin typeface="Arial Narrow" panose="020B0606020202030204" pitchFamily="34" charset="0"/>
                    </a:endParaRPr>
                  </a:p>
                </p:txBody>
              </p:sp>
              <p:sp>
                <p:nvSpPr>
                  <p:cNvPr id="362" name="Rectangle: Rounded Corners 361">
                    <a:extLst>
                      <a:ext uri="{FF2B5EF4-FFF2-40B4-BE49-F238E27FC236}">
                        <a16:creationId xmlns:a16="http://schemas.microsoft.com/office/drawing/2014/main" id="{2FE549EC-61CD-4835-B1B9-53CAA2FE3DF2}"/>
                      </a:ext>
                    </a:extLst>
                  </p:cNvPr>
                  <p:cNvSpPr/>
                  <p:nvPr/>
                </p:nvSpPr>
                <p:spPr>
                  <a:xfrm>
                    <a:off x="4495378" y="6141941"/>
                    <a:ext cx="1290557" cy="3886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b="1" dirty="0">
                        <a:latin typeface="Arial Narrow" panose="020B0606020202030204" pitchFamily="34" charset="0"/>
                      </a:rPr>
                      <a:t>Positive test</a:t>
                    </a:r>
                  </a:p>
                </p:txBody>
              </p:sp>
              <p:cxnSp>
                <p:nvCxnSpPr>
                  <p:cNvPr id="363" name="Straight Arrow Connector 362">
                    <a:extLst>
                      <a:ext uri="{FF2B5EF4-FFF2-40B4-BE49-F238E27FC236}">
                        <a16:creationId xmlns:a16="http://schemas.microsoft.com/office/drawing/2014/main" id="{1CF38F38-78EB-4622-8906-21C093FCFC0A}"/>
                      </a:ext>
                    </a:extLst>
                  </p:cNvPr>
                  <p:cNvCxnSpPr>
                    <a:cxnSpLocks/>
                    <a:stCxn id="356" idx="2"/>
                    <a:endCxn id="362" idx="0"/>
                  </p:cNvCxnSpPr>
                  <p:nvPr/>
                </p:nvCxnSpPr>
                <p:spPr>
                  <a:xfrm flipH="1">
                    <a:off x="5140656" y="5847210"/>
                    <a:ext cx="2714" cy="2947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12" name="Connector: Curved 311">
                  <a:extLst>
                    <a:ext uri="{FF2B5EF4-FFF2-40B4-BE49-F238E27FC236}">
                      <a16:creationId xmlns:a16="http://schemas.microsoft.com/office/drawing/2014/main" id="{B5115933-F1E2-4E46-B0CF-035F5E828299}"/>
                    </a:ext>
                  </a:extLst>
                </p:cNvPr>
                <p:cNvCxnSpPr>
                  <a:cxnSpLocks/>
                  <a:stCxn id="361" idx="0"/>
                  <a:endCxn id="332" idx="3"/>
                </p:cNvCxnSpPr>
                <p:nvPr/>
              </p:nvCxnSpPr>
              <p:spPr>
                <a:xfrm rot="16200000" flipV="1">
                  <a:off x="4536155" y="2141092"/>
                  <a:ext cx="354045" cy="810841"/>
                </a:xfrm>
                <a:prstGeom prst="curvedConnector2">
                  <a:avLst/>
                </a:prstGeom>
                <a:ln>
                  <a:solidFill>
                    <a:schemeClr val="accent6">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3" name="Connector: Curved 312">
                  <a:extLst>
                    <a:ext uri="{FF2B5EF4-FFF2-40B4-BE49-F238E27FC236}">
                      <a16:creationId xmlns:a16="http://schemas.microsoft.com/office/drawing/2014/main" id="{298FCBCF-5E15-423C-A957-70B3F34C833A}"/>
                    </a:ext>
                  </a:extLst>
                </p:cNvPr>
                <p:cNvCxnSpPr>
                  <a:cxnSpLocks/>
                  <a:stCxn id="387" idx="3"/>
                  <a:endCxn id="361" idx="3"/>
                </p:cNvCxnSpPr>
                <p:nvPr/>
              </p:nvCxnSpPr>
              <p:spPr>
                <a:xfrm flipH="1">
                  <a:off x="5658212" y="1229389"/>
                  <a:ext cx="90673" cy="1734931"/>
                </a:xfrm>
                <a:prstGeom prst="curvedConnector3">
                  <a:avLst>
                    <a:gd name="adj1" fmla="val -563540"/>
                  </a:avLst>
                </a:prstGeom>
                <a:ln>
                  <a:solidFill>
                    <a:schemeClr val="bg2">
                      <a:lumMod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6" name="Connector: Curved 315">
                  <a:extLst>
                    <a:ext uri="{FF2B5EF4-FFF2-40B4-BE49-F238E27FC236}">
                      <a16:creationId xmlns:a16="http://schemas.microsoft.com/office/drawing/2014/main" id="{1AB07465-031E-4A88-A7CD-96277612AE23}"/>
                    </a:ext>
                  </a:extLst>
                </p:cNvPr>
                <p:cNvCxnSpPr>
                  <a:cxnSpLocks/>
                  <a:stCxn id="332" idx="0"/>
                  <a:endCxn id="387" idx="1"/>
                </p:cNvCxnSpPr>
                <p:nvPr/>
              </p:nvCxnSpPr>
              <p:spPr>
                <a:xfrm rot="5400000" flipH="1" flipV="1">
                  <a:off x="3683243" y="1256959"/>
                  <a:ext cx="899315" cy="844179"/>
                </a:xfrm>
                <a:prstGeom prst="curvedConnector2">
                  <a:avLst/>
                </a:prstGeom>
                <a:ln>
                  <a:solidFill>
                    <a:schemeClr val="accent2">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9" name="Connector: Curved 318">
                  <a:extLst>
                    <a:ext uri="{FF2B5EF4-FFF2-40B4-BE49-F238E27FC236}">
                      <a16:creationId xmlns:a16="http://schemas.microsoft.com/office/drawing/2014/main" id="{A3A644FA-5DCA-474E-A6AA-556DA1A56ADD}"/>
                    </a:ext>
                  </a:extLst>
                </p:cNvPr>
                <p:cNvCxnSpPr>
                  <a:cxnSpLocks/>
                  <a:stCxn id="387" idx="3"/>
                  <a:endCxn id="376" idx="0"/>
                </p:cNvCxnSpPr>
                <p:nvPr/>
              </p:nvCxnSpPr>
              <p:spPr>
                <a:xfrm>
                  <a:off x="5748885" y="1229389"/>
                  <a:ext cx="866407" cy="901544"/>
                </a:xfrm>
                <a:prstGeom prst="curvedConnector2">
                  <a:avLst/>
                </a:prstGeom>
                <a:ln>
                  <a:solidFill>
                    <a:schemeClr val="bg2">
                      <a:lumMod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0" name="Connector: Curved 319">
                  <a:extLst>
                    <a:ext uri="{FF2B5EF4-FFF2-40B4-BE49-F238E27FC236}">
                      <a16:creationId xmlns:a16="http://schemas.microsoft.com/office/drawing/2014/main" id="{F3FF3306-12FE-492E-844C-72A294E97B5C}"/>
                    </a:ext>
                  </a:extLst>
                </p:cNvPr>
                <p:cNvCxnSpPr>
                  <a:cxnSpLocks/>
                  <a:stCxn id="332" idx="3"/>
                  <a:endCxn id="376" idx="1"/>
                </p:cNvCxnSpPr>
                <p:nvPr/>
              </p:nvCxnSpPr>
              <p:spPr>
                <a:xfrm>
                  <a:off x="4307758" y="2369490"/>
                  <a:ext cx="1621008" cy="2229"/>
                </a:xfrm>
                <a:prstGeom prst="curvedConnector3">
                  <a:avLst>
                    <a:gd name="adj1" fmla="val 50000"/>
                  </a:avLst>
                </a:prstGeom>
                <a:ln>
                  <a:solidFill>
                    <a:schemeClr val="accent2">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1" name="Connector: Curved 320">
                  <a:extLst>
                    <a:ext uri="{FF2B5EF4-FFF2-40B4-BE49-F238E27FC236}">
                      <a16:creationId xmlns:a16="http://schemas.microsoft.com/office/drawing/2014/main" id="{79B7EB7D-3C33-43DA-9C98-F5EADC60011B}"/>
                    </a:ext>
                  </a:extLst>
                </p:cNvPr>
                <p:cNvCxnSpPr>
                  <a:cxnSpLocks/>
                  <a:stCxn id="376" idx="0"/>
                  <a:endCxn id="332" idx="0"/>
                </p:cNvCxnSpPr>
                <p:nvPr/>
              </p:nvCxnSpPr>
              <p:spPr>
                <a:xfrm rot="16200000" flipV="1">
                  <a:off x="5161940" y="677580"/>
                  <a:ext cx="2229" cy="2904479"/>
                </a:xfrm>
                <a:prstGeom prst="curvedConnector3">
                  <a:avLst>
                    <a:gd name="adj1" fmla="val 23028786"/>
                  </a:avLst>
                </a:prstGeom>
                <a:ln>
                  <a:solidFill>
                    <a:schemeClr val="accent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22" name="Group 321">
                  <a:extLst>
                    <a:ext uri="{FF2B5EF4-FFF2-40B4-BE49-F238E27FC236}">
                      <a16:creationId xmlns:a16="http://schemas.microsoft.com/office/drawing/2014/main" id="{1DB3B391-1375-4BDF-9F23-38E07CE8A70A}"/>
                    </a:ext>
                  </a:extLst>
                </p:cNvPr>
                <p:cNvGrpSpPr/>
                <p:nvPr/>
              </p:nvGrpSpPr>
              <p:grpSpPr>
                <a:xfrm>
                  <a:off x="3096041" y="2128705"/>
                  <a:ext cx="1211716" cy="1359585"/>
                  <a:chOff x="1390940" y="2735699"/>
                  <a:chExt cx="1211716" cy="1359585"/>
                </a:xfrm>
              </p:grpSpPr>
              <p:sp>
                <p:nvSpPr>
                  <p:cNvPr id="323" name="TextBox 322">
                    <a:extLst>
                      <a:ext uri="{FF2B5EF4-FFF2-40B4-BE49-F238E27FC236}">
                        <a16:creationId xmlns:a16="http://schemas.microsoft.com/office/drawing/2014/main" id="{0458FEE2-93B4-4513-884F-A78CFCB744DC}"/>
                      </a:ext>
                    </a:extLst>
                  </p:cNvPr>
                  <p:cNvSpPr txBox="1"/>
                  <p:nvPr/>
                </p:nvSpPr>
                <p:spPr>
                  <a:xfrm>
                    <a:off x="2043607" y="3458113"/>
                    <a:ext cx="541766" cy="343978"/>
                  </a:xfrm>
                  <a:prstGeom prst="rect">
                    <a:avLst/>
                  </a:prstGeom>
                  <a:noFill/>
                </p:spPr>
                <p:txBody>
                  <a:bodyPr wrap="none" rtlCol="0">
                    <a:spAutoFit/>
                  </a:bodyPr>
                  <a:lstStyle/>
                  <a:p>
                    <a:pPr algn="ctr"/>
                    <a:r>
                      <a:rPr lang="en-GB" sz="400" b="1" dirty="0" err="1">
                        <a:latin typeface="Arial Narrow" panose="020B0606020202030204" pitchFamily="34" charset="0"/>
                      </a:rPr>
                      <a:t>Lw</a:t>
                    </a:r>
                    <a:endParaRPr lang="en-GB" sz="600" b="1" dirty="0">
                      <a:latin typeface="Arial Narrow" panose="020B0606020202030204" pitchFamily="34" charset="0"/>
                    </a:endParaRPr>
                  </a:p>
                </p:txBody>
              </p:sp>
              <p:sp>
                <p:nvSpPr>
                  <p:cNvPr id="325" name="TextBox 324">
                    <a:extLst>
                      <a:ext uri="{FF2B5EF4-FFF2-40B4-BE49-F238E27FC236}">
                        <a16:creationId xmlns:a16="http://schemas.microsoft.com/office/drawing/2014/main" id="{15328773-A7A9-420F-9C8A-5D8A1CC03C7D}"/>
                      </a:ext>
                    </a:extLst>
                  </p:cNvPr>
                  <p:cNvSpPr txBox="1"/>
                  <p:nvPr/>
                </p:nvSpPr>
                <p:spPr>
                  <a:xfrm>
                    <a:off x="1410588" y="3458113"/>
                    <a:ext cx="552517" cy="343978"/>
                  </a:xfrm>
                  <a:prstGeom prst="rect">
                    <a:avLst/>
                  </a:prstGeom>
                  <a:noFill/>
                </p:spPr>
                <p:txBody>
                  <a:bodyPr wrap="none" rtlCol="0">
                    <a:spAutoFit/>
                  </a:bodyPr>
                  <a:lstStyle/>
                  <a:p>
                    <a:pPr algn="ctr"/>
                    <a:r>
                      <a:rPr lang="en-GB" sz="400" b="1" dirty="0" err="1">
                        <a:latin typeface="Arial Narrow" panose="020B0606020202030204" pitchFamily="34" charset="0"/>
                      </a:rPr>
                      <a:t>Lm</a:t>
                    </a:r>
                    <a:endParaRPr lang="en-GB" sz="600" b="1" dirty="0">
                      <a:latin typeface="Arial Narrow" panose="020B0606020202030204" pitchFamily="34" charset="0"/>
                    </a:endParaRPr>
                  </a:p>
                </p:txBody>
              </p:sp>
              <p:cxnSp>
                <p:nvCxnSpPr>
                  <p:cNvPr id="326" name="Connector: Curved 325">
                    <a:extLst>
                      <a:ext uri="{FF2B5EF4-FFF2-40B4-BE49-F238E27FC236}">
                        <a16:creationId xmlns:a16="http://schemas.microsoft.com/office/drawing/2014/main" id="{2992BB3A-FA05-4019-88DD-F1D6A8C2F876}"/>
                      </a:ext>
                    </a:extLst>
                  </p:cNvPr>
                  <p:cNvCxnSpPr>
                    <a:cxnSpLocks/>
                    <a:stCxn id="327" idx="3"/>
                    <a:endCxn id="323" idx="0"/>
                  </p:cNvCxnSpPr>
                  <p:nvPr/>
                </p:nvCxnSpPr>
                <p:spPr>
                  <a:xfrm>
                    <a:off x="2261450" y="3330328"/>
                    <a:ext cx="53040" cy="127785"/>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7" name="TextBox 326">
                    <a:extLst>
                      <a:ext uri="{FF2B5EF4-FFF2-40B4-BE49-F238E27FC236}">
                        <a16:creationId xmlns:a16="http://schemas.microsoft.com/office/drawing/2014/main" id="{B14C52F5-DD32-4F71-A916-73988C4835BA}"/>
                      </a:ext>
                    </a:extLst>
                  </p:cNvPr>
                  <p:cNvSpPr txBox="1"/>
                  <p:nvPr/>
                </p:nvSpPr>
                <p:spPr>
                  <a:xfrm>
                    <a:off x="1734015" y="3158339"/>
                    <a:ext cx="527435" cy="343978"/>
                  </a:xfrm>
                  <a:prstGeom prst="rect">
                    <a:avLst/>
                  </a:prstGeom>
                  <a:noFill/>
                </p:spPr>
                <p:txBody>
                  <a:bodyPr wrap="none" rtlCol="0">
                    <a:spAutoFit/>
                  </a:bodyPr>
                  <a:lstStyle/>
                  <a:p>
                    <a:pPr algn="ctr"/>
                    <a:r>
                      <a:rPr lang="en-GB" sz="400" b="1" dirty="0" err="1">
                        <a:latin typeface="Arial Narrow" panose="020B0606020202030204" pitchFamily="34" charset="0"/>
                      </a:rPr>
                      <a:t>Lh</a:t>
                    </a:r>
                    <a:endParaRPr lang="en-GB" sz="600" b="1" dirty="0">
                      <a:latin typeface="Arial Narrow" panose="020B0606020202030204" pitchFamily="34" charset="0"/>
                    </a:endParaRPr>
                  </a:p>
                </p:txBody>
              </p:sp>
              <p:sp>
                <p:nvSpPr>
                  <p:cNvPr id="328" name="TextBox 327">
                    <a:extLst>
                      <a:ext uri="{FF2B5EF4-FFF2-40B4-BE49-F238E27FC236}">
                        <a16:creationId xmlns:a16="http://schemas.microsoft.com/office/drawing/2014/main" id="{476012A4-99FD-4F88-9925-767D1EAEC575}"/>
                      </a:ext>
                    </a:extLst>
                  </p:cNvPr>
                  <p:cNvSpPr txBox="1"/>
                  <p:nvPr/>
                </p:nvSpPr>
                <p:spPr>
                  <a:xfrm>
                    <a:off x="1735805" y="3751306"/>
                    <a:ext cx="523852" cy="343978"/>
                  </a:xfrm>
                  <a:prstGeom prst="rect">
                    <a:avLst/>
                  </a:prstGeom>
                  <a:noFill/>
                </p:spPr>
                <p:txBody>
                  <a:bodyPr wrap="none" rtlCol="0">
                    <a:spAutoFit/>
                  </a:bodyPr>
                  <a:lstStyle/>
                  <a:p>
                    <a:pPr algn="ctr"/>
                    <a:r>
                      <a:rPr lang="en-GB" sz="400" b="1" dirty="0" err="1">
                        <a:latin typeface="Arial Narrow" panose="020B0606020202030204" pitchFamily="34" charset="0"/>
                      </a:rPr>
                      <a:t>Lc</a:t>
                    </a:r>
                    <a:endParaRPr lang="en-GB" sz="600" b="1" dirty="0">
                      <a:latin typeface="Arial Narrow" panose="020B0606020202030204" pitchFamily="34" charset="0"/>
                    </a:endParaRPr>
                  </a:p>
                </p:txBody>
              </p:sp>
              <p:cxnSp>
                <p:nvCxnSpPr>
                  <p:cNvPr id="329" name="Connector: Curved 328">
                    <a:extLst>
                      <a:ext uri="{FF2B5EF4-FFF2-40B4-BE49-F238E27FC236}">
                        <a16:creationId xmlns:a16="http://schemas.microsoft.com/office/drawing/2014/main" id="{8952AF95-2924-4CE0-8508-738DD814FEC8}"/>
                      </a:ext>
                    </a:extLst>
                  </p:cNvPr>
                  <p:cNvCxnSpPr>
                    <a:cxnSpLocks/>
                    <a:stCxn id="323" idx="1"/>
                    <a:endCxn id="327" idx="2"/>
                  </p:cNvCxnSpPr>
                  <p:nvPr/>
                </p:nvCxnSpPr>
                <p:spPr>
                  <a:xfrm rot="10800000">
                    <a:off x="1997736" y="3502317"/>
                    <a:ext cx="45874" cy="127785"/>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0" name="Connector: Curved 329">
                    <a:extLst>
                      <a:ext uri="{FF2B5EF4-FFF2-40B4-BE49-F238E27FC236}">
                        <a16:creationId xmlns:a16="http://schemas.microsoft.com/office/drawing/2014/main" id="{1F90BFE8-CEC1-4E30-8884-9BA52E835E20}"/>
                      </a:ext>
                    </a:extLst>
                  </p:cNvPr>
                  <p:cNvCxnSpPr>
                    <a:cxnSpLocks/>
                    <a:stCxn id="328" idx="0"/>
                    <a:endCxn id="327" idx="2"/>
                  </p:cNvCxnSpPr>
                  <p:nvPr/>
                </p:nvCxnSpPr>
                <p:spPr>
                  <a:xfrm rot="5400000" flipH="1" flipV="1">
                    <a:off x="1873237" y="3626812"/>
                    <a:ext cx="248989" cy="2"/>
                  </a:xfrm>
                  <a:prstGeom prst="curvedConnector3">
                    <a:avLst>
                      <a:gd name="adj1" fmla="val 50000"/>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1" name="Rectangle 330">
                    <a:extLst>
                      <a:ext uri="{FF2B5EF4-FFF2-40B4-BE49-F238E27FC236}">
                        <a16:creationId xmlns:a16="http://schemas.microsoft.com/office/drawing/2014/main" id="{922720FA-E1AC-4AD2-9048-AC1102D3C931}"/>
                      </a:ext>
                    </a:extLst>
                  </p:cNvPr>
                  <p:cNvSpPr/>
                  <p:nvPr/>
                </p:nvSpPr>
                <p:spPr>
                  <a:xfrm>
                    <a:off x="1566635" y="3144889"/>
                    <a:ext cx="886847" cy="883424"/>
                  </a:xfrm>
                  <a:prstGeom prst="rect">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b="1">
                      <a:latin typeface="Arial Narrow" panose="020B0606020202030204" pitchFamily="34" charset="0"/>
                    </a:endParaRPr>
                  </a:p>
                </p:txBody>
              </p:sp>
              <p:sp>
                <p:nvSpPr>
                  <p:cNvPr id="332" name="Rectangle 331">
                    <a:extLst>
                      <a:ext uri="{FF2B5EF4-FFF2-40B4-BE49-F238E27FC236}">
                        <a16:creationId xmlns:a16="http://schemas.microsoft.com/office/drawing/2014/main" id="{234A9315-7E3E-47F3-A8EE-CBB6793C6A62}"/>
                      </a:ext>
                    </a:extLst>
                  </p:cNvPr>
                  <p:cNvSpPr/>
                  <p:nvPr/>
                </p:nvSpPr>
                <p:spPr>
                  <a:xfrm>
                    <a:off x="1408764" y="2735699"/>
                    <a:ext cx="1193892" cy="481571"/>
                  </a:xfrm>
                  <a:prstGeom prst="rect">
                    <a:avLst/>
                  </a:prstGeom>
                </p:spPr>
                <p:txBody>
                  <a:bodyPr wrap="none">
                    <a:spAutoFit/>
                  </a:bodyPr>
                  <a:lstStyle/>
                  <a:p>
                    <a:r>
                      <a:rPr lang="en-GB" sz="800" b="1" dirty="0">
                        <a:solidFill>
                          <a:schemeClr val="accent2">
                            <a:lumMod val="75000"/>
                          </a:schemeClr>
                        </a:solidFill>
                        <a:latin typeface="Arial Narrow" panose="020B0606020202030204" pitchFamily="34" charset="0"/>
                      </a:rPr>
                      <a:t>Location</a:t>
                    </a:r>
                    <a:endParaRPr lang="en-GB" sz="800" dirty="0">
                      <a:latin typeface="Arial Narrow" panose="020B0606020202030204" pitchFamily="34" charset="0"/>
                    </a:endParaRPr>
                  </a:p>
                </p:txBody>
              </p:sp>
              <p:sp>
                <p:nvSpPr>
                  <p:cNvPr id="333" name="TextBox 332">
                    <a:extLst>
                      <a:ext uri="{FF2B5EF4-FFF2-40B4-BE49-F238E27FC236}">
                        <a16:creationId xmlns:a16="http://schemas.microsoft.com/office/drawing/2014/main" id="{4D4C5BEC-F234-4C9F-8103-858EA3C711DA}"/>
                      </a:ext>
                    </a:extLst>
                  </p:cNvPr>
                  <p:cNvSpPr txBox="1"/>
                  <p:nvPr/>
                </p:nvSpPr>
                <p:spPr>
                  <a:xfrm>
                    <a:off x="1390940" y="3039006"/>
                    <a:ext cx="531019" cy="343978"/>
                  </a:xfrm>
                  <a:prstGeom prst="rect">
                    <a:avLst/>
                  </a:prstGeom>
                  <a:noFill/>
                </p:spPr>
                <p:txBody>
                  <a:bodyPr wrap="none" rtlCol="0">
                    <a:spAutoFit/>
                  </a:bodyPr>
                  <a:lstStyle/>
                  <a:p>
                    <a:pPr algn="ctr"/>
                    <a:r>
                      <a:rPr lang="en-GB" sz="400" b="1" dirty="0">
                        <a:solidFill>
                          <a:schemeClr val="accent1">
                            <a:lumMod val="75000"/>
                          </a:schemeClr>
                        </a:solidFill>
                        <a:latin typeface="Arial Narrow" panose="020B0606020202030204" pitchFamily="34" charset="0"/>
                      </a:rPr>
                      <a:t>Sa</a:t>
                    </a:r>
                    <a:endParaRPr lang="en-GB" sz="700" b="1" dirty="0">
                      <a:solidFill>
                        <a:schemeClr val="accent1">
                          <a:lumMod val="75000"/>
                        </a:schemeClr>
                      </a:solidFill>
                      <a:latin typeface="Arial Narrow" panose="020B0606020202030204" pitchFamily="34" charset="0"/>
                    </a:endParaRPr>
                  </a:p>
                </p:txBody>
              </p:sp>
            </p:grpSp>
          </p:grpSp>
          <p:grpSp>
            <p:nvGrpSpPr>
              <p:cNvPr id="389" name="Group 388">
                <a:extLst>
                  <a:ext uri="{FF2B5EF4-FFF2-40B4-BE49-F238E27FC236}">
                    <a16:creationId xmlns:a16="http://schemas.microsoft.com/office/drawing/2014/main" id="{D995A83C-E1F3-4FBA-8C3B-F3D3A360D54B}"/>
                  </a:ext>
                </a:extLst>
              </p:cNvPr>
              <p:cNvGrpSpPr>
                <a:grpSpLocks noChangeAspect="1"/>
              </p:cNvGrpSpPr>
              <p:nvPr/>
            </p:nvGrpSpPr>
            <p:grpSpPr>
              <a:xfrm>
                <a:off x="4357443" y="-362743"/>
                <a:ext cx="1881569" cy="1661303"/>
                <a:chOff x="3096041" y="988604"/>
                <a:chExt cx="4205773" cy="3713421"/>
              </a:xfrm>
            </p:grpSpPr>
            <p:grpSp>
              <p:nvGrpSpPr>
                <p:cNvPr id="390" name="Group 389">
                  <a:extLst>
                    <a:ext uri="{FF2B5EF4-FFF2-40B4-BE49-F238E27FC236}">
                      <a16:creationId xmlns:a16="http://schemas.microsoft.com/office/drawing/2014/main" id="{3C3289F0-07AB-41A3-81A7-219B0FB41A1F}"/>
                    </a:ext>
                  </a:extLst>
                </p:cNvPr>
                <p:cNvGrpSpPr/>
                <p:nvPr/>
              </p:nvGrpSpPr>
              <p:grpSpPr>
                <a:xfrm>
                  <a:off x="4545664" y="988604"/>
                  <a:ext cx="1203220" cy="1356505"/>
                  <a:chOff x="2805631" y="978090"/>
                  <a:chExt cx="1203220" cy="1356505"/>
                </a:xfrm>
              </p:grpSpPr>
              <p:sp>
                <p:nvSpPr>
                  <p:cNvPr id="436" name="TextBox 435">
                    <a:extLst>
                      <a:ext uri="{FF2B5EF4-FFF2-40B4-BE49-F238E27FC236}">
                        <a16:creationId xmlns:a16="http://schemas.microsoft.com/office/drawing/2014/main" id="{CBE0E183-54E1-4591-9A93-5871ECFDF0F0}"/>
                      </a:ext>
                    </a:extLst>
                  </p:cNvPr>
                  <p:cNvSpPr txBox="1"/>
                  <p:nvPr/>
                </p:nvSpPr>
                <p:spPr>
                  <a:xfrm>
                    <a:off x="3445811" y="1697422"/>
                    <a:ext cx="495186" cy="343976"/>
                  </a:xfrm>
                  <a:prstGeom prst="rect">
                    <a:avLst/>
                  </a:prstGeom>
                  <a:noFill/>
                </p:spPr>
                <p:txBody>
                  <a:bodyPr wrap="none" rtlCol="0">
                    <a:spAutoFit/>
                  </a:bodyPr>
                  <a:lstStyle/>
                  <a:p>
                    <a:pPr algn="ctr"/>
                    <a:r>
                      <a:rPr lang="en-GB" sz="400" b="1" dirty="0">
                        <a:latin typeface="Arial Narrow" panose="020B0606020202030204" pitchFamily="34" charset="0"/>
                      </a:rPr>
                      <a:t>In</a:t>
                    </a:r>
                    <a:endParaRPr lang="en-GB" sz="600" b="1" dirty="0">
                      <a:latin typeface="Arial Narrow" panose="020B0606020202030204" pitchFamily="34" charset="0"/>
                    </a:endParaRPr>
                  </a:p>
                </p:txBody>
              </p:sp>
              <p:sp>
                <p:nvSpPr>
                  <p:cNvPr id="437" name="TextBox 436">
                    <a:extLst>
                      <a:ext uri="{FF2B5EF4-FFF2-40B4-BE49-F238E27FC236}">
                        <a16:creationId xmlns:a16="http://schemas.microsoft.com/office/drawing/2014/main" id="{0FBE8265-C466-4542-B1A6-4D481604345D}"/>
                      </a:ext>
                    </a:extLst>
                  </p:cNvPr>
                  <p:cNvSpPr txBox="1"/>
                  <p:nvPr/>
                </p:nvSpPr>
                <p:spPr>
                  <a:xfrm>
                    <a:off x="2805631" y="1697422"/>
                    <a:ext cx="520269" cy="343976"/>
                  </a:xfrm>
                  <a:prstGeom prst="rect">
                    <a:avLst/>
                  </a:prstGeom>
                  <a:noFill/>
                </p:spPr>
                <p:txBody>
                  <a:bodyPr wrap="none" rtlCol="0">
                    <a:spAutoFit/>
                  </a:bodyPr>
                  <a:lstStyle/>
                  <a:p>
                    <a:pPr algn="ctr"/>
                    <a:r>
                      <a:rPr lang="en-GB" sz="400" b="1" dirty="0" err="1">
                        <a:latin typeface="Arial Narrow" panose="020B0606020202030204" pitchFamily="34" charset="0"/>
                      </a:rPr>
                      <a:t>Im</a:t>
                    </a:r>
                    <a:endParaRPr lang="en-GB" sz="600" b="1" dirty="0">
                      <a:latin typeface="Arial Narrow" panose="020B0606020202030204" pitchFamily="34" charset="0"/>
                    </a:endParaRPr>
                  </a:p>
                </p:txBody>
              </p:sp>
              <p:cxnSp>
                <p:nvCxnSpPr>
                  <p:cNvPr id="438" name="Connector: Curved 437">
                    <a:extLst>
                      <a:ext uri="{FF2B5EF4-FFF2-40B4-BE49-F238E27FC236}">
                        <a16:creationId xmlns:a16="http://schemas.microsoft.com/office/drawing/2014/main" id="{7D01F58E-00D3-421D-9F28-8817C17A61EC}"/>
                      </a:ext>
                    </a:extLst>
                  </p:cNvPr>
                  <p:cNvCxnSpPr>
                    <a:cxnSpLocks/>
                    <a:stCxn id="439" idx="3"/>
                    <a:endCxn id="436" idx="0"/>
                  </p:cNvCxnSpPr>
                  <p:nvPr/>
                </p:nvCxnSpPr>
                <p:spPr>
                  <a:xfrm>
                    <a:off x="3622445" y="1569636"/>
                    <a:ext cx="70960" cy="127787"/>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9" name="TextBox 438">
                    <a:extLst>
                      <a:ext uri="{FF2B5EF4-FFF2-40B4-BE49-F238E27FC236}">
                        <a16:creationId xmlns:a16="http://schemas.microsoft.com/office/drawing/2014/main" id="{12D5752B-F2DE-4D3A-8FD0-C7679308E121}"/>
                      </a:ext>
                    </a:extLst>
                  </p:cNvPr>
                  <p:cNvSpPr txBox="1"/>
                  <p:nvPr/>
                </p:nvSpPr>
                <p:spPr>
                  <a:xfrm>
                    <a:off x="3130845" y="1397649"/>
                    <a:ext cx="491602" cy="343976"/>
                  </a:xfrm>
                  <a:prstGeom prst="rect">
                    <a:avLst/>
                  </a:prstGeom>
                  <a:noFill/>
                </p:spPr>
                <p:txBody>
                  <a:bodyPr wrap="none" rtlCol="0">
                    <a:spAutoFit/>
                  </a:bodyPr>
                  <a:lstStyle/>
                  <a:p>
                    <a:pPr algn="ctr"/>
                    <a:r>
                      <a:rPr lang="en-GB" sz="400" b="1" dirty="0">
                        <a:latin typeface="Arial Narrow" panose="020B0606020202030204" pitchFamily="34" charset="0"/>
                      </a:rPr>
                      <a:t>Is</a:t>
                    </a:r>
                    <a:endParaRPr lang="en-GB" sz="600" b="1" dirty="0">
                      <a:latin typeface="Arial Narrow" panose="020B0606020202030204" pitchFamily="34" charset="0"/>
                    </a:endParaRPr>
                  </a:p>
                </p:txBody>
              </p:sp>
              <p:sp>
                <p:nvSpPr>
                  <p:cNvPr id="440" name="TextBox 439">
                    <a:extLst>
                      <a:ext uri="{FF2B5EF4-FFF2-40B4-BE49-F238E27FC236}">
                        <a16:creationId xmlns:a16="http://schemas.microsoft.com/office/drawing/2014/main" id="{D88951BE-27DD-4541-9DAB-A2FB961D20ED}"/>
                      </a:ext>
                    </a:extLst>
                  </p:cNvPr>
                  <p:cNvSpPr txBox="1"/>
                  <p:nvPr/>
                </p:nvSpPr>
                <p:spPr>
                  <a:xfrm>
                    <a:off x="3130845" y="1990619"/>
                    <a:ext cx="491602" cy="343976"/>
                  </a:xfrm>
                  <a:prstGeom prst="rect">
                    <a:avLst/>
                  </a:prstGeom>
                  <a:noFill/>
                </p:spPr>
                <p:txBody>
                  <a:bodyPr wrap="none" rtlCol="0">
                    <a:spAutoFit/>
                  </a:bodyPr>
                  <a:lstStyle/>
                  <a:p>
                    <a:pPr algn="ctr"/>
                    <a:r>
                      <a:rPr lang="en-GB" sz="400" b="1" dirty="0" err="1">
                        <a:latin typeface="Arial Narrow" panose="020B0606020202030204" pitchFamily="34" charset="0"/>
                      </a:rPr>
                      <a:t>Ic</a:t>
                    </a:r>
                    <a:endParaRPr lang="en-GB" sz="600" b="1" dirty="0">
                      <a:latin typeface="Arial Narrow" panose="020B0606020202030204" pitchFamily="34" charset="0"/>
                    </a:endParaRPr>
                  </a:p>
                </p:txBody>
              </p:sp>
              <p:sp>
                <p:nvSpPr>
                  <p:cNvPr id="441" name="Rectangle 440">
                    <a:extLst>
                      <a:ext uri="{FF2B5EF4-FFF2-40B4-BE49-F238E27FC236}">
                        <a16:creationId xmlns:a16="http://schemas.microsoft.com/office/drawing/2014/main" id="{0435C917-C8D2-4C12-828A-04882AC21E8A}"/>
                      </a:ext>
                    </a:extLst>
                  </p:cNvPr>
                  <p:cNvSpPr/>
                  <p:nvPr/>
                </p:nvSpPr>
                <p:spPr>
                  <a:xfrm>
                    <a:off x="2945552" y="1384196"/>
                    <a:ext cx="886847" cy="883424"/>
                  </a:xfrm>
                  <a:prstGeom prst="rect">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b="1">
                      <a:latin typeface="Arial Narrow" panose="020B0606020202030204" pitchFamily="34" charset="0"/>
                    </a:endParaRPr>
                  </a:p>
                </p:txBody>
              </p:sp>
              <p:cxnSp>
                <p:nvCxnSpPr>
                  <p:cNvPr id="442" name="Connector: Curved 441">
                    <a:extLst>
                      <a:ext uri="{FF2B5EF4-FFF2-40B4-BE49-F238E27FC236}">
                        <a16:creationId xmlns:a16="http://schemas.microsoft.com/office/drawing/2014/main" id="{3B3382B1-73C4-41B6-A8FB-DF97BA45942F}"/>
                      </a:ext>
                    </a:extLst>
                  </p:cNvPr>
                  <p:cNvCxnSpPr>
                    <a:cxnSpLocks/>
                    <a:stCxn id="440" idx="1"/>
                    <a:endCxn id="437" idx="2"/>
                  </p:cNvCxnSpPr>
                  <p:nvPr/>
                </p:nvCxnSpPr>
                <p:spPr>
                  <a:xfrm rot="10800000">
                    <a:off x="3065767" y="2041402"/>
                    <a:ext cx="65077" cy="121206"/>
                  </a:xfrm>
                  <a:prstGeom prst="curvedConnector2">
                    <a:avLst/>
                  </a:prstGeom>
                  <a:ln w="63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3" name="Connector: Curved 442">
                    <a:extLst>
                      <a:ext uri="{FF2B5EF4-FFF2-40B4-BE49-F238E27FC236}">
                        <a16:creationId xmlns:a16="http://schemas.microsoft.com/office/drawing/2014/main" id="{55D1A580-1C8A-48CE-A454-D281DA2A64AD}"/>
                      </a:ext>
                    </a:extLst>
                  </p:cNvPr>
                  <p:cNvCxnSpPr>
                    <a:cxnSpLocks/>
                    <a:stCxn id="436" idx="2"/>
                    <a:endCxn id="440" idx="3"/>
                  </p:cNvCxnSpPr>
                  <p:nvPr/>
                </p:nvCxnSpPr>
                <p:spPr>
                  <a:xfrm rot="5400000">
                    <a:off x="3597324" y="2066522"/>
                    <a:ext cx="121206" cy="70960"/>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4" name="Connector: Curved 443">
                    <a:extLst>
                      <a:ext uri="{FF2B5EF4-FFF2-40B4-BE49-F238E27FC236}">
                        <a16:creationId xmlns:a16="http://schemas.microsoft.com/office/drawing/2014/main" id="{FB6637DF-8488-4049-870F-0B47386A7E22}"/>
                      </a:ext>
                    </a:extLst>
                  </p:cNvPr>
                  <p:cNvCxnSpPr>
                    <a:cxnSpLocks/>
                    <a:stCxn id="437" idx="0"/>
                    <a:endCxn id="439" idx="1"/>
                  </p:cNvCxnSpPr>
                  <p:nvPr/>
                </p:nvCxnSpPr>
                <p:spPr>
                  <a:xfrm rot="5400000" flipH="1" flipV="1">
                    <a:off x="3034413" y="1600992"/>
                    <a:ext cx="127787" cy="65077"/>
                  </a:xfrm>
                  <a:prstGeom prst="curvedConnector2">
                    <a:avLst/>
                  </a:prstGeom>
                  <a:ln w="6350">
                    <a:solidFill>
                      <a:schemeClr val="accent3">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45" name="Rectangle 444">
                    <a:extLst>
                      <a:ext uri="{FF2B5EF4-FFF2-40B4-BE49-F238E27FC236}">
                        <a16:creationId xmlns:a16="http://schemas.microsoft.com/office/drawing/2014/main" id="{C4BBEB3F-52FC-498A-982B-CF00206EECB3}"/>
                      </a:ext>
                    </a:extLst>
                  </p:cNvPr>
                  <p:cNvSpPr/>
                  <p:nvPr/>
                </p:nvSpPr>
                <p:spPr>
                  <a:xfrm>
                    <a:off x="2814959" y="978090"/>
                    <a:ext cx="1193892" cy="481570"/>
                  </a:xfrm>
                  <a:prstGeom prst="rect">
                    <a:avLst/>
                  </a:prstGeom>
                </p:spPr>
                <p:txBody>
                  <a:bodyPr wrap="none">
                    <a:spAutoFit/>
                  </a:bodyPr>
                  <a:lstStyle/>
                  <a:p>
                    <a:r>
                      <a:rPr lang="en-GB" sz="800" b="1" dirty="0">
                        <a:solidFill>
                          <a:schemeClr val="bg2">
                            <a:lumMod val="25000"/>
                          </a:schemeClr>
                        </a:solidFill>
                        <a:latin typeface="Arial Narrow" panose="020B0606020202030204" pitchFamily="34" charset="0"/>
                      </a:rPr>
                      <a:t>Infection</a:t>
                    </a:r>
                    <a:endParaRPr lang="en-GB" sz="800" dirty="0">
                      <a:solidFill>
                        <a:schemeClr val="bg2">
                          <a:lumMod val="25000"/>
                        </a:schemeClr>
                      </a:solidFill>
                      <a:latin typeface="Arial Narrow" panose="020B0606020202030204" pitchFamily="34" charset="0"/>
                    </a:endParaRPr>
                  </a:p>
                </p:txBody>
              </p:sp>
            </p:grpSp>
            <p:sp>
              <p:nvSpPr>
                <p:cNvPr id="392" name="Rectangle: Rounded Corners 391">
                  <a:extLst>
                    <a:ext uri="{FF2B5EF4-FFF2-40B4-BE49-F238E27FC236}">
                      <a16:creationId xmlns:a16="http://schemas.microsoft.com/office/drawing/2014/main" id="{3691F051-55BC-4A95-9975-0798A0153EA4}"/>
                    </a:ext>
                  </a:extLst>
                </p:cNvPr>
                <p:cNvSpPr/>
                <p:nvPr/>
              </p:nvSpPr>
              <p:spPr>
                <a:xfrm>
                  <a:off x="5627079" y="3754773"/>
                  <a:ext cx="1290557" cy="3886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b="1" dirty="0">
                      <a:latin typeface="Arial Narrow" panose="020B0606020202030204" pitchFamily="34" charset="0"/>
                    </a:rPr>
                    <a:t>Recorded death</a:t>
                  </a:r>
                </a:p>
              </p:txBody>
            </p:sp>
            <p:grpSp>
              <p:nvGrpSpPr>
                <p:cNvPr id="393" name="Group 392">
                  <a:extLst>
                    <a:ext uri="{FF2B5EF4-FFF2-40B4-BE49-F238E27FC236}">
                      <a16:creationId xmlns:a16="http://schemas.microsoft.com/office/drawing/2014/main" id="{7D51502A-1227-47F9-9D24-936B45A4B9BF}"/>
                    </a:ext>
                  </a:extLst>
                </p:cNvPr>
                <p:cNvGrpSpPr/>
                <p:nvPr/>
              </p:nvGrpSpPr>
              <p:grpSpPr>
                <a:xfrm>
                  <a:off x="5928767" y="2130933"/>
                  <a:ext cx="1373047" cy="1623839"/>
                  <a:chOff x="6393572" y="2734548"/>
                  <a:chExt cx="1373047" cy="1623839"/>
                </a:xfrm>
              </p:grpSpPr>
              <p:sp>
                <p:nvSpPr>
                  <p:cNvPr id="424" name="TextBox 423">
                    <a:extLst>
                      <a:ext uri="{FF2B5EF4-FFF2-40B4-BE49-F238E27FC236}">
                        <a16:creationId xmlns:a16="http://schemas.microsoft.com/office/drawing/2014/main" id="{D5C24575-7B4D-41D6-BD3F-D6D6326D0D9F}"/>
                      </a:ext>
                    </a:extLst>
                  </p:cNvPr>
                  <p:cNvSpPr txBox="1"/>
                  <p:nvPr/>
                </p:nvSpPr>
                <p:spPr>
                  <a:xfrm>
                    <a:off x="7096470" y="3461173"/>
                    <a:ext cx="531020" cy="343979"/>
                  </a:xfrm>
                  <a:prstGeom prst="rect">
                    <a:avLst/>
                  </a:prstGeom>
                  <a:noFill/>
                </p:spPr>
                <p:txBody>
                  <a:bodyPr wrap="none" rtlCol="0">
                    <a:spAutoFit/>
                  </a:bodyPr>
                  <a:lstStyle/>
                  <a:p>
                    <a:pPr algn="ctr"/>
                    <a:r>
                      <a:rPr lang="en-GB" sz="400" b="1" dirty="0">
                        <a:latin typeface="Arial Narrow" panose="020B0606020202030204" pitchFamily="34" charset="0"/>
                      </a:rPr>
                      <a:t>Ss</a:t>
                    </a:r>
                    <a:endParaRPr lang="en-GB" sz="600" b="1" dirty="0">
                      <a:latin typeface="Arial Narrow" panose="020B0606020202030204" pitchFamily="34" charset="0"/>
                    </a:endParaRPr>
                  </a:p>
                </p:txBody>
              </p:sp>
              <p:sp>
                <p:nvSpPr>
                  <p:cNvPr id="425" name="TextBox 424">
                    <a:extLst>
                      <a:ext uri="{FF2B5EF4-FFF2-40B4-BE49-F238E27FC236}">
                        <a16:creationId xmlns:a16="http://schemas.microsoft.com/office/drawing/2014/main" id="{A922950A-05C0-449A-A117-53C22814F36E}"/>
                      </a:ext>
                    </a:extLst>
                  </p:cNvPr>
                  <p:cNvSpPr txBox="1"/>
                  <p:nvPr/>
                </p:nvSpPr>
                <p:spPr>
                  <a:xfrm>
                    <a:off x="6467028" y="3461173"/>
                    <a:ext cx="534598" cy="343979"/>
                  </a:xfrm>
                  <a:prstGeom prst="rect">
                    <a:avLst/>
                  </a:prstGeom>
                  <a:noFill/>
                </p:spPr>
                <p:txBody>
                  <a:bodyPr wrap="none" rtlCol="0">
                    <a:spAutoFit/>
                  </a:bodyPr>
                  <a:lstStyle/>
                  <a:p>
                    <a:pPr algn="ctr"/>
                    <a:r>
                      <a:rPr lang="en-GB" sz="400" b="1" dirty="0">
                        <a:latin typeface="Arial Narrow" panose="020B0606020202030204" pitchFamily="34" charset="0"/>
                      </a:rPr>
                      <a:t>Sd</a:t>
                    </a:r>
                    <a:endParaRPr lang="en-GB" sz="600" b="1" dirty="0">
                      <a:latin typeface="Arial Narrow" panose="020B0606020202030204" pitchFamily="34" charset="0"/>
                    </a:endParaRPr>
                  </a:p>
                </p:txBody>
              </p:sp>
              <p:sp>
                <p:nvSpPr>
                  <p:cNvPr id="427" name="TextBox 426">
                    <a:extLst>
                      <a:ext uri="{FF2B5EF4-FFF2-40B4-BE49-F238E27FC236}">
                        <a16:creationId xmlns:a16="http://schemas.microsoft.com/office/drawing/2014/main" id="{422892CC-7467-4934-9B38-213A6C81C1A9}"/>
                      </a:ext>
                    </a:extLst>
                  </p:cNvPr>
                  <p:cNvSpPr txBox="1"/>
                  <p:nvPr/>
                </p:nvSpPr>
                <p:spPr>
                  <a:xfrm>
                    <a:off x="6779708" y="3161402"/>
                    <a:ext cx="531020" cy="343979"/>
                  </a:xfrm>
                  <a:prstGeom prst="rect">
                    <a:avLst/>
                  </a:prstGeom>
                  <a:noFill/>
                </p:spPr>
                <p:txBody>
                  <a:bodyPr wrap="none" rtlCol="0">
                    <a:spAutoFit/>
                  </a:bodyPr>
                  <a:lstStyle/>
                  <a:p>
                    <a:pPr algn="ctr"/>
                    <a:r>
                      <a:rPr lang="en-GB" sz="400" b="1" dirty="0">
                        <a:latin typeface="Arial Narrow" panose="020B0606020202030204" pitchFamily="34" charset="0"/>
                      </a:rPr>
                      <a:t>Sa</a:t>
                    </a:r>
                    <a:endParaRPr lang="en-GB" sz="600" b="1" dirty="0">
                      <a:latin typeface="Arial Narrow" panose="020B0606020202030204" pitchFamily="34" charset="0"/>
                    </a:endParaRPr>
                  </a:p>
                </p:txBody>
              </p:sp>
              <p:sp>
                <p:nvSpPr>
                  <p:cNvPr id="428" name="TextBox 427">
                    <a:extLst>
                      <a:ext uri="{FF2B5EF4-FFF2-40B4-BE49-F238E27FC236}">
                        <a16:creationId xmlns:a16="http://schemas.microsoft.com/office/drawing/2014/main" id="{2AA43D05-1DFC-4EE7-ABC7-EE4CCCFEBFBE}"/>
                      </a:ext>
                    </a:extLst>
                  </p:cNvPr>
                  <p:cNvSpPr txBox="1"/>
                  <p:nvPr/>
                </p:nvSpPr>
                <p:spPr>
                  <a:xfrm>
                    <a:off x="6788658" y="3754366"/>
                    <a:ext cx="513104" cy="343979"/>
                  </a:xfrm>
                  <a:prstGeom prst="rect">
                    <a:avLst/>
                  </a:prstGeom>
                  <a:noFill/>
                </p:spPr>
                <p:txBody>
                  <a:bodyPr wrap="none" rtlCol="0">
                    <a:spAutoFit/>
                  </a:bodyPr>
                  <a:lstStyle/>
                  <a:p>
                    <a:pPr algn="ctr"/>
                    <a:r>
                      <a:rPr lang="en-GB" sz="400" b="1" dirty="0">
                        <a:latin typeface="Arial Narrow" panose="020B0606020202030204" pitchFamily="34" charset="0"/>
                      </a:rPr>
                      <a:t>Sr</a:t>
                    </a:r>
                    <a:endParaRPr lang="en-GB" sz="600" b="1" dirty="0">
                      <a:latin typeface="Arial Narrow" panose="020B0606020202030204" pitchFamily="34" charset="0"/>
                    </a:endParaRPr>
                  </a:p>
                </p:txBody>
              </p:sp>
              <p:sp>
                <p:nvSpPr>
                  <p:cNvPr id="429" name="Rectangle 428">
                    <a:extLst>
                      <a:ext uri="{FF2B5EF4-FFF2-40B4-BE49-F238E27FC236}">
                        <a16:creationId xmlns:a16="http://schemas.microsoft.com/office/drawing/2014/main" id="{D38901F6-D9B4-40B7-90D1-C25E1F338673}"/>
                      </a:ext>
                    </a:extLst>
                  </p:cNvPr>
                  <p:cNvSpPr/>
                  <p:nvPr/>
                </p:nvSpPr>
                <p:spPr>
                  <a:xfrm>
                    <a:off x="6609113" y="3147949"/>
                    <a:ext cx="886848" cy="883424"/>
                  </a:xfrm>
                  <a:prstGeom prst="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b="1">
                      <a:latin typeface="Arial Narrow" panose="020B0606020202030204" pitchFamily="34" charset="0"/>
                    </a:endParaRPr>
                  </a:p>
                </p:txBody>
              </p:sp>
              <p:cxnSp>
                <p:nvCxnSpPr>
                  <p:cNvPr id="430" name="Connector: Curved 429">
                    <a:extLst>
                      <a:ext uri="{FF2B5EF4-FFF2-40B4-BE49-F238E27FC236}">
                        <a16:creationId xmlns:a16="http://schemas.microsoft.com/office/drawing/2014/main" id="{D322A0B6-D87F-4CDF-A4DF-EC2E8F7398DE}"/>
                      </a:ext>
                    </a:extLst>
                  </p:cNvPr>
                  <p:cNvCxnSpPr>
                    <a:cxnSpLocks/>
                    <a:stCxn id="428" idx="0"/>
                    <a:endCxn id="427" idx="2"/>
                  </p:cNvCxnSpPr>
                  <p:nvPr/>
                </p:nvCxnSpPr>
                <p:spPr>
                  <a:xfrm rot="5400000" flipH="1" flipV="1">
                    <a:off x="6920722" y="3629871"/>
                    <a:ext cx="248986" cy="4"/>
                  </a:xfrm>
                  <a:prstGeom prst="curvedConnector3">
                    <a:avLst>
                      <a:gd name="adj1" fmla="val 50000"/>
                    </a:avLst>
                  </a:prstGeom>
                  <a:ln w="6350">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1" name="Connector: Curved 430">
                    <a:extLst>
                      <a:ext uri="{FF2B5EF4-FFF2-40B4-BE49-F238E27FC236}">
                        <a16:creationId xmlns:a16="http://schemas.microsoft.com/office/drawing/2014/main" id="{0B17B230-65A3-4A26-AA5C-170631B6074F}"/>
                      </a:ext>
                    </a:extLst>
                  </p:cNvPr>
                  <p:cNvCxnSpPr>
                    <a:cxnSpLocks/>
                    <a:stCxn id="424" idx="0"/>
                    <a:endCxn id="427" idx="3"/>
                  </p:cNvCxnSpPr>
                  <p:nvPr/>
                </p:nvCxnSpPr>
                <p:spPr>
                  <a:xfrm rot="16200000" flipV="1">
                    <a:off x="7272463" y="3371656"/>
                    <a:ext cx="127782" cy="51254"/>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2" name="Connector: Curved 431">
                    <a:extLst>
                      <a:ext uri="{FF2B5EF4-FFF2-40B4-BE49-F238E27FC236}">
                        <a16:creationId xmlns:a16="http://schemas.microsoft.com/office/drawing/2014/main" id="{BB0AE4E5-03C3-4CF9-99F4-233F1130F9D8}"/>
                      </a:ext>
                    </a:extLst>
                  </p:cNvPr>
                  <p:cNvCxnSpPr>
                    <a:cxnSpLocks/>
                    <a:stCxn id="424" idx="2"/>
                    <a:endCxn id="428" idx="3"/>
                  </p:cNvCxnSpPr>
                  <p:nvPr/>
                </p:nvCxnSpPr>
                <p:spPr>
                  <a:xfrm rot="5400000">
                    <a:off x="7271269" y="3835643"/>
                    <a:ext cx="121204" cy="60218"/>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3" name="Connector: Curved 432">
                    <a:extLst>
                      <a:ext uri="{FF2B5EF4-FFF2-40B4-BE49-F238E27FC236}">
                        <a16:creationId xmlns:a16="http://schemas.microsoft.com/office/drawing/2014/main" id="{0F0365F2-605B-4022-9FBE-21F5C39072D7}"/>
                      </a:ext>
                    </a:extLst>
                  </p:cNvPr>
                  <p:cNvCxnSpPr>
                    <a:cxnSpLocks/>
                    <a:stCxn id="428" idx="1"/>
                    <a:endCxn id="425" idx="2"/>
                  </p:cNvCxnSpPr>
                  <p:nvPr/>
                </p:nvCxnSpPr>
                <p:spPr>
                  <a:xfrm rot="10800000">
                    <a:off x="6734329" y="3805150"/>
                    <a:ext cx="54330" cy="121204"/>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4" name="Rectangle 433">
                    <a:extLst>
                      <a:ext uri="{FF2B5EF4-FFF2-40B4-BE49-F238E27FC236}">
                        <a16:creationId xmlns:a16="http://schemas.microsoft.com/office/drawing/2014/main" id="{B2206663-9A33-4F6A-9F50-7E0BC91C9633}"/>
                      </a:ext>
                    </a:extLst>
                  </p:cNvPr>
                  <p:cNvSpPr/>
                  <p:nvPr/>
                </p:nvSpPr>
                <p:spPr>
                  <a:xfrm>
                    <a:off x="6393572" y="2734548"/>
                    <a:ext cx="1373047" cy="481569"/>
                  </a:xfrm>
                  <a:prstGeom prst="rect">
                    <a:avLst/>
                  </a:prstGeom>
                </p:spPr>
                <p:txBody>
                  <a:bodyPr wrap="none">
                    <a:spAutoFit/>
                  </a:bodyPr>
                  <a:lstStyle/>
                  <a:p>
                    <a:r>
                      <a:rPr lang="en-GB" sz="800" b="1" dirty="0">
                        <a:solidFill>
                          <a:schemeClr val="accent1">
                            <a:lumMod val="75000"/>
                          </a:schemeClr>
                        </a:solidFill>
                        <a:latin typeface="Arial Narrow" panose="020B0606020202030204" pitchFamily="34" charset="0"/>
                      </a:rPr>
                      <a:t>Symptoms</a:t>
                    </a:r>
                    <a:endParaRPr lang="en-GB" sz="800" dirty="0">
                      <a:solidFill>
                        <a:schemeClr val="accent1">
                          <a:lumMod val="75000"/>
                        </a:schemeClr>
                      </a:solidFill>
                      <a:latin typeface="Arial Narrow" panose="020B0606020202030204" pitchFamily="34" charset="0"/>
                    </a:endParaRPr>
                  </a:p>
                </p:txBody>
              </p:sp>
              <p:cxnSp>
                <p:nvCxnSpPr>
                  <p:cNvPr id="435" name="Straight Arrow Connector 434">
                    <a:extLst>
                      <a:ext uri="{FF2B5EF4-FFF2-40B4-BE49-F238E27FC236}">
                        <a16:creationId xmlns:a16="http://schemas.microsoft.com/office/drawing/2014/main" id="{B0FB66B9-83E7-40F3-9CD0-33E740E95C15}"/>
                      </a:ext>
                    </a:extLst>
                  </p:cNvPr>
                  <p:cNvCxnSpPr>
                    <a:cxnSpLocks/>
                    <a:stCxn id="425" idx="2"/>
                    <a:endCxn id="392" idx="0"/>
                  </p:cNvCxnSpPr>
                  <p:nvPr/>
                </p:nvCxnSpPr>
                <p:spPr>
                  <a:xfrm>
                    <a:off x="6734329" y="3805150"/>
                    <a:ext cx="2834" cy="553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4" name="Group 393">
                  <a:extLst>
                    <a:ext uri="{FF2B5EF4-FFF2-40B4-BE49-F238E27FC236}">
                      <a16:creationId xmlns:a16="http://schemas.microsoft.com/office/drawing/2014/main" id="{FECFE2F5-B07B-4FE2-A38E-CB40DF4A40A4}"/>
                    </a:ext>
                  </a:extLst>
                </p:cNvPr>
                <p:cNvGrpSpPr/>
                <p:nvPr/>
              </p:nvGrpSpPr>
              <p:grpSpPr>
                <a:xfrm>
                  <a:off x="4465166" y="2723535"/>
                  <a:ext cx="1290557" cy="1978490"/>
                  <a:chOff x="4495378" y="4552138"/>
                  <a:chExt cx="1290557" cy="1978490"/>
                </a:xfrm>
              </p:grpSpPr>
              <p:sp>
                <p:nvSpPr>
                  <p:cNvPr id="414" name="TextBox 413">
                    <a:extLst>
                      <a:ext uri="{FF2B5EF4-FFF2-40B4-BE49-F238E27FC236}">
                        <a16:creationId xmlns:a16="http://schemas.microsoft.com/office/drawing/2014/main" id="{B04243B6-1D77-454B-81E6-8963030B7E9F}"/>
                      </a:ext>
                    </a:extLst>
                  </p:cNvPr>
                  <p:cNvSpPr txBox="1"/>
                  <p:nvPr/>
                </p:nvSpPr>
                <p:spPr>
                  <a:xfrm>
                    <a:off x="5181919" y="5277011"/>
                    <a:ext cx="541764" cy="343979"/>
                  </a:xfrm>
                  <a:prstGeom prst="rect">
                    <a:avLst/>
                  </a:prstGeom>
                  <a:noFill/>
                </p:spPr>
                <p:txBody>
                  <a:bodyPr wrap="none" rtlCol="0">
                    <a:spAutoFit/>
                  </a:bodyPr>
                  <a:lstStyle/>
                  <a:p>
                    <a:pPr algn="ctr"/>
                    <a:r>
                      <a:rPr lang="en-GB" sz="400" b="1" dirty="0">
                        <a:latin typeface="Arial Narrow" panose="020B0606020202030204" pitchFamily="34" charset="0"/>
                      </a:rPr>
                      <a:t>Tw</a:t>
                    </a:r>
                    <a:endParaRPr lang="en-GB" sz="600" b="1" dirty="0">
                      <a:latin typeface="Arial Narrow" panose="020B0606020202030204" pitchFamily="34" charset="0"/>
                    </a:endParaRPr>
                  </a:p>
                </p:txBody>
              </p:sp>
              <p:sp>
                <p:nvSpPr>
                  <p:cNvPr id="415" name="TextBox 414">
                    <a:extLst>
                      <a:ext uri="{FF2B5EF4-FFF2-40B4-BE49-F238E27FC236}">
                        <a16:creationId xmlns:a16="http://schemas.microsoft.com/office/drawing/2014/main" id="{2567711F-6DB9-4159-9B6A-CC4A985CDA84}"/>
                      </a:ext>
                    </a:extLst>
                  </p:cNvPr>
                  <p:cNvSpPr txBox="1"/>
                  <p:nvPr/>
                </p:nvSpPr>
                <p:spPr>
                  <a:xfrm>
                    <a:off x="4573986" y="5277011"/>
                    <a:ext cx="502354" cy="343979"/>
                  </a:xfrm>
                  <a:prstGeom prst="rect">
                    <a:avLst/>
                  </a:prstGeom>
                  <a:noFill/>
                </p:spPr>
                <p:txBody>
                  <a:bodyPr wrap="none" rtlCol="0">
                    <a:spAutoFit/>
                  </a:bodyPr>
                  <a:lstStyle/>
                  <a:p>
                    <a:pPr algn="ctr"/>
                    <a:r>
                      <a:rPr lang="en-GB" sz="400" b="1" dirty="0">
                        <a:latin typeface="Arial Narrow" panose="020B0606020202030204" pitchFamily="34" charset="0"/>
                      </a:rPr>
                      <a:t>T-</a:t>
                    </a:r>
                    <a:endParaRPr lang="en-GB" sz="600" b="1" dirty="0">
                      <a:latin typeface="Arial Narrow" panose="020B0606020202030204" pitchFamily="34" charset="0"/>
                    </a:endParaRPr>
                  </a:p>
                </p:txBody>
              </p:sp>
              <p:sp>
                <p:nvSpPr>
                  <p:cNvPr id="416" name="TextBox 415">
                    <a:extLst>
                      <a:ext uri="{FF2B5EF4-FFF2-40B4-BE49-F238E27FC236}">
                        <a16:creationId xmlns:a16="http://schemas.microsoft.com/office/drawing/2014/main" id="{D088B020-3A89-480F-8480-2B7234055749}"/>
                      </a:ext>
                    </a:extLst>
                  </p:cNvPr>
                  <p:cNvSpPr txBox="1"/>
                  <p:nvPr/>
                </p:nvSpPr>
                <p:spPr>
                  <a:xfrm>
                    <a:off x="4872329" y="4977240"/>
                    <a:ext cx="527434" cy="343979"/>
                  </a:xfrm>
                  <a:prstGeom prst="rect">
                    <a:avLst/>
                  </a:prstGeom>
                  <a:noFill/>
                </p:spPr>
                <p:txBody>
                  <a:bodyPr wrap="none" rtlCol="0">
                    <a:spAutoFit/>
                  </a:bodyPr>
                  <a:lstStyle/>
                  <a:p>
                    <a:pPr algn="ctr"/>
                    <a:r>
                      <a:rPr lang="en-GB" sz="400" b="1" dirty="0">
                        <a:latin typeface="Arial Narrow" panose="020B0606020202030204" pitchFamily="34" charset="0"/>
                      </a:rPr>
                      <a:t>Tu</a:t>
                    </a:r>
                    <a:endParaRPr lang="en-GB" sz="600" b="1" dirty="0">
                      <a:latin typeface="Arial Narrow" panose="020B0606020202030204" pitchFamily="34" charset="0"/>
                    </a:endParaRPr>
                  </a:p>
                </p:txBody>
              </p:sp>
              <p:sp>
                <p:nvSpPr>
                  <p:cNvPr id="417" name="TextBox 416">
                    <a:extLst>
                      <a:ext uri="{FF2B5EF4-FFF2-40B4-BE49-F238E27FC236}">
                        <a16:creationId xmlns:a16="http://schemas.microsoft.com/office/drawing/2014/main" id="{F2323DE3-4775-48D6-BFFA-749486B7CF08}"/>
                      </a:ext>
                    </a:extLst>
                  </p:cNvPr>
                  <p:cNvSpPr txBox="1"/>
                  <p:nvPr/>
                </p:nvSpPr>
                <p:spPr>
                  <a:xfrm>
                    <a:off x="4874117" y="5570204"/>
                    <a:ext cx="523851" cy="343979"/>
                  </a:xfrm>
                  <a:prstGeom prst="rect">
                    <a:avLst/>
                  </a:prstGeom>
                  <a:noFill/>
                </p:spPr>
                <p:txBody>
                  <a:bodyPr wrap="none" rtlCol="0">
                    <a:spAutoFit/>
                  </a:bodyPr>
                  <a:lstStyle/>
                  <a:p>
                    <a:pPr algn="ctr"/>
                    <a:r>
                      <a:rPr lang="en-GB" sz="400" b="1" dirty="0">
                        <a:latin typeface="Arial Narrow" panose="020B0606020202030204" pitchFamily="34" charset="0"/>
                      </a:rPr>
                      <a:t>T+</a:t>
                    </a:r>
                    <a:endParaRPr lang="en-GB" sz="600" b="1" dirty="0">
                      <a:latin typeface="Arial Narrow" panose="020B0606020202030204" pitchFamily="34" charset="0"/>
                    </a:endParaRPr>
                  </a:p>
                </p:txBody>
              </p:sp>
              <p:sp>
                <p:nvSpPr>
                  <p:cNvPr id="418" name="Rectangle 417">
                    <a:extLst>
                      <a:ext uri="{FF2B5EF4-FFF2-40B4-BE49-F238E27FC236}">
                        <a16:creationId xmlns:a16="http://schemas.microsoft.com/office/drawing/2014/main" id="{4FDD368A-5F14-41D5-B4DB-99E293BFB74B}"/>
                      </a:ext>
                    </a:extLst>
                  </p:cNvPr>
                  <p:cNvSpPr/>
                  <p:nvPr/>
                </p:nvSpPr>
                <p:spPr>
                  <a:xfrm>
                    <a:off x="4699946" y="4963786"/>
                    <a:ext cx="886847" cy="883424"/>
                  </a:xfrm>
                  <a:prstGeom prst="rect">
                    <a:avLst/>
                  </a:prstGeom>
                  <a:no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b="1">
                      <a:latin typeface="Arial Narrow" panose="020B0606020202030204" pitchFamily="34" charset="0"/>
                    </a:endParaRPr>
                  </a:p>
                </p:txBody>
              </p:sp>
              <p:cxnSp>
                <p:nvCxnSpPr>
                  <p:cNvPr id="419" name="Connector: Curved 418">
                    <a:extLst>
                      <a:ext uri="{FF2B5EF4-FFF2-40B4-BE49-F238E27FC236}">
                        <a16:creationId xmlns:a16="http://schemas.microsoft.com/office/drawing/2014/main" id="{00263DE7-25F5-4A45-9C18-6413A8ADB600}"/>
                      </a:ext>
                    </a:extLst>
                  </p:cNvPr>
                  <p:cNvCxnSpPr>
                    <a:cxnSpLocks/>
                    <a:stCxn id="414" idx="2"/>
                    <a:endCxn id="417" idx="3"/>
                  </p:cNvCxnSpPr>
                  <p:nvPr/>
                </p:nvCxnSpPr>
                <p:spPr>
                  <a:xfrm rot="5400000">
                    <a:off x="5364783" y="5654175"/>
                    <a:ext cx="121206" cy="54831"/>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0" name="Connector: Curved 419">
                    <a:extLst>
                      <a:ext uri="{FF2B5EF4-FFF2-40B4-BE49-F238E27FC236}">
                        <a16:creationId xmlns:a16="http://schemas.microsoft.com/office/drawing/2014/main" id="{1EA736CF-9647-4878-98A6-79D155FB1DBB}"/>
                      </a:ext>
                    </a:extLst>
                  </p:cNvPr>
                  <p:cNvCxnSpPr>
                    <a:cxnSpLocks/>
                    <a:stCxn id="416" idx="3"/>
                    <a:endCxn id="414" idx="0"/>
                  </p:cNvCxnSpPr>
                  <p:nvPr/>
                </p:nvCxnSpPr>
                <p:spPr>
                  <a:xfrm>
                    <a:off x="5399765" y="5149228"/>
                    <a:ext cx="53036" cy="127782"/>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1" name="Rectangle 420">
                    <a:extLst>
                      <a:ext uri="{FF2B5EF4-FFF2-40B4-BE49-F238E27FC236}">
                        <a16:creationId xmlns:a16="http://schemas.microsoft.com/office/drawing/2014/main" id="{67427F06-699F-4BC2-BD99-4230310D6D2B}"/>
                      </a:ext>
                    </a:extLst>
                  </p:cNvPr>
                  <p:cNvSpPr/>
                  <p:nvPr/>
                </p:nvSpPr>
                <p:spPr>
                  <a:xfrm>
                    <a:off x="4609196" y="4552138"/>
                    <a:ext cx="1079231" cy="481570"/>
                  </a:xfrm>
                  <a:prstGeom prst="rect">
                    <a:avLst/>
                  </a:prstGeom>
                </p:spPr>
                <p:txBody>
                  <a:bodyPr wrap="none">
                    <a:spAutoFit/>
                  </a:bodyPr>
                  <a:lstStyle/>
                  <a:p>
                    <a:r>
                      <a:rPr lang="en-GB" sz="800" b="1" dirty="0">
                        <a:solidFill>
                          <a:schemeClr val="accent6">
                            <a:lumMod val="75000"/>
                          </a:schemeClr>
                        </a:solidFill>
                        <a:latin typeface="Arial Narrow" panose="020B0606020202030204" pitchFamily="34" charset="0"/>
                      </a:rPr>
                      <a:t>Testing</a:t>
                    </a:r>
                    <a:endParaRPr lang="en-GB" sz="800" dirty="0">
                      <a:solidFill>
                        <a:schemeClr val="accent6">
                          <a:lumMod val="75000"/>
                        </a:schemeClr>
                      </a:solidFill>
                      <a:latin typeface="Arial Narrow" panose="020B0606020202030204" pitchFamily="34" charset="0"/>
                    </a:endParaRPr>
                  </a:p>
                </p:txBody>
              </p:sp>
              <p:sp>
                <p:nvSpPr>
                  <p:cNvPr id="422" name="Rectangle: Rounded Corners 421">
                    <a:extLst>
                      <a:ext uri="{FF2B5EF4-FFF2-40B4-BE49-F238E27FC236}">
                        <a16:creationId xmlns:a16="http://schemas.microsoft.com/office/drawing/2014/main" id="{6D1CA29B-551E-462F-AA1F-98364A92348A}"/>
                      </a:ext>
                    </a:extLst>
                  </p:cNvPr>
                  <p:cNvSpPr/>
                  <p:nvPr/>
                </p:nvSpPr>
                <p:spPr>
                  <a:xfrm>
                    <a:off x="4495378" y="6141941"/>
                    <a:ext cx="1290557" cy="3886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 b="1" dirty="0">
                        <a:latin typeface="Arial Narrow" panose="020B0606020202030204" pitchFamily="34" charset="0"/>
                      </a:rPr>
                      <a:t>Positive test</a:t>
                    </a:r>
                  </a:p>
                </p:txBody>
              </p:sp>
              <p:cxnSp>
                <p:nvCxnSpPr>
                  <p:cNvPr id="423" name="Straight Arrow Connector 422">
                    <a:extLst>
                      <a:ext uri="{FF2B5EF4-FFF2-40B4-BE49-F238E27FC236}">
                        <a16:creationId xmlns:a16="http://schemas.microsoft.com/office/drawing/2014/main" id="{33B78F4A-F94B-4F14-B76E-A341E7D74AFA}"/>
                      </a:ext>
                    </a:extLst>
                  </p:cNvPr>
                  <p:cNvCxnSpPr>
                    <a:cxnSpLocks/>
                    <a:stCxn id="418" idx="2"/>
                    <a:endCxn id="422" idx="0"/>
                  </p:cNvCxnSpPr>
                  <p:nvPr/>
                </p:nvCxnSpPr>
                <p:spPr>
                  <a:xfrm flipH="1">
                    <a:off x="5140656" y="5847210"/>
                    <a:ext cx="2714" cy="2947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96" name="Connector: Curved 395">
                  <a:extLst>
                    <a:ext uri="{FF2B5EF4-FFF2-40B4-BE49-F238E27FC236}">
                      <a16:creationId xmlns:a16="http://schemas.microsoft.com/office/drawing/2014/main" id="{24F8A545-7BF3-4F84-A9F8-A7155AEB5CB0}"/>
                    </a:ext>
                  </a:extLst>
                </p:cNvPr>
                <p:cNvCxnSpPr>
                  <a:cxnSpLocks/>
                  <a:stCxn id="421" idx="0"/>
                  <a:endCxn id="412" idx="3"/>
                </p:cNvCxnSpPr>
                <p:nvPr/>
              </p:nvCxnSpPr>
              <p:spPr>
                <a:xfrm rot="16200000" flipV="1">
                  <a:off x="4536155" y="2141092"/>
                  <a:ext cx="354045" cy="810841"/>
                </a:xfrm>
                <a:prstGeom prst="curvedConnector2">
                  <a:avLst/>
                </a:prstGeom>
                <a:ln>
                  <a:solidFill>
                    <a:schemeClr val="accent6">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7" name="Connector: Curved 396">
                  <a:extLst>
                    <a:ext uri="{FF2B5EF4-FFF2-40B4-BE49-F238E27FC236}">
                      <a16:creationId xmlns:a16="http://schemas.microsoft.com/office/drawing/2014/main" id="{D2F99BB9-065D-4593-AE9C-153EC1CFE9BD}"/>
                    </a:ext>
                  </a:extLst>
                </p:cNvPr>
                <p:cNvCxnSpPr>
                  <a:cxnSpLocks/>
                  <a:stCxn id="445" idx="3"/>
                  <a:endCxn id="421" idx="3"/>
                </p:cNvCxnSpPr>
                <p:nvPr/>
              </p:nvCxnSpPr>
              <p:spPr>
                <a:xfrm flipH="1">
                  <a:off x="5658212" y="1229389"/>
                  <a:ext cx="90673" cy="1734931"/>
                </a:xfrm>
                <a:prstGeom prst="curvedConnector3">
                  <a:avLst>
                    <a:gd name="adj1" fmla="val -563540"/>
                  </a:avLst>
                </a:prstGeom>
                <a:ln>
                  <a:solidFill>
                    <a:schemeClr val="bg2">
                      <a:lumMod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8" name="Connector: Curved 397">
                  <a:extLst>
                    <a:ext uri="{FF2B5EF4-FFF2-40B4-BE49-F238E27FC236}">
                      <a16:creationId xmlns:a16="http://schemas.microsoft.com/office/drawing/2014/main" id="{3C6EA904-5D59-4BE9-A1C5-4EA078EB6A37}"/>
                    </a:ext>
                  </a:extLst>
                </p:cNvPr>
                <p:cNvCxnSpPr>
                  <a:cxnSpLocks/>
                  <a:stCxn id="412" idx="0"/>
                  <a:endCxn id="445" idx="1"/>
                </p:cNvCxnSpPr>
                <p:nvPr/>
              </p:nvCxnSpPr>
              <p:spPr>
                <a:xfrm rot="5400000" flipH="1" flipV="1">
                  <a:off x="3683243" y="1256959"/>
                  <a:ext cx="899315" cy="844179"/>
                </a:xfrm>
                <a:prstGeom prst="curvedConnector2">
                  <a:avLst/>
                </a:prstGeom>
                <a:ln>
                  <a:solidFill>
                    <a:schemeClr val="accent2">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9" name="Connector: Curved 398">
                  <a:extLst>
                    <a:ext uri="{FF2B5EF4-FFF2-40B4-BE49-F238E27FC236}">
                      <a16:creationId xmlns:a16="http://schemas.microsoft.com/office/drawing/2014/main" id="{A890C297-2099-445D-BBB9-08AA2A61329F}"/>
                    </a:ext>
                  </a:extLst>
                </p:cNvPr>
                <p:cNvCxnSpPr>
                  <a:cxnSpLocks/>
                  <a:stCxn id="445" idx="3"/>
                  <a:endCxn id="434" idx="0"/>
                </p:cNvCxnSpPr>
                <p:nvPr/>
              </p:nvCxnSpPr>
              <p:spPr>
                <a:xfrm>
                  <a:off x="5748885" y="1229389"/>
                  <a:ext cx="866407" cy="901544"/>
                </a:xfrm>
                <a:prstGeom prst="curvedConnector2">
                  <a:avLst/>
                </a:prstGeom>
                <a:ln>
                  <a:solidFill>
                    <a:schemeClr val="bg2">
                      <a:lumMod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0" name="Connector: Curved 399">
                  <a:extLst>
                    <a:ext uri="{FF2B5EF4-FFF2-40B4-BE49-F238E27FC236}">
                      <a16:creationId xmlns:a16="http://schemas.microsoft.com/office/drawing/2014/main" id="{F74FE47A-5978-402A-8601-E23A9232A7D1}"/>
                    </a:ext>
                  </a:extLst>
                </p:cNvPr>
                <p:cNvCxnSpPr>
                  <a:cxnSpLocks/>
                  <a:stCxn id="412" idx="3"/>
                  <a:endCxn id="434" idx="1"/>
                </p:cNvCxnSpPr>
                <p:nvPr/>
              </p:nvCxnSpPr>
              <p:spPr>
                <a:xfrm>
                  <a:off x="4307758" y="2369490"/>
                  <a:ext cx="1621008" cy="2229"/>
                </a:xfrm>
                <a:prstGeom prst="curvedConnector3">
                  <a:avLst>
                    <a:gd name="adj1" fmla="val 50000"/>
                  </a:avLst>
                </a:prstGeom>
                <a:ln>
                  <a:solidFill>
                    <a:schemeClr val="accent2">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1" name="Connector: Curved 400">
                  <a:extLst>
                    <a:ext uri="{FF2B5EF4-FFF2-40B4-BE49-F238E27FC236}">
                      <a16:creationId xmlns:a16="http://schemas.microsoft.com/office/drawing/2014/main" id="{1A6971F8-9824-41CF-9727-5AEAF3E47413}"/>
                    </a:ext>
                  </a:extLst>
                </p:cNvPr>
                <p:cNvCxnSpPr>
                  <a:cxnSpLocks/>
                  <a:stCxn id="434" idx="0"/>
                  <a:endCxn id="412" idx="0"/>
                </p:cNvCxnSpPr>
                <p:nvPr/>
              </p:nvCxnSpPr>
              <p:spPr>
                <a:xfrm rot="16200000" flipV="1">
                  <a:off x="5161940" y="677580"/>
                  <a:ext cx="2229" cy="2904479"/>
                </a:xfrm>
                <a:prstGeom prst="curvedConnector3">
                  <a:avLst>
                    <a:gd name="adj1" fmla="val 23028786"/>
                  </a:avLst>
                </a:prstGeom>
                <a:ln>
                  <a:solidFill>
                    <a:schemeClr val="accent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02" name="Group 401">
                  <a:extLst>
                    <a:ext uri="{FF2B5EF4-FFF2-40B4-BE49-F238E27FC236}">
                      <a16:creationId xmlns:a16="http://schemas.microsoft.com/office/drawing/2014/main" id="{BC85AFC5-F2B0-4341-91AA-B7B33E4EE65B}"/>
                    </a:ext>
                  </a:extLst>
                </p:cNvPr>
                <p:cNvGrpSpPr/>
                <p:nvPr/>
              </p:nvGrpSpPr>
              <p:grpSpPr>
                <a:xfrm>
                  <a:off x="3096041" y="2128705"/>
                  <a:ext cx="1211717" cy="1359586"/>
                  <a:chOff x="1390940" y="2735699"/>
                  <a:chExt cx="1211717" cy="1359586"/>
                </a:xfrm>
              </p:grpSpPr>
              <p:sp>
                <p:nvSpPr>
                  <p:cNvPr id="403" name="TextBox 402">
                    <a:extLst>
                      <a:ext uri="{FF2B5EF4-FFF2-40B4-BE49-F238E27FC236}">
                        <a16:creationId xmlns:a16="http://schemas.microsoft.com/office/drawing/2014/main" id="{8D68AFD5-2FC3-4CC4-AD2D-286439C59E6B}"/>
                      </a:ext>
                    </a:extLst>
                  </p:cNvPr>
                  <p:cNvSpPr txBox="1"/>
                  <p:nvPr/>
                </p:nvSpPr>
                <p:spPr>
                  <a:xfrm>
                    <a:off x="2043605" y="3458113"/>
                    <a:ext cx="541766" cy="343979"/>
                  </a:xfrm>
                  <a:prstGeom prst="rect">
                    <a:avLst/>
                  </a:prstGeom>
                  <a:noFill/>
                </p:spPr>
                <p:txBody>
                  <a:bodyPr wrap="none" rtlCol="0">
                    <a:spAutoFit/>
                  </a:bodyPr>
                  <a:lstStyle/>
                  <a:p>
                    <a:pPr algn="ctr"/>
                    <a:r>
                      <a:rPr lang="en-GB" sz="400" b="1" dirty="0" err="1">
                        <a:latin typeface="Arial Narrow" panose="020B0606020202030204" pitchFamily="34" charset="0"/>
                      </a:rPr>
                      <a:t>Lw</a:t>
                    </a:r>
                    <a:endParaRPr lang="en-GB" sz="600" b="1" dirty="0">
                      <a:latin typeface="Arial Narrow" panose="020B0606020202030204" pitchFamily="34" charset="0"/>
                    </a:endParaRPr>
                  </a:p>
                </p:txBody>
              </p:sp>
              <p:sp>
                <p:nvSpPr>
                  <p:cNvPr id="404" name="TextBox 403">
                    <a:extLst>
                      <a:ext uri="{FF2B5EF4-FFF2-40B4-BE49-F238E27FC236}">
                        <a16:creationId xmlns:a16="http://schemas.microsoft.com/office/drawing/2014/main" id="{80BC8281-E271-4467-A5ED-1CFA372E0F40}"/>
                      </a:ext>
                    </a:extLst>
                  </p:cNvPr>
                  <p:cNvSpPr txBox="1"/>
                  <p:nvPr/>
                </p:nvSpPr>
                <p:spPr>
                  <a:xfrm>
                    <a:off x="1410588" y="3458113"/>
                    <a:ext cx="552517" cy="343979"/>
                  </a:xfrm>
                  <a:prstGeom prst="rect">
                    <a:avLst/>
                  </a:prstGeom>
                  <a:noFill/>
                </p:spPr>
                <p:txBody>
                  <a:bodyPr wrap="none" rtlCol="0">
                    <a:spAutoFit/>
                  </a:bodyPr>
                  <a:lstStyle/>
                  <a:p>
                    <a:pPr algn="ctr"/>
                    <a:r>
                      <a:rPr lang="en-GB" sz="400" b="1" dirty="0" err="1">
                        <a:latin typeface="Arial Narrow" panose="020B0606020202030204" pitchFamily="34" charset="0"/>
                      </a:rPr>
                      <a:t>Lm</a:t>
                    </a:r>
                    <a:endParaRPr lang="en-GB" sz="600" b="1" dirty="0">
                      <a:latin typeface="Arial Narrow" panose="020B0606020202030204" pitchFamily="34" charset="0"/>
                    </a:endParaRPr>
                  </a:p>
                </p:txBody>
              </p:sp>
              <p:cxnSp>
                <p:nvCxnSpPr>
                  <p:cNvPr id="405" name="Connector: Curved 404">
                    <a:extLst>
                      <a:ext uri="{FF2B5EF4-FFF2-40B4-BE49-F238E27FC236}">
                        <a16:creationId xmlns:a16="http://schemas.microsoft.com/office/drawing/2014/main" id="{18F8F017-B99E-4895-8E31-230A2B1ACB07}"/>
                      </a:ext>
                    </a:extLst>
                  </p:cNvPr>
                  <p:cNvCxnSpPr>
                    <a:cxnSpLocks/>
                    <a:stCxn id="406" idx="3"/>
                    <a:endCxn id="403" idx="0"/>
                  </p:cNvCxnSpPr>
                  <p:nvPr/>
                </p:nvCxnSpPr>
                <p:spPr>
                  <a:xfrm>
                    <a:off x="2261450" y="3330328"/>
                    <a:ext cx="53040" cy="127785"/>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6" name="TextBox 405">
                    <a:extLst>
                      <a:ext uri="{FF2B5EF4-FFF2-40B4-BE49-F238E27FC236}">
                        <a16:creationId xmlns:a16="http://schemas.microsoft.com/office/drawing/2014/main" id="{8E663036-D956-4A73-AB82-2AADDB56FB85}"/>
                      </a:ext>
                    </a:extLst>
                  </p:cNvPr>
                  <p:cNvSpPr txBox="1"/>
                  <p:nvPr/>
                </p:nvSpPr>
                <p:spPr>
                  <a:xfrm>
                    <a:off x="1734016" y="3158340"/>
                    <a:ext cx="527436" cy="343979"/>
                  </a:xfrm>
                  <a:prstGeom prst="rect">
                    <a:avLst/>
                  </a:prstGeom>
                  <a:noFill/>
                </p:spPr>
                <p:txBody>
                  <a:bodyPr wrap="none" rtlCol="0">
                    <a:spAutoFit/>
                  </a:bodyPr>
                  <a:lstStyle/>
                  <a:p>
                    <a:pPr algn="ctr"/>
                    <a:r>
                      <a:rPr lang="en-GB" sz="400" b="1" dirty="0" err="1">
                        <a:latin typeface="Arial Narrow" panose="020B0606020202030204" pitchFamily="34" charset="0"/>
                      </a:rPr>
                      <a:t>Lh</a:t>
                    </a:r>
                    <a:endParaRPr lang="en-GB" sz="600" b="1" dirty="0">
                      <a:latin typeface="Arial Narrow" panose="020B0606020202030204" pitchFamily="34" charset="0"/>
                    </a:endParaRPr>
                  </a:p>
                </p:txBody>
              </p:sp>
              <p:sp>
                <p:nvSpPr>
                  <p:cNvPr id="407" name="TextBox 406">
                    <a:extLst>
                      <a:ext uri="{FF2B5EF4-FFF2-40B4-BE49-F238E27FC236}">
                        <a16:creationId xmlns:a16="http://schemas.microsoft.com/office/drawing/2014/main" id="{559ECDBD-5B1A-400F-89B4-D87477BD386E}"/>
                      </a:ext>
                    </a:extLst>
                  </p:cNvPr>
                  <p:cNvSpPr txBox="1"/>
                  <p:nvPr/>
                </p:nvSpPr>
                <p:spPr>
                  <a:xfrm>
                    <a:off x="1735806" y="3751306"/>
                    <a:ext cx="523853" cy="343979"/>
                  </a:xfrm>
                  <a:prstGeom prst="rect">
                    <a:avLst/>
                  </a:prstGeom>
                  <a:noFill/>
                </p:spPr>
                <p:txBody>
                  <a:bodyPr wrap="none" rtlCol="0">
                    <a:spAutoFit/>
                  </a:bodyPr>
                  <a:lstStyle/>
                  <a:p>
                    <a:pPr algn="ctr"/>
                    <a:r>
                      <a:rPr lang="en-GB" sz="400" b="1" dirty="0" err="1">
                        <a:latin typeface="Arial Narrow" panose="020B0606020202030204" pitchFamily="34" charset="0"/>
                      </a:rPr>
                      <a:t>Lc</a:t>
                    </a:r>
                    <a:endParaRPr lang="en-GB" sz="600" b="1" dirty="0">
                      <a:latin typeface="Arial Narrow" panose="020B0606020202030204" pitchFamily="34" charset="0"/>
                    </a:endParaRPr>
                  </a:p>
                </p:txBody>
              </p:sp>
              <p:cxnSp>
                <p:nvCxnSpPr>
                  <p:cNvPr id="408" name="Connector: Curved 407">
                    <a:extLst>
                      <a:ext uri="{FF2B5EF4-FFF2-40B4-BE49-F238E27FC236}">
                        <a16:creationId xmlns:a16="http://schemas.microsoft.com/office/drawing/2014/main" id="{F185B4E2-54FB-4C27-A036-D8E0766DF54E}"/>
                      </a:ext>
                    </a:extLst>
                  </p:cNvPr>
                  <p:cNvCxnSpPr>
                    <a:cxnSpLocks/>
                    <a:stCxn id="403" idx="1"/>
                    <a:endCxn id="406" idx="2"/>
                  </p:cNvCxnSpPr>
                  <p:nvPr/>
                </p:nvCxnSpPr>
                <p:spPr>
                  <a:xfrm rot="10800000">
                    <a:off x="1997736" y="3502317"/>
                    <a:ext cx="45874" cy="127785"/>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9" name="Connector: Curved 408">
                    <a:extLst>
                      <a:ext uri="{FF2B5EF4-FFF2-40B4-BE49-F238E27FC236}">
                        <a16:creationId xmlns:a16="http://schemas.microsoft.com/office/drawing/2014/main" id="{C418F2C9-CBAC-4CC6-8B22-FCA86597522D}"/>
                      </a:ext>
                    </a:extLst>
                  </p:cNvPr>
                  <p:cNvCxnSpPr>
                    <a:cxnSpLocks/>
                    <a:stCxn id="407" idx="0"/>
                    <a:endCxn id="406" idx="2"/>
                  </p:cNvCxnSpPr>
                  <p:nvPr/>
                </p:nvCxnSpPr>
                <p:spPr>
                  <a:xfrm rot="5400000" flipH="1" flipV="1">
                    <a:off x="1873237" y="3626812"/>
                    <a:ext cx="248989" cy="2"/>
                  </a:xfrm>
                  <a:prstGeom prst="curvedConnector3">
                    <a:avLst>
                      <a:gd name="adj1" fmla="val 50000"/>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1" name="Rectangle 410">
                    <a:extLst>
                      <a:ext uri="{FF2B5EF4-FFF2-40B4-BE49-F238E27FC236}">
                        <a16:creationId xmlns:a16="http://schemas.microsoft.com/office/drawing/2014/main" id="{13FC83D5-02FE-42BA-8493-E8D5D2EA4D5C}"/>
                      </a:ext>
                    </a:extLst>
                  </p:cNvPr>
                  <p:cNvSpPr/>
                  <p:nvPr/>
                </p:nvSpPr>
                <p:spPr>
                  <a:xfrm>
                    <a:off x="1566635" y="3144889"/>
                    <a:ext cx="886847" cy="883424"/>
                  </a:xfrm>
                  <a:prstGeom prst="rect">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b="1">
                      <a:latin typeface="Arial Narrow" panose="020B0606020202030204" pitchFamily="34" charset="0"/>
                    </a:endParaRPr>
                  </a:p>
                </p:txBody>
              </p:sp>
              <p:sp>
                <p:nvSpPr>
                  <p:cNvPr id="412" name="Rectangle 411">
                    <a:extLst>
                      <a:ext uri="{FF2B5EF4-FFF2-40B4-BE49-F238E27FC236}">
                        <a16:creationId xmlns:a16="http://schemas.microsoft.com/office/drawing/2014/main" id="{681FCDE1-4882-478E-8256-46A85A497D9F}"/>
                      </a:ext>
                    </a:extLst>
                  </p:cNvPr>
                  <p:cNvSpPr/>
                  <p:nvPr/>
                </p:nvSpPr>
                <p:spPr>
                  <a:xfrm>
                    <a:off x="1408765" y="2735699"/>
                    <a:ext cx="1193892" cy="481572"/>
                  </a:xfrm>
                  <a:prstGeom prst="rect">
                    <a:avLst/>
                  </a:prstGeom>
                </p:spPr>
                <p:txBody>
                  <a:bodyPr wrap="none">
                    <a:spAutoFit/>
                  </a:bodyPr>
                  <a:lstStyle/>
                  <a:p>
                    <a:r>
                      <a:rPr lang="en-GB" sz="800" b="1" dirty="0">
                        <a:solidFill>
                          <a:schemeClr val="accent2">
                            <a:lumMod val="75000"/>
                          </a:schemeClr>
                        </a:solidFill>
                        <a:latin typeface="Arial Narrow" panose="020B0606020202030204" pitchFamily="34" charset="0"/>
                      </a:rPr>
                      <a:t>Location</a:t>
                    </a:r>
                    <a:endParaRPr lang="en-GB" sz="800" dirty="0">
                      <a:latin typeface="Arial Narrow" panose="020B0606020202030204" pitchFamily="34" charset="0"/>
                    </a:endParaRPr>
                  </a:p>
                </p:txBody>
              </p:sp>
              <p:sp>
                <p:nvSpPr>
                  <p:cNvPr id="413" name="TextBox 412">
                    <a:extLst>
                      <a:ext uri="{FF2B5EF4-FFF2-40B4-BE49-F238E27FC236}">
                        <a16:creationId xmlns:a16="http://schemas.microsoft.com/office/drawing/2014/main" id="{09E3C4F6-7E62-4EF4-AC4D-51DB07DB5740}"/>
                      </a:ext>
                    </a:extLst>
                  </p:cNvPr>
                  <p:cNvSpPr txBox="1"/>
                  <p:nvPr/>
                </p:nvSpPr>
                <p:spPr>
                  <a:xfrm>
                    <a:off x="1390940" y="3039005"/>
                    <a:ext cx="531020" cy="343979"/>
                  </a:xfrm>
                  <a:prstGeom prst="rect">
                    <a:avLst/>
                  </a:prstGeom>
                  <a:noFill/>
                </p:spPr>
                <p:txBody>
                  <a:bodyPr wrap="none" rtlCol="0">
                    <a:spAutoFit/>
                  </a:bodyPr>
                  <a:lstStyle/>
                  <a:p>
                    <a:pPr algn="ctr"/>
                    <a:r>
                      <a:rPr lang="en-GB" sz="400" b="1" dirty="0">
                        <a:solidFill>
                          <a:schemeClr val="accent1">
                            <a:lumMod val="75000"/>
                          </a:schemeClr>
                        </a:solidFill>
                        <a:latin typeface="Arial Narrow" panose="020B0606020202030204" pitchFamily="34" charset="0"/>
                      </a:rPr>
                      <a:t>Sa</a:t>
                    </a:r>
                    <a:endParaRPr lang="en-GB" sz="700" b="1" dirty="0">
                      <a:solidFill>
                        <a:schemeClr val="accent1">
                          <a:lumMod val="75000"/>
                        </a:schemeClr>
                      </a:solidFill>
                      <a:latin typeface="Arial Narrow" panose="020B0606020202030204" pitchFamily="34" charset="0"/>
                    </a:endParaRPr>
                  </a:p>
                </p:txBody>
              </p:sp>
            </p:grpSp>
          </p:grpSp>
          <p:cxnSp>
            <p:nvCxnSpPr>
              <p:cNvPr id="446" name="Connector: Curved 445">
                <a:extLst>
                  <a:ext uri="{FF2B5EF4-FFF2-40B4-BE49-F238E27FC236}">
                    <a16:creationId xmlns:a16="http://schemas.microsoft.com/office/drawing/2014/main" id="{45B21A1F-8706-4DE0-B037-0A13C9D17C5A}"/>
                  </a:ext>
                </a:extLst>
              </p:cNvPr>
              <p:cNvCxnSpPr>
                <a:cxnSpLocks/>
                <a:stCxn id="218" idx="2"/>
                <a:endCxn id="113" idx="1"/>
              </p:cNvCxnSpPr>
              <p:nvPr/>
            </p:nvCxnSpPr>
            <p:spPr>
              <a:xfrm rot="16200000" flipH="1">
                <a:off x="1479378" y="1542589"/>
                <a:ext cx="1785856" cy="2541573"/>
              </a:xfrm>
              <a:prstGeom prst="curvedConnector2">
                <a:avLst/>
              </a:prstGeom>
              <a:ln>
                <a:solidFill>
                  <a:schemeClr val="accent2">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7" name="Connector: Curved 446">
                <a:extLst>
                  <a:ext uri="{FF2B5EF4-FFF2-40B4-BE49-F238E27FC236}">
                    <a16:creationId xmlns:a16="http://schemas.microsoft.com/office/drawing/2014/main" id="{5F4FE811-3010-4E64-9ACF-C277E673659F}"/>
                  </a:ext>
                </a:extLst>
              </p:cNvPr>
              <p:cNvCxnSpPr>
                <a:cxnSpLocks/>
                <a:stCxn id="323" idx="2"/>
                <a:endCxn id="113" idx="3"/>
              </p:cNvCxnSpPr>
              <p:nvPr/>
            </p:nvCxnSpPr>
            <p:spPr>
              <a:xfrm rot="5400000">
                <a:off x="4362018" y="1593675"/>
                <a:ext cx="1726032" cy="2499226"/>
              </a:xfrm>
              <a:prstGeom prst="curvedConnector2">
                <a:avLst/>
              </a:prstGeom>
              <a:ln>
                <a:solidFill>
                  <a:schemeClr val="accent2">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8" name="Connector: Curved 447">
                <a:extLst>
                  <a:ext uri="{FF2B5EF4-FFF2-40B4-BE49-F238E27FC236}">
                    <a16:creationId xmlns:a16="http://schemas.microsoft.com/office/drawing/2014/main" id="{D51CC2FE-37F0-4C0C-9039-74DE70C10D81}"/>
                  </a:ext>
                </a:extLst>
              </p:cNvPr>
              <p:cNvCxnSpPr>
                <a:cxnSpLocks/>
                <a:endCxn id="113" idx="3"/>
              </p:cNvCxnSpPr>
              <p:nvPr/>
            </p:nvCxnSpPr>
            <p:spPr>
              <a:xfrm rot="5400000">
                <a:off x="2830988" y="1768266"/>
                <a:ext cx="3082471" cy="793604"/>
              </a:xfrm>
              <a:prstGeom prst="curvedConnector2">
                <a:avLst/>
              </a:prstGeom>
              <a:ln>
                <a:solidFill>
                  <a:schemeClr val="accent2">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9" name="Connector: Curved 448">
                <a:extLst>
                  <a:ext uri="{FF2B5EF4-FFF2-40B4-BE49-F238E27FC236}">
                    <a16:creationId xmlns:a16="http://schemas.microsoft.com/office/drawing/2014/main" id="{5C4BE02C-7282-4AE6-97F2-6F0B865CFEF3}"/>
                  </a:ext>
                </a:extLst>
              </p:cNvPr>
              <p:cNvCxnSpPr>
                <a:cxnSpLocks/>
                <a:stCxn id="403" idx="3"/>
                <a:endCxn id="323" idx="0"/>
              </p:cNvCxnSpPr>
              <p:nvPr/>
            </p:nvCxnSpPr>
            <p:spPr>
              <a:xfrm>
                <a:off x="4891805" y="547450"/>
                <a:ext cx="1582842" cy="1278934"/>
              </a:xfrm>
              <a:prstGeom prst="curvedConnector2">
                <a:avLst/>
              </a:prstGeom>
              <a:ln>
                <a:solidFill>
                  <a:schemeClr val="accent2">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450" name="Object 449">
              <a:extLst>
                <a:ext uri="{FF2B5EF4-FFF2-40B4-BE49-F238E27FC236}">
                  <a16:creationId xmlns:a16="http://schemas.microsoft.com/office/drawing/2014/main" id="{EFE909AE-3273-4E25-8665-3CAE55DB50F1}"/>
                </a:ext>
              </a:extLst>
            </p:cNvPr>
            <p:cNvGraphicFramePr>
              <a:graphicFrameLocks noChangeAspect="1"/>
            </p:cNvGraphicFramePr>
            <p:nvPr>
              <p:extLst>
                <p:ext uri="{D42A27DB-BD31-4B8C-83A1-F6EECF244321}">
                  <p14:modId xmlns:p14="http://schemas.microsoft.com/office/powerpoint/2010/main" val="2151148940"/>
                </p:ext>
              </p:extLst>
            </p:nvPr>
          </p:nvGraphicFramePr>
          <p:xfrm>
            <a:off x="2658068" y="4592017"/>
            <a:ext cx="425808" cy="488755"/>
          </p:xfrm>
          <a:graphic>
            <a:graphicData uri="http://schemas.openxmlformats.org/presentationml/2006/ole">
              <mc:AlternateContent xmlns:mc="http://schemas.openxmlformats.org/markup-compatibility/2006">
                <mc:Choice xmlns:v="urn:schemas-microsoft-com:vml" Requires="v">
                  <p:oleObj spid="_x0000_s21592" name="Equation" r:id="rId3" imgW="164880" imgH="190440" progId="Equation.DSMT4">
                    <p:embed/>
                  </p:oleObj>
                </mc:Choice>
                <mc:Fallback>
                  <p:oleObj name="Equation" r:id="rId3" imgW="164880" imgH="190440" progId="Equation.DSMT4">
                    <p:embed/>
                    <p:pic>
                      <p:nvPicPr>
                        <p:cNvPr id="450" name="Object 449">
                          <a:extLst>
                            <a:ext uri="{FF2B5EF4-FFF2-40B4-BE49-F238E27FC236}">
                              <a16:creationId xmlns:a16="http://schemas.microsoft.com/office/drawing/2014/main" id="{EFE909AE-3273-4E25-8665-3CAE55DB50F1}"/>
                            </a:ext>
                          </a:extLst>
                        </p:cNvPr>
                        <p:cNvPicPr>
                          <a:picLocks noChangeAspect="1" noChangeArrowheads="1"/>
                        </p:cNvPicPr>
                        <p:nvPr/>
                      </p:nvPicPr>
                      <p:blipFill>
                        <a:blip r:embed="rId4"/>
                        <a:srcRect/>
                        <a:stretch>
                          <a:fillRect/>
                        </a:stretch>
                      </p:blipFill>
                      <p:spPr bwMode="auto">
                        <a:xfrm>
                          <a:off x="2658068" y="4592017"/>
                          <a:ext cx="425808" cy="488755"/>
                        </a:xfrm>
                        <a:prstGeom prst="rect">
                          <a:avLst/>
                        </a:prstGeom>
                        <a:noFill/>
                      </p:spPr>
                    </p:pic>
                  </p:oleObj>
                </mc:Fallback>
              </mc:AlternateContent>
            </a:graphicData>
          </a:graphic>
        </p:graphicFrame>
        <p:graphicFrame>
          <p:nvGraphicFramePr>
            <p:cNvPr id="451" name="Object 450">
              <a:extLst>
                <a:ext uri="{FF2B5EF4-FFF2-40B4-BE49-F238E27FC236}">
                  <a16:creationId xmlns:a16="http://schemas.microsoft.com/office/drawing/2014/main" id="{49CAEDD4-E1D2-4518-8147-DBE5040BA97E}"/>
                </a:ext>
              </a:extLst>
            </p:cNvPr>
            <p:cNvGraphicFramePr>
              <a:graphicFrameLocks noChangeAspect="1"/>
            </p:cNvGraphicFramePr>
            <p:nvPr>
              <p:extLst>
                <p:ext uri="{D42A27DB-BD31-4B8C-83A1-F6EECF244321}">
                  <p14:modId xmlns:p14="http://schemas.microsoft.com/office/powerpoint/2010/main" val="414759623"/>
                </p:ext>
              </p:extLst>
            </p:nvPr>
          </p:nvGraphicFramePr>
          <p:xfrm>
            <a:off x="6548130" y="3866996"/>
            <a:ext cx="333154" cy="382404"/>
          </p:xfrm>
          <a:graphic>
            <a:graphicData uri="http://schemas.openxmlformats.org/presentationml/2006/ole">
              <mc:AlternateContent xmlns:mc="http://schemas.openxmlformats.org/markup-compatibility/2006">
                <mc:Choice xmlns:v="urn:schemas-microsoft-com:vml" Requires="v">
                  <p:oleObj spid="_x0000_s21593" name="Equation" r:id="rId5" imgW="164880" imgH="190440" progId="Equation.DSMT4">
                    <p:embed/>
                  </p:oleObj>
                </mc:Choice>
                <mc:Fallback>
                  <p:oleObj name="Equation" r:id="rId5" imgW="164880" imgH="190440" progId="Equation.DSMT4">
                    <p:embed/>
                    <p:pic>
                      <p:nvPicPr>
                        <p:cNvPr id="451" name="Object 450">
                          <a:extLst>
                            <a:ext uri="{FF2B5EF4-FFF2-40B4-BE49-F238E27FC236}">
                              <a16:creationId xmlns:a16="http://schemas.microsoft.com/office/drawing/2014/main" id="{49CAEDD4-E1D2-4518-8147-DBE5040BA97E}"/>
                            </a:ext>
                          </a:extLst>
                        </p:cNvPr>
                        <p:cNvPicPr>
                          <a:picLocks noChangeAspect="1" noChangeArrowheads="1"/>
                        </p:cNvPicPr>
                        <p:nvPr/>
                      </p:nvPicPr>
                      <p:blipFill>
                        <a:blip r:embed="rId4"/>
                        <a:srcRect/>
                        <a:stretch>
                          <a:fillRect/>
                        </a:stretch>
                      </p:blipFill>
                      <p:spPr bwMode="auto">
                        <a:xfrm>
                          <a:off x="6548130" y="3866996"/>
                          <a:ext cx="333154" cy="382404"/>
                        </a:xfrm>
                        <a:prstGeom prst="rect">
                          <a:avLst/>
                        </a:prstGeom>
                        <a:noFill/>
                      </p:spPr>
                    </p:pic>
                  </p:oleObj>
                </mc:Fallback>
              </mc:AlternateContent>
            </a:graphicData>
          </a:graphic>
        </p:graphicFrame>
        <p:graphicFrame>
          <p:nvGraphicFramePr>
            <p:cNvPr id="452" name="Object 451">
              <a:extLst>
                <a:ext uri="{FF2B5EF4-FFF2-40B4-BE49-F238E27FC236}">
                  <a16:creationId xmlns:a16="http://schemas.microsoft.com/office/drawing/2014/main" id="{CF65C365-CF72-418D-B488-86A385D12B71}"/>
                </a:ext>
              </a:extLst>
            </p:cNvPr>
            <p:cNvGraphicFramePr>
              <a:graphicFrameLocks noChangeAspect="1"/>
            </p:cNvGraphicFramePr>
            <p:nvPr>
              <p:extLst>
                <p:ext uri="{D42A27DB-BD31-4B8C-83A1-F6EECF244321}">
                  <p14:modId xmlns:p14="http://schemas.microsoft.com/office/powerpoint/2010/main" val="292957240"/>
                </p:ext>
              </p:extLst>
            </p:nvPr>
          </p:nvGraphicFramePr>
          <p:xfrm>
            <a:off x="5106786" y="2683132"/>
            <a:ext cx="306322" cy="351606"/>
          </p:xfrm>
          <a:graphic>
            <a:graphicData uri="http://schemas.openxmlformats.org/presentationml/2006/ole">
              <mc:AlternateContent xmlns:mc="http://schemas.openxmlformats.org/markup-compatibility/2006">
                <mc:Choice xmlns:v="urn:schemas-microsoft-com:vml" Requires="v">
                  <p:oleObj spid="_x0000_s21594" name="Equation" r:id="rId6" imgW="164880" imgH="190440" progId="Equation.DSMT4">
                    <p:embed/>
                  </p:oleObj>
                </mc:Choice>
                <mc:Fallback>
                  <p:oleObj name="Equation" r:id="rId6" imgW="164880" imgH="190440" progId="Equation.DSMT4">
                    <p:embed/>
                    <p:pic>
                      <p:nvPicPr>
                        <p:cNvPr id="452" name="Object 451">
                          <a:extLst>
                            <a:ext uri="{FF2B5EF4-FFF2-40B4-BE49-F238E27FC236}">
                              <a16:creationId xmlns:a16="http://schemas.microsoft.com/office/drawing/2014/main" id="{CF65C365-CF72-418D-B488-86A385D12B71}"/>
                            </a:ext>
                          </a:extLst>
                        </p:cNvPr>
                        <p:cNvPicPr>
                          <a:picLocks noChangeAspect="1" noChangeArrowheads="1"/>
                        </p:cNvPicPr>
                        <p:nvPr/>
                      </p:nvPicPr>
                      <p:blipFill>
                        <a:blip r:embed="rId4"/>
                        <a:srcRect/>
                        <a:stretch>
                          <a:fillRect/>
                        </a:stretch>
                      </p:blipFill>
                      <p:spPr bwMode="auto">
                        <a:xfrm>
                          <a:off x="5106786" y="2683132"/>
                          <a:ext cx="306322" cy="351606"/>
                        </a:xfrm>
                        <a:prstGeom prst="rect">
                          <a:avLst/>
                        </a:prstGeom>
                        <a:noFill/>
                      </p:spPr>
                    </p:pic>
                  </p:oleObj>
                </mc:Fallback>
              </mc:AlternateContent>
            </a:graphicData>
          </a:graphic>
        </p:graphicFrame>
        <p:graphicFrame>
          <p:nvGraphicFramePr>
            <p:cNvPr id="453" name="Object 452">
              <a:extLst>
                <a:ext uri="{FF2B5EF4-FFF2-40B4-BE49-F238E27FC236}">
                  <a16:creationId xmlns:a16="http://schemas.microsoft.com/office/drawing/2014/main" id="{4663B47A-9A61-4692-9ED9-4AF2C82B1CFA}"/>
                </a:ext>
              </a:extLst>
            </p:cNvPr>
            <p:cNvGraphicFramePr>
              <a:graphicFrameLocks noChangeAspect="1"/>
            </p:cNvGraphicFramePr>
            <p:nvPr>
              <p:extLst>
                <p:ext uri="{D42A27DB-BD31-4B8C-83A1-F6EECF244321}">
                  <p14:modId xmlns:p14="http://schemas.microsoft.com/office/powerpoint/2010/main" val="647959266"/>
                </p:ext>
              </p:extLst>
            </p:nvPr>
          </p:nvGraphicFramePr>
          <p:xfrm>
            <a:off x="6556394" y="2078725"/>
            <a:ext cx="236545" cy="271513"/>
          </p:xfrm>
          <a:graphic>
            <a:graphicData uri="http://schemas.openxmlformats.org/presentationml/2006/ole">
              <mc:AlternateContent xmlns:mc="http://schemas.openxmlformats.org/markup-compatibility/2006">
                <mc:Choice xmlns:v="urn:schemas-microsoft-com:vml" Requires="v">
                  <p:oleObj spid="_x0000_s21595" name="Equation" r:id="rId7" imgW="164880" imgH="190440" progId="Equation.DSMT4">
                    <p:embed/>
                  </p:oleObj>
                </mc:Choice>
                <mc:Fallback>
                  <p:oleObj name="Equation" r:id="rId7" imgW="164880" imgH="190440" progId="Equation.DSMT4">
                    <p:embed/>
                    <p:pic>
                      <p:nvPicPr>
                        <p:cNvPr id="453" name="Object 452">
                          <a:extLst>
                            <a:ext uri="{FF2B5EF4-FFF2-40B4-BE49-F238E27FC236}">
                              <a16:creationId xmlns:a16="http://schemas.microsoft.com/office/drawing/2014/main" id="{4663B47A-9A61-4692-9ED9-4AF2C82B1CFA}"/>
                            </a:ext>
                          </a:extLst>
                        </p:cNvPr>
                        <p:cNvPicPr>
                          <a:picLocks noChangeAspect="1" noChangeArrowheads="1"/>
                        </p:cNvPicPr>
                        <p:nvPr/>
                      </p:nvPicPr>
                      <p:blipFill>
                        <a:blip r:embed="rId4"/>
                        <a:srcRect/>
                        <a:stretch>
                          <a:fillRect/>
                        </a:stretch>
                      </p:blipFill>
                      <p:spPr bwMode="auto">
                        <a:xfrm>
                          <a:off x="6556394" y="2078725"/>
                          <a:ext cx="236545" cy="271513"/>
                        </a:xfrm>
                        <a:prstGeom prst="rect">
                          <a:avLst/>
                        </a:prstGeom>
                        <a:noFill/>
                      </p:spPr>
                    </p:pic>
                  </p:oleObj>
                </mc:Fallback>
              </mc:AlternateContent>
            </a:graphicData>
          </a:graphic>
        </p:graphicFrame>
      </p:grpSp>
      <p:graphicFrame>
        <p:nvGraphicFramePr>
          <p:cNvPr id="3" name="Object 2">
            <a:extLst>
              <a:ext uri="{FF2B5EF4-FFF2-40B4-BE49-F238E27FC236}">
                <a16:creationId xmlns:a16="http://schemas.microsoft.com/office/drawing/2014/main" id="{93D9E5C6-380E-49DD-8A40-B69BBCB47D7A}"/>
              </a:ext>
            </a:extLst>
          </p:cNvPr>
          <p:cNvGraphicFramePr>
            <a:graphicFrameLocks noChangeAspect="1"/>
          </p:cNvGraphicFramePr>
          <p:nvPr>
            <p:extLst>
              <p:ext uri="{D42A27DB-BD31-4B8C-83A1-F6EECF244321}">
                <p14:modId xmlns:p14="http://schemas.microsoft.com/office/powerpoint/2010/main" val="2706407129"/>
              </p:ext>
            </p:extLst>
          </p:nvPr>
        </p:nvGraphicFramePr>
        <p:xfrm>
          <a:off x="253327" y="5210636"/>
          <a:ext cx="4895850" cy="1419225"/>
        </p:xfrm>
        <a:graphic>
          <a:graphicData uri="http://schemas.openxmlformats.org/presentationml/2006/ole">
            <mc:AlternateContent xmlns:mc="http://schemas.openxmlformats.org/markup-compatibility/2006">
              <mc:Choice xmlns:v="urn:schemas-microsoft-com:vml" Requires="v">
                <p:oleObj spid="_x0000_s21596" name="Equation" r:id="rId8" imgW="4902200" imgH="1422400" progId="Equation.DSMT4">
                  <p:embed/>
                </p:oleObj>
              </mc:Choice>
              <mc:Fallback>
                <p:oleObj name="Equation" r:id="rId8" imgW="4902200" imgH="14224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327" y="5210636"/>
                        <a:ext cx="4895850" cy="141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6" name="Rectangle 225">
            <a:extLst>
              <a:ext uri="{FF2B5EF4-FFF2-40B4-BE49-F238E27FC236}">
                <a16:creationId xmlns:a16="http://schemas.microsoft.com/office/drawing/2014/main" id="{98000837-3A46-47EF-A26F-F83FD5004910}"/>
              </a:ext>
            </a:extLst>
          </p:cNvPr>
          <p:cNvSpPr/>
          <p:nvPr/>
        </p:nvSpPr>
        <p:spPr>
          <a:xfrm>
            <a:off x="236295" y="246285"/>
            <a:ext cx="3332294" cy="954107"/>
          </a:xfrm>
          <a:prstGeom prst="rect">
            <a:avLst/>
          </a:prstGeom>
        </p:spPr>
        <p:txBody>
          <a:bodyPr wrap="square">
            <a:spAutoFit/>
          </a:bodyPr>
          <a:lstStyle/>
          <a:p>
            <a:r>
              <a:rPr lang="en-GB" sz="2800" dirty="0">
                <a:solidFill>
                  <a:schemeClr val="accent1">
                    <a:lumMod val="75000"/>
                  </a:schemeClr>
                </a:solidFill>
                <a:latin typeface="Arial Narrow" panose="020B0606020202030204" pitchFamily="34" charset="0"/>
              </a:rPr>
              <a:t>Generative model of multiple regions</a:t>
            </a:r>
            <a:endParaRPr lang="en-GB" sz="2400" dirty="0">
              <a:solidFill>
                <a:schemeClr val="accent1">
                  <a:lumMod val="75000"/>
                </a:schemeClr>
              </a:solidFill>
              <a:latin typeface="Arial Narrow" panose="020B0606020202030204" pitchFamily="34" charset="0"/>
            </a:endParaRPr>
          </a:p>
        </p:txBody>
      </p:sp>
      <p:cxnSp>
        <p:nvCxnSpPr>
          <p:cNvPr id="227" name="Connector: Curved 226">
            <a:extLst>
              <a:ext uri="{FF2B5EF4-FFF2-40B4-BE49-F238E27FC236}">
                <a16:creationId xmlns:a16="http://schemas.microsoft.com/office/drawing/2014/main" id="{AC30A658-CCB9-443D-9E59-19EC774307E8}"/>
              </a:ext>
            </a:extLst>
          </p:cNvPr>
          <p:cNvCxnSpPr>
            <a:cxnSpLocks/>
            <a:stCxn id="450" idx="2"/>
          </p:cNvCxnSpPr>
          <p:nvPr/>
        </p:nvCxnSpPr>
        <p:spPr>
          <a:xfrm rot="5400000">
            <a:off x="3142296" y="5171029"/>
            <a:ext cx="502217" cy="2396"/>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521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8242CD15-0A60-4554-832E-13601FD5761A}"/>
              </a:ext>
            </a:extLst>
          </p:cNvPr>
          <p:cNvSpPr/>
          <p:nvPr/>
        </p:nvSpPr>
        <p:spPr>
          <a:xfrm>
            <a:off x="2095150" y="2241544"/>
            <a:ext cx="4927481" cy="13978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6020202030204" pitchFamily="34" charset="0"/>
            </a:endParaRPr>
          </a:p>
        </p:txBody>
      </p:sp>
      <p:sp>
        <p:nvSpPr>
          <p:cNvPr id="14" name="Rectangle: Rounded Corners 13">
            <a:extLst>
              <a:ext uri="{FF2B5EF4-FFF2-40B4-BE49-F238E27FC236}">
                <a16:creationId xmlns:a16="http://schemas.microsoft.com/office/drawing/2014/main" id="{CBE548C3-E75C-4C54-8B5B-3D2FBD0E78F8}"/>
              </a:ext>
            </a:extLst>
          </p:cNvPr>
          <p:cNvSpPr/>
          <p:nvPr/>
        </p:nvSpPr>
        <p:spPr>
          <a:xfrm>
            <a:off x="2121368" y="3801138"/>
            <a:ext cx="4927481" cy="272491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6020202030204" pitchFamily="34" charset="0"/>
            </a:endParaRPr>
          </a:p>
        </p:txBody>
      </p:sp>
      <p:sp>
        <p:nvSpPr>
          <p:cNvPr id="12" name="Rectangle: Rounded Corners 11">
            <a:extLst>
              <a:ext uri="{FF2B5EF4-FFF2-40B4-BE49-F238E27FC236}">
                <a16:creationId xmlns:a16="http://schemas.microsoft.com/office/drawing/2014/main" id="{21DE5F73-4C48-4084-8A29-30321A47D347}"/>
              </a:ext>
            </a:extLst>
          </p:cNvPr>
          <p:cNvSpPr/>
          <p:nvPr/>
        </p:nvSpPr>
        <p:spPr>
          <a:xfrm>
            <a:off x="2095151" y="897790"/>
            <a:ext cx="4927481" cy="118572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6020202030204" pitchFamily="34" charset="0"/>
            </a:endParaRPr>
          </a:p>
        </p:txBody>
      </p:sp>
      <p:graphicFrame>
        <p:nvGraphicFramePr>
          <p:cNvPr id="7" name="Object 6">
            <a:extLst>
              <a:ext uri="{FF2B5EF4-FFF2-40B4-BE49-F238E27FC236}">
                <a16:creationId xmlns:a16="http://schemas.microsoft.com/office/drawing/2014/main" id="{636D4FEB-5078-4490-8806-61856A7B8785}"/>
              </a:ext>
            </a:extLst>
          </p:cNvPr>
          <p:cNvGraphicFramePr>
            <a:graphicFrameLocks noChangeAspect="1"/>
          </p:cNvGraphicFramePr>
          <p:nvPr/>
        </p:nvGraphicFramePr>
        <p:xfrm>
          <a:off x="3079283" y="1197673"/>
          <a:ext cx="2720340" cy="586740"/>
        </p:xfrm>
        <a:graphic>
          <a:graphicData uri="http://schemas.openxmlformats.org/presentationml/2006/ole">
            <mc:AlternateContent xmlns:mc="http://schemas.openxmlformats.org/markup-compatibility/2006">
              <mc:Choice xmlns:v="urn:schemas-microsoft-com:vml" Requires="v">
                <p:oleObj spid="_x0000_s27692" name="Equation" r:id="rId3" imgW="1943100" imgH="419100" progId="Equation.DSMT4">
                  <p:embed/>
                </p:oleObj>
              </mc:Choice>
              <mc:Fallback>
                <p:oleObj name="Equation" r:id="rId3" imgW="1943100" imgH="419100" progId="Equation.DSMT4">
                  <p:embed/>
                  <p:pic>
                    <p:nvPicPr>
                      <p:cNvPr id="7" name="Object 6">
                        <a:extLst>
                          <a:ext uri="{FF2B5EF4-FFF2-40B4-BE49-F238E27FC236}">
                            <a16:creationId xmlns:a16="http://schemas.microsoft.com/office/drawing/2014/main" id="{636D4FEB-5078-4490-8806-61856A7B8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283" y="1197673"/>
                        <a:ext cx="2720340" cy="586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0C4535B1-B05C-4949-B96C-642B1C316C1E}"/>
              </a:ext>
            </a:extLst>
          </p:cNvPr>
          <p:cNvGraphicFramePr>
            <a:graphicFrameLocks noChangeAspect="1"/>
          </p:cNvGraphicFramePr>
          <p:nvPr/>
        </p:nvGraphicFramePr>
        <p:xfrm>
          <a:off x="2640290" y="2423856"/>
          <a:ext cx="3360420" cy="942340"/>
        </p:xfrm>
        <a:graphic>
          <a:graphicData uri="http://schemas.openxmlformats.org/presentationml/2006/ole">
            <mc:AlternateContent xmlns:mc="http://schemas.openxmlformats.org/markup-compatibility/2006">
              <mc:Choice xmlns:v="urn:schemas-microsoft-com:vml" Requires="v">
                <p:oleObj spid="_x0000_s27693" name="Equation" r:id="rId5" imgW="2400300" imgH="673100" progId="Equation.DSMT4">
                  <p:embed/>
                </p:oleObj>
              </mc:Choice>
              <mc:Fallback>
                <p:oleObj name="Equation" r:id="rId5" imgW="2400300" imgH="673100" progId="Equation.DSMT4">
                  <p:embed/>
                  <p:pic>
                    <p:nvPicPr>
                      <p:cNvPr id="9" name="Object 8">
                        <a:extLst>
                          <a:ext uri="{FF2B5EF4-FFF2-40B4-BE49-F238E27FC236}">
                            <a16:creationId xmlns:a16="http://schemas.microsoft.com/office/drawing/2014/main" id="{0C4535B1-B05C-4949-B96C-642B1C316C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290" y="2423856"/>
                        <a:ext cx="3360420" cy="942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a:extLst>
              <a:ext uri="{FF2B5EF4-FFF2-40B4-BE49-F238E27FC236}">
                <a16:creationId xmlns:a16="http://schemas.microsoft.com/office/drawing/2014/main" id="{D300A681-F1E2-4938-A7E4-FAE0861BA679}"/>
              </a:ext>
            </a:extLst>
          </p:cNvPr>
          <p:cNvSpPr/>
          <p:nvPr/>
        </p:nvSpPr>
        <p:spPr>
          <a:xfrm>
            <a:off x="2680612" y="331946"/>
            <a:ext cx="3756555"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Model inversion or fitting</a:t>
            </a:r>
            <a:endParaRPr lang="en-GB" sz="2000" dirty="0">
              <a:solidFill>
                <a:schemeClr val="accent1">
                  <a:lumMod val="75000"/>
                </a:schemeClr>
              </a:solidFill>
              <a:latin typeface="Arial Narrow" panose="020B0606020202030204" pitchFamily="34" charset="0"/>
            </a:endParaRPr>
          </a:p>
        </p:txBody>
      </p:sp>
      <p:sp>
        <p:nvSpPr>
          <p:cNvPr id="18" name="Rectangle 17">
            <a:extLst>
              <a:ext uri="{FF2B5EF4-FFF2-40B4-BE49-F238E27FC236}">
                <a16:creationId xmlns:a16="http://schemas.microsoft.com/office/drawing/2014/main" id="{7852225C-8B75-4604-9FC3-449169E895C3}"/>
              </a:ext>
            </a:extLst>
          </p:cNvPr>
          <p:cNvSpPr/>
          <p:nvPr/>
        </p:nvSpPr>
        <p:spPr>
          <a:xfrm>
            <a:off x="5560028" y="1633884"/>
            <a:ext cx="2564375" cy="369332"/>
          </a:xfrm>
          <a:prstGeom prst="rect">
            <a:avLst/>
          </a:prstGeom>
        </p:spPr>
        <p:txBody>
          <a:bodyPr wrap="square">
            <a:spAutoFit/>
          </a:bodyPr>
          <a:lstStyle/>
          <a:p>
            <a:r>
              <a:rPr lang="en-GB" dirty="0">
                <a:solidFill>
                  <a:schemeClr val="accent1">
                    <a:lumMod val="75000"/>
                  </a:schemeClr>
                </a:solidFill>
                <a:latin typeface="Arial Narrow" panose="020B0606020202030204" pitchFamily="34" charset="0"/>
              </a:rPr>
              <a:t>Large number assumptions</a:t>
            </a:r>
            <a:endParaRPr lang="en-GB" sz="1600" dirty="0">
              <a:solidFill>
                <a:schemeClr val="accent1">
                  <a:lumMod val="75000"/>
                </a:schemeClr>
              </a:solidFill>
              <a:latin typeface="Arial Narrow" panose="020B0606020202030204" pitchFamily="34" charset="0"/>
            </a:endParaRPr>
          </a:p>
        </p:txBody>
      </p:sp>
      <p:sp>
        <p:nvSpPr>
          <p:cNvPr id="19" name="Rectangle 18">
            <a:extLst>
              <a:ext uri="{FF2B5EF4-FFF2-40B4-BE49-F238E27FC236}">
                <a16:creationId xmlns:a16="http://schemas.microsoft.com/office/drawing/2014/main" id="{79A95DB6-49BC-460E-B0EF-88CBCF4513A8}"/>
              </a:ext>
            </a:extLst>
          </p:cNvPr>
          <p:cNvSpPr/>
          <p:nvPr/>
        </p:nvSpPr>
        <p:spPr>
          <a:xfrm>
            <a:off x="5560028" y="3133468"/>
            <a:ext cx="2564375" cy="369332"/>
          </a:xfrm>
          <a:prstGeom prst="rect">
            <a:avLst/>
          </a:prstGeom>
        </p:spPr>
        <p:txBody>
          <a:bodyPr wrap="square">
            <a:spAutoFit/>
          </a:bodyPr>
          <a:lstStyle/>
          <a:p>
            <a:r>
              <a:rPr lang="en-GB" dirty="0">
                <a:solidFill>
                  <a:schemeClr val="accent6">
                    <a:lumMod val="50000"/>
                  </a:schemeClr>
                </a:solidFill>
                <a:latin typeface="Arial Narrow" panose="020B0606020202030204" pitchFamily="34" charset="0"/>
              </a:rPr>
              <a:t>The likelihood model</a:t>
            </a:r>
            <a:endParaRPr lang="en-GB" sz="1600" dirty="0">
              <a:solidFill>
                <a:schemeClr val="accent6">
                  <a:lumMod val="50000"/>
                </a:schemeClr>
              </a:solidFill>
              <a:latin typeface="Arial Narrow" panose="020B0606020202030204" pitchFamily="34" charset="0"/>
            </a:endParaRPr>
          </a:p>
        </p:txBody>
      </p:sp>
      <p:sp>
        <p:nvSpPr>
          <p:cNvPr id="20" name="Rectangle 19">
            <a:extLst>
              <a:ext uri="{FF2B5EF4-FFF2-40B4-BE49-F238E27FC236}">
                <a16:creationId xmlns:a16="http://schemas.microsoft.com/office/drawing/2014/main" id="{7D2099A0-F95A-4661-BAFC-3A2BCB088AF8}"/>
              </a:ext>
            </a:extLst>
          </p:cNvPr>
          <p:cNvSpPr/>
          <p:nvPr/>
        </p:nvSpPr>
        <p:spPr>
          <a:xfrm>
            <a:off x="5586022" y="4370464"/>
            <a:ext cx="2564375" cy="369332"/>
          </a:xfrm>
          <a:prstGeom prst="rect">
            <a:avLst/>
          </a:prstGeom>
        </p:spPr>
        <p:txBody>
          <a:bodyPr wrap="square">
            <a:spAutoFit/>
          </a:bodyPr>
          <a:lstStyle/>
          <a:p>
            <a:r>
              <a:rPr lang="en-GB" dirty="0">
                <a:solidFill>
                  <a:schemeClr val="accent2">
                    <a:lumMod val="50000"/>
                  </a:schemeClr>
                </a:solidFill>
                <a:latin typeface="Arial Narrow" panose="020B0606020202030204" pitchFamily="34" charset="0"/>
              </a:rPr>
              <a:t>Variational Bayes (Laplace)</a:t>
            </a:r>
            <a:endParaRPr lang="en-GB" sz="1600" dirty="0">
              <a:solidFill>
                <a:schemeClr val="accent2">
                  <a:lumMod val="50000"/>
                </a:schemeClr>
              </a:solidFill>
              <a:latin typeface="Arial Narrow" panose="020B0606020202030204" pitchFamily="34" charset="0"/>
            </a:endParaRPr>
          </a:p>
        </p:txBody>
      </p:sp>
      <p:sp>
        <p:nvSpPr>
          <p:cNvPr id="21" name="Rectangle: Rounded Corners 20">
            <a:extLst>
              <a:ext uri="{FF2B5EF4-FFF2-40B4-BE49-F238E27FC236}">
                <a16:creationId xmlns:a16="http://schemas.microsoft.com/office/drawing/2014/main" id="{064D9F41-970C-480A-BCFC-3A86E5394607}"/>
              </a:ext>
            </a:extLst>
          </p:cNvPr>
          <p:cNvSpPr/>
          <p:nvPr/>
        </p:nvSpPr>
        <p:spPr>
          <a:xfrm>
            <a:off x="3004424" y="4465353"/>
            <a:ext cx="502810" cy="36933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6020202030204" pitchFamily="34" charset="0"/>
            </a:endParaRPr>
          </a:p>
        </p:txBody>
      </p:sp>
      <p:sp>
        <p:nvSpPr>
          <p:cNvPr id="22" name="Rectangle: Rounded Corners 21">
            <a:extLst>
              <a:ext uri="{FF2B5EF4-FFF2-40B4-BE49-F238E27FC236}">
                <a16:creationId xmlns:a16="http://schemas.microsoft.com/office/drawing/2014/main" id="{F7526C11-EC38-40BA-9B8E-427CCBAC5924}"/>
              </a:ext>
            </a:extLst>
          </p:cNvPr>
          <p:cNvSpPr/>
          <p:nvPr/>
        </p:nvSpPr>
        <p:spPr>
          <a:xfrm>
            <a:off x="3011168" y="5189930"/>
            <a:ext cx="502810" cy="36933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6020202030204" pitchFamily="34" charset="0"/>
            </a:endParaRPr>
          </a:p>
        </p:txBody>
      </p:sp>
      <p:graphicFrame>
        <p:nvGraphicFramePr>
          <p:cNvPr id="11" name="Object 10">
            <a:extLst>
              <a:ext uri="{FF2B5EF4-FFF2-40B4-BE49-F238E27FC236}">
                <a16:creationId xmlns:a16="http://schemas.microsoft.com/office/drawing/2014/main" id="{B7E41C24-7299-45D8-854E-9492E3449359}"/>
              </a:ext>
            </a:extLst>
          </p:cNvPr>
          <p:cNvGraphicFramePr>
            <a:graphicFrameLocks noChangeAspect="1"/>
          </p:cNvGraphicFramePr>
          <p:nvPr/>
        </p:nvGraphicFramePr>
        <p:xfrm>
          <a:off x="3035300" y="3959225"/>
          <a:ext cx="3502025" cy="2328863"/>
        </p:xfrm>
        <a:graphic>
          <a:graphicData uri="http://schemas.openxmlformats.org/presentationml/2006/ole">
            <mc:AlternateContent xmlns:mc="http://schemas.openxmlformats.org/markup-compatibility/2006">
              <mc:Choice xmlns:v="urn:schemas-microsoft-com:vml" Requires="v">
                <p:oleObj spid="_x0000_s27694" name="Equation" r:id="rId7" imgW="2501640" imgH="1663560" progId="Equation.DSMT4">
                  <p:embed/>
                </p:oleObj>
              </mc:Choice>
              <mc:Fallback>
                <p:oleObj name="Equation" r:id="rId7" imgW="2501640" imgH="1663560" progId="Equation.DSMT4">
                  <p:embed/>
                  <p:pic>
                    <p:nvPicPr>
                      <p:cNvPr id="11" name="Object 10">
                        <a:extLst>
                          <a:ext uri="{FF2B5EF4-FFF2-40B4-BE49-F238E27FC236}">
                            <a16:creationId xmlns:a16="http://schemas.microsoft.com/office/drawing/2014/main" id="{B7E41C24-7299-45D8-854E-9492E3449359}"/>
                          </a:ext>
                        </a:extLst>
                      </p:cNvPr>
                      <p:cNvPicPr>
                        <a:picLocks noChangeAspect="1" noChangeArrowheads="1"/>
                      </p:cNvPicPr>
                      <p:nvPr/>
                    </p:nvPicPr>
                    <p:blipFill>
                      <a:blip r:embed="rId8"/>
                      <a:srcRect/>
                      <a:stretch>
                        <a:fillRect/>
                      </a:stretch>
                    </p:blipFill>
                    <p:spPr bwMode="auto">
                      <a:xfrm>
                        <a:off x="3035300" y="3959225"/>
                        <a:ext cx="3502025" cy="2328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10947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00F74-6485-432C-A4BD-C89A091CEE2B}"/>
              </a:ext>
            </a:extLst>
          </p:cNvPr>
          <p:cNvGrpSpPr/>
          <p:nvPr/>
        </p:nvGrpSpPr>
        <p:grpSpPr>
          <a:xfrm>
            <a:off x="2191870" y="0"/>
            <a:ext cx="4760259" cy="6858000"/>
            <a:chOff x="2191870" y="0"/>
            <a:chExt cx="4760259" cy="6858000"/>
          </a:xfrm>
        </p:grpSpPr>
        <p:pic>
          <p:nvPicPr>
            <p:cNvPr id="2" name="Picture 1">
              <a:extLst>
                <a:ext uri="{FF2B5EF4-FFF2-40B4-BE49-F238E27FC236}">
                  <a16:creationId xmlns:a16="http://schemas.microsoft.com/office/drawing/2014/main" id="{9C588B49-9313-4BC5-B642-E2D8C795578A}"/>
                </a:ext>
              </a:extLst>
            </p:cNvPr>
            <p:cNvPicPr>
              <a:picLocks noChangeAspect="1"/>
            </p:cNvPicPr>
            <p:nvPr/>
          </p:nvPicPr>
          <p:blipFill>
            <a:blip r:embed="rId3"/>
            <a:stretch>
              <a:fillRect/>
            </a:stretch>
          </p:blipFill>
          <p:spPr>
            <a:xfrm>
              <a:off x="2191870" y="0"/>
              <a:ext cx="4760259" cy="6858000"/>
            </a:xfrm>
            <a:prstGeom prst="rect">
              <a:avLst/>
            </a:prstGeom>
          </p:spPr>
        </p:pic>
        <p:grpSp>
          <p:nvGrpSpPr>
            <p:cNvPr id="5" name="Group 4">
              <a:extLst>
                <a:ext uri="{FF2B5EF4-FFF2-40B4-BE49-F238E27FC236}">
                  <a16:creationId xmlns:a16="http://schemas.microsoft.com/office/drawing/2014/main" id="{056B6A71-F87D-40EA-BB5C-9589C9292DF2}"/>
                </a:ext>
              </a:extLst>
            </p:cNvPr>
            <p:cNvGrpSpPr/>
            <p:nvPr/>
          </p:nvGrpSpPr>
          <p:grpSpPr>
            <a:xfrm>
              <a:off x="3199137" y="534797"/>
              <a:ext cx="2979179" cy="4752771"/>
              <a:chOff x="3503938" y="566057"/>
              <a:chExt cx="2979179" cy="4752771"/>
            </a:xfrm>
          </p:grpSpPr>
          <p:graphicFrame>
            <p:nvGraphicFramePr>
              <p:cNvPr id="6" name="Object 5">
                <a:extLst>
                  <a:ext uri="{FF2B5EF4-FFF2-40B4-BE49-F238E27FC236}">
                    <a16:creationId xmlns:a16="http://schemas.microsoft.com/office/drawing/2014/main" id="{4B0B8FA5-0240-4C12-90DE-CBD7EC80486D}"/>
                  </a:ext>
                </a:extLst>
              </p:cNvPr>
              <p:cNvGraphicFramePr>
                <a:graphicFrameLocks noChangeAspect="1"/>
              </p:cNvGraphicFramePr>
              <p:nvPr/>
            </p:nvGraphicFramePr>
            <p:xfrm>
              <a:off x="3506788" y="2046288"/>
              <a:ext cx="311150" cy="274637"/>
            </p:xfrm>
            <a:graphic>
              <a:graphicData uri="http://schemas.openxmlformats.org/presentationml/2006/ole">
                <mc:AlternateContent xmlns:mc="http://schemas.openxmlformats.org/markup-compatibility/2006">
                  <mc:Choice xmlns:v="urn:schemas-microsoft-com:vml" Requires="v">
                    <p:oleObj spid="_x0000_s23734" name="Equation" r:id="rId4" imgW="215640" imgH="190440" progId="Equation.DSMT4">
                      <p:embed/>
                    </p:oleObj>
                  </mc:Choice>
                  <mc:Fallback>
                    <p:oleObj name="Equation" r:id="rId4" imgW="215640" imgH="190440" progId="Equation.DSMT4">
                      <p:embed/>
                      <p:pic>
                        <p:nvPicPr>
                          <p:cNvPr id="6" name="Object 5">
                            <a:extLst>
                              <a:ext uri="{FF2B5EF4-FFF2-40B4-BE49-F238E27FC236}">
                                <a16:creationId xmlns:a16="http://schemas.microsoft.com/office/drawing/2014/main" id="{4B0B8FA5-0240-4C12-90DE-CBD7EC80486D}"/>
                              </a:ext>
                            </a:extLst>
                          </p:cNvPr>
                          <p:cNvPicPr>
                            <a:picLocks noChangeAspect="1" noChangeArrowheads="1"/>
                          </p:cNvPicPr>
                          <p:nvPr/>
                        </p:nvPicPr>
                        <p:blipFill>
                          <a:blip r:embed="rId5"/>
                          <a:srcRect/>
                          <a:stretch>
                            <a:fillRect/>
                          </a:stretch>
                        </p:blipFill>
                        <p:spPr bwMode="auto">
                          <a:xfrm>
                            <a:off x="3506788" y="2046288"/>
                            <a:ext cx="311150"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AA38558B-3909-4CFF-9159-85F801FB718D}"/>
                  </a:ext>
                </a:extLst>
              </p:cNvPr>
              <p:cNvGraphicFramePr>
                <a:graphicFrameLocks noChangeAspect="1"/>
              </p:cNvGraphicFramePr>
              <p:nvPr/>
            </p:nvGraphicFramePr>
            <p:xfrm>
              <a:off x="3521401" y="566057"/>
              <a:ext cx="260604" cy="274320"/>
            </p:xfrm>
            <a:graphic>
              <a:graphicData uri="http://schemas.openxmlformats.org/presentationml/2006/ole">
                <mc:AlternateContent xmlns:mc="http://schemas.openxmlformats.org/markup-compatibility/2006">
                  <mc:Choice xmlns:v="urn:schemas-microsoft-com:vml" Requires="v">
                    <p:oleObj spid="_x0000_s23735" name="Equation" r:id="rId6" imgW="177646" imgH="190335" progId="Equation.DSMT4">
                      <p:embed/>
                    </p:oleObj>
                  </mc:Choice>
                  <mc:Fallback>
                    <p:oleObj name="Equation" r:id="rId6" imgW="177646" imgH="190335" progId="Equation.DSMT4">
                      <p:embed/>
                      <p:pic>
                        <p:nvPicPr>
                          <p:cNvPr id="7" name="Object 6">
                            <a:extLst>
                              <a:ext uri="{FF2B5EF4-FFF2-40B4-BE49-F238E27FC236}">
                                <a16:creationId xmlns:a16="http://schemas.microsoft.com/office/drawing/2014/main" id="{AA38558B-3909-4CFF-9159-85F801FB71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1401" y="566057"/>
                            <a:ext cx="260604"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D0149169-F44A-4292-8710-DF794ACE17C6}"/>
                  </a:ext>
                </a:extLst>
              </p:cNvPr>
              <p:cNvGraphicFramePr>
                <a:graphicFrameLocks noChangeAspect="1"/>
              </p:cNvGraphicFramePr>
              <p:nvPr/>
            </p:nvGraphicFramePr>
            <p:xfrm>
              <a:off x="4871909" y="566057"/>
              <a:ext cx="288036" cy="274320"/>
            </p:xfrm>
            <a:graphic>
              <a:graphicData uri="http://schemas.openxmlformats.org/presentationml/2006/ole">
                <mc:AlternateContent xmlns:mc="http://schemas.openxmlformats.org/markup-compatibility/2006">
                  <mc:Choice xmlns:v="urn:schemas-microsoft-com:vml" Requires="v">
                    <p:oleObj spid="_x0000_s23736" name="Equation" r:id="rId8" imgW="203112" imgH="190417" progId="Equation.DSMT4">
                      <p:embed/>
                    </p:oleObj>
                  </mc:Choice>
                  <mc:Fallback>
                    <p:oleObj name="Equation" r:id="rId8" imgW="203112" imgH="190417" progId="Equation.DSMT4">
                      <p:embed/>
                      <p:pic>
                        <p:nvPicPr>
                          <p:cNvPr id="8" name="Object 7">
                            <a:extLst>
                              <a:ext uri="{FF2B5EF4-FFF2-40B4-BE49-F238E27FC236}">
                                <a16:creationId xmlns:a16="http://schemas.microsoft.com/office/drawing/2014/main" id="{D0149169-F44A-4292-8710-DF794ACE17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1909" y="566057"/>
                            <a:ext cx="288036"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CB774181-C108-448A-81E3-73BB6E747510}"/>
                  </a:ext>
                </a:extLst>
              </p:cNvPr>
              <p:cNvGraphicFramePr>
                <a:graphicFrameLocks noChangeAspect="1"/>
              </p:cNvGraphicFramePr>
              <p:nvPr/>
            </p:nvGraphicFramePr>
            <p:xfrm>
              <a:off x="6167649" y="566057"/>
              <a:ext cx="315468" cy="274320"/>
            </p:xfrm>
            <a:graphic>
              <a:graphicData uri="http://schemas.openxmlformats.org/presentationml/2006/ole">
                <mc:AlternateContent xmlns:mc="http://schemas.openxmlformats.org/markup-compatibility/2006">
                  <mc:Choice xmlns:v="urn:schemas-microsoft-com:vml" Requires="v">
                    <p:oleObj spid="_x0000_s23737" name="Equation" r:id="rId10" imgW="215713" imgH="190335" progId="Equation.DSMT4">
                      <p:embed/>
                    </p:oleObj>
                  </mc:Choice>
                  <mc:Fallback>
                    <p:oleObj name="Equation" r:id="rId10" imgW="215713" imgH="190335" progId="Equation.DSMT4">
                      <p:embed/>
                      <p:pic>
                        <p:nvPicPr>
                          <p:cNvPr id="9" name="Object 8">
                            <a:extLst>
                              <a:ext uri="{FF2B5EF4-FFF2-40B4-BE49-F238E27FC236}">
                                <a16:creationId xmlns:a16="http://schemas.microsoft.com/office/drawing/2014/main" id="{CB774181-C108-448A-81E3-73BB6E7475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67649" y="566057"/>
                            <a:ext cx="315468"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CC4DE564-33CF-4C9A-A0C9-5C34C1FE984F}"/>
                  </a:ext>
                </a:extLst>
              </p:cNvPr>
              <p:cNvGraphicFramePr>
                <a:graphicFrameLocks noChangeAspect="1"/>
              </p:cNvGraphicFramePr>
              <p:nvPr/>
            </p:nvGraphicFramePr>
            <p:xfrm>
              <a:off x="4857621" y="2046515"/>
              <a:ext cx="329184" cy="274320"/>
            </p:xfrm>
            <a:graphic>
              <a:graphicData uri="http://schemas.openxmlformats.org/presentationml/2006/ole">
                <mc:AlternateContent xmlns:mc="http://schemas.openxmlformats.org/markup-compatibility/2006">
                  <mc:Choice xmlns:v="urn:schemas-microsoft-com:vml" Requires="v">
                    <p:oleObj spid="_x0000_s23738" name="Equation" r:id="rId12" imgW="228600" imgH="190500" progId="Equation.DSMT4">
                      <p:embed/>
                    </p:oleObj>
                  </mc:Choice>
                  <mc:Fallback>
                    <p:oleObj name="Equation" r:id="rId12" imgW="228600" imgH="190500" progId="Equation.DSMT4">
                      <p:embed/>
                      <p:pic>
                        <p:nvPicPr>
                          <p:cNvPr id="10" name="Object 9">
                            <a:extLst>
                              <a:ext uri="{FF2B5EF4-FFF2-40B4-BE49-F238E27FC236}">
                                <a16:creationId xmlns:a16="http://schemas.microsoft.com/office/drawing/2014/main" id="{CC4DE564-33CF-4C9A-A0C9-5C34C1FE984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7621" y="2046515"/>
                            <a:ext cx="329184"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a16="http://schemas.microsoft.com/office/drawing/2014/main" id="{14DFCE66-D0A7-433E-B4B3-28E5C1F9BBA1}"/>
                  </a:ext>
                </a:extLst>
              </p:cNvPr>
              <p:cNvGraphicFramePr>
                <a:graphicFrameLocks noChangeAspect="1"/>
              </p:cNvGraphicFramePr>
              <p:nvPr/>
            </p:nvGraphicFramePr>
            <p:xfrm>
              <a:off x="6181936" y="2046515"/>
              <a:ext cx="274320" cy="274320"/>
            </p:xfrm>
            <a:graphic>
              <a:graphicData uri="http://schemas.openxmlformats.org/presentationml/2006/ole">
                <mc:AlternateContent xmlns:mc="http://schemas.openxmlformats.org/markup-compatibility/2006">
                  <mc:Choice xmlns:v="urn:schemas-microsoft-com:vml" Requires="v">
                    <p:oleObj spid="_x0000_s23739" name="Equation" r:id="rId14" imgW="190417" imgH="190417" progId="Equation.DSMT4">
                      <p:embed/>
                    </p:oleObj>
                  </mc:Choice>
                  <mc:Fallback>
                    <p:oleObj name="Equation" r:id="rId14" imgW="190417" imgH="190417" progId="Equation.DSMT4">
                      <p:embed/>
                      <p:pic>
                        <p:nvPicPr>
                          <p:cNvPr id="11" name="Object 10">
                            <a:extLst>
                              <a:ext uri="{FF2B5EF4-FFF2-40B4-BE49-F238E27FC236}">
                                <a16:creationId xmlns:a16="http://schemas.microsoft.com/office/drawing/2014/main" id="{14DFCE66-D0A7-433E-B4B3-28E5C1F9BBA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81936" y="2046515"/>
                            <a:ext cx="274320"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a:extLst>
                  <a:ext uri="{FF2B5EF4-FFF2-40B4-BE49-F238E27FC236}">
                    <a16:creationId xmlns:a16="http://schemas.microsoft.com/office/drawing/2014/main" id="{EA47893E-EDB5-458F-9B37-36F5118B3BEB}"/>
                  </a:ext>
                </a:extLst>
              </p:cNvPr>
              <p:cNvGraphicFramePr>
                <a:graphicFrameLocks noChangeAspect="1"/>
              </p:cNvGraphicFramePr>
              <p:nvPr/>
            </p:nvGraphicFramePr>
            <p:xfrm>
              <a:off x="3503938" y="3559743"/>
              <a:ext cx="310896" cy="274320"/>
            </p:xfrm>
            <a:graphic>
              <a:graphicData uri="http://schemas.openxmlformats.org/presentationml/2006/ole">
                <mc:AlternateContent xmlns:mc="http://schemas.openxmlformats.org/markup-compatibility/2006">
                  <mc:Choice xmlns:v="urn:schemas-microsoft-com:vml" Requires="v">
                    <p:oleObj spid="_x0000_s23740" name="Equation" r:id="rId16" imgW="215640" imgH="190440" progId="Equation.DSMT4">
                      <p:embed/>
                    </p:oleObj>
                  </mc:Choice>
                  <mc:Fallback>
                    <p:oleObj name="Equation" r:id="rId16" imgW="215640" imgH="190440" progId="Equation.DSMT4">
                      <p:embed/>
                      <p:pic>
                        <p:nvPicPr>
                          <p:cNvPr id="12" name="Object 11">
                            <a:extLst>
                              <a:ext uri="{FF2B5EF4-FFF2-40B4-BE49-F238E27FC236}">
                                <a16:creationId xmlns:a16="http://schemas.microsoft.com/office/drawing/2014/main" id="{EA47893E-EDB5-458F-9B37-36F5118B3BEB}"/>
                              </a:ext>
                            </a:extLst>
                          </p:cNvPr>
                          <p:cNvPicPr>
                            <a:picLocks noChangeAspect="1" noChangeArrowheads="1"/>
                          </p:cNvPicPr>
                          <p:nvPr/>
                        </p:nvPicPr>
                        <p:blipFill>
                          <a:blip r:embed="rId17"/>
                          <a:srcRect/>
                          <a:stretch>
                            <a:fillRect/>
                          </a:stretch>
                        </p:blipFill>
                        <p:spPr bwMode="auto">
                          <a:xfrm>
                            <a:off x="3503938" y="3559743"/>
                            <a:ext cx="310896"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a:extLst>
                  <a:ext uri="{FF2B5EF4-FFF2-40B4-BE49-F238E27FC236}">
                    <a16:creationId xmlns:a16="http://schemas.microsoft.com/office/drawing/2014/main" id="{BB2623EE-A231-4A84-B681-4E777E66070F}"/>
                  </a:ext>
                </a:extLst>
              </p:cNvPr>
              <p:cNvGraphicFramePr>
                <a:graphicFrameLocks noChangeAspect="1"/>
              </p:cNvGraphicFramePr>
              <p:nvPr/>
            </p:nvGraphicFramePr>
            <p:xfrm>
              <a:off x="4871909" y="3559743"/>
              <a:ext cx="288036" cy="274320"/>
            </p:xfrm>
            <a:graphic>
              <a:graphicData uri="http://schemas.openxmlformats.org/presentationml/2006/ole">
                <mc:AlternateContent xmlns:mc="http://schemas.openxmlformats.org/markup-compatibility/2006">
                  <mc:Choice xmlns:v="urn:schemas-microsoft-com:vml" Requires="v">
                    <p:oleObj spid="_x0000_s23741" name="Equation" r:id="rId18" imgW="203112" imgH="190417" progId="Equation.DSMT4">
                      <p:embed/>
                    </p:oleObj>
                  </mc:Choice>
                  <mc:Fallback>
                    <p:oleObj name="Equation" r:id="rId18" imgW="203112" imgH="190417" progId="Equation.DSMT4">
                      <p:embed/>
                      <p:pic>
                        <p:nvPicPr>
                          <p:cNvPr id="13" name="Object 12">
                            <a:extLst>
                              <a:ext uri="{FF2B5EF4-FFF2-40B4-BE49-F238E27FC236}">
                                <a16:creationId xmlns:a16="http://schemas.microsoft.com/office/drawing/2014/main" id="{BB2623EE-A231-4A84-B681-4E777E66070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71909" y="3559743"/>
                            <a:ext cx="288036"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a:extLst>
                  <a:ext uri="{FF2B5EF4-FFF2-40B4-BE49-F238E27FC236}">
                    <a16:creationId xmlns:a16="http://schemas.microsoft.com/office/drawing/2014/main" id="{3E81ECE2-8C31-46FB-A872-08508C9AAED9}"/>
                  </a:ext>
                </a:extLst>
              </p:cNvPr>
              <p:cNvGraphicFramePr>
                <a:graphicFrameLocks noChangeAspect="1"/>
              </p:cNvGraphicFramePr>
              <p:nvPr/>
            </p:nvGraphicFramePr>
            <p:xfrm>
              <a:off x="6175586" y="3559743"/>
              <a:ext cx="292608" cy="274320"/>
            </p:xfrm>
            <a:graphic>
              <a:graphicData uri="http://schemas.openxmlformats.org/presentationml/2006/ole">
                <mc:AlternateContent xmlns:mc="http://schemas.openxmlformats.org/markup-compatibility/2006">
                  <mc:Choice xmlns:v="urn:schemas-microsoft-com:vml" Requires="v">
                    <p:oleObj spid="_x0000_s23742" name="Equation" r:id="rId20" imgW="203040" imgH="190440" progId="Equation.DSMT4">
                      <p:embed/>
                    </p:oleObj>
                  </mc:Choice>
                  <mc:Fallback>
                    <p:oleObj name="Equation" r:id="rId20" imgW="203040" imgH="190440" progId="Equation.DSMT4">
                      <p:embed/>
                      <p:pic>
                        <p:nvPicPr>
                          <p:cNvPr id="14" name="Object 13">
                            <a:extLst>
                              <a:ext uri="{FF2B5EF4-FFF2-40B4-BE49-F238E27FC236}">
                                <a16:creationId xmlns:a16="http://schemas.microsoft.com/office/drawing/2014/main" id="{3E81ECE2-8C31-46FB-A872-08508C9AAED9}"/>
                              </a:ext>
                            </a:extLst>
                          </p:cNvPr>
                          <p:cNvPicPr>
                            <a:picLocks noChangeAspect="1" noChangeArrowheads="1"/>
                          </p:cNvPicPr>
                          <p:nvPr/>
                        </p:nvPicPr>
                        <p:blipFill>
                          <a:blip r:embed="rId21"/>
                          <a:srcRect/>
                          <a:stretch>
                            <a:fillRect/>
                          </a:stretch>
                        </p:blipFill>
                        <p:spPr bwMode="auto">
                          <a:xfrm>
                            <a:off x="6175586" y="3559743"/>
                            <a:ext cx="292608"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a:extLst>
                  <a:ext uri="{FF2B5EF4-FFF2-40B4-BE49-F238E27FC236}">
                    <a16:creationId xmlns:a16="http://schemas.microsoft.com/office/drawing/2014/main" id="{C18A951E-F2EB-4245-BB87-060AE8C7E8C6}"/>
                  </a:ext>
                </a:extLst>
              </p:cNvPr>
              <p:cNvGraphicFramePr>
                <a:graphicFrameLocks noChangeAspect="1"/>
              </p:cNvGraphicFramePr>
              <p:nvPr/>
            </p:nvGraphicFramePr>
            <p:xfrm>
              <a:off x="3511876" y="5039746"/>
              <a:ext cx="274320" cy="274320"/>
            </p:xfrm>
            <a:graphic>
              <a:graphicData uri="http://schemas.openxmlformats.org/presentationml/2006/ole">
                <mc:AlternateContent xmlns:mc="http://schemas.openxmlformats.org/markup-compatibility/2006">
                  <mc:Choice xmlns:v="urn:schemas-microsoft-com:vml" Requires="v">
                    <p:oleObj spid="_x0000_s23743" name="Equation" r:id="rId22" imgW="203024" imgH="203024" progId="Equation.DSMT4">
                      <p:embed/>
                    </p:oleObj>
                  </mc:Choice>
                  <mc:Fallback>
                    <p:oleObj name="Equation" r:id="rId22" imgW="203024" imgH="203024" progId="Equation.DSMT4">
                      <p:embed/>
                      <p:pic>
                        <p:nvPicPr>
                          <p:cNvPr id="15" name="Object 14">
                            <a:extLst>
                              <a:ext uri="{FF2B5EF4-FFF2-40B4-BE49-F238E27FC236}">
                                <a16:creationId xmlns:a16="http://schemas.microsoft.com/office/drawing/2014/main" id="{C18A951E-F2EB-4245-BB87-060AE8C7E8C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11876" y="5039746"/>
                            <a:ext cx="274320"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a:extLst>
                  <a:ext uri="{FF2B5EF4-FFF2-40B4-BE49-F238E27FC236}">
                    <a16:creationId xmlns:a16="http://schemas.microsoft.com/office/drawing/2014/main" id="{2043E6F2-5CF2-48E7-81AD-C1590CD201F7}"/>
                  </a:ext>
                </a:extLst>
              </p:cNvPr>
              <p:cNvGraphicFramePr>
                <a:graphicFrameLocks noChangeAspect="1"/>
              </p:cNvGraphicFramePr>
              <p:nvPr/>
            </p:nvGraphicFramePr>
            <p:xfrm>
              <a:off x="4862384" y="5044508"/>
              <a:ext cx="315468" cy="274320"/>
            </p:xfrm>
            <a:graphic>
              <a:graphicData uri="http://schemas.openxmlformats.org/presentationml/2006/ole">
                <mc:AlternateContent xmlns:mc="http://schemas.openxmlformats.org/markup-compatibility/2006">
                  <mc:Choice xmlns:v="urn:schemas-microsoft-com:vml" Requires="v">
                    <p:oleObj spid="_x0000_s23744" name="Equation" r:id="rId24" imgW="215713" imgH="190335" progId="Equation.DSMT4">
                      <p:embed/>
                    </p:oleObj>
                  </mc:Choice>
                  <mc:Fallback>
                    <p:oleObj name="Equation" r:id="rId24" imgW="215713" imgH="190335" progId="Equation.DSMT4">
                      <p:embed/>
                      <p:pic>
                        <p:nvPicPr>
                          <p:cNvPr id="16" name="Object 15">
                            <a:extLst>
                              <a:ext uri="{FF2B5EF4-FFF2-40B4-BE49-F238E27FC236}">
                                <a16:creationId xmlns:a16="http://schemas.microsoft.com/office/drawing/2014/main" id="{2043E6F2-5CF2-48E7-81AD-C1590CD201F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62384" y="5044508"/>
                            <a:ext cx="315468"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a:extLst>
                  <a:ext uri="{FF2B5EF4-FFF2-40B4-BE49-F238E27FC236}">
                    <a16:creationId xmlns:a16="http://schemas.microsoft.com/office/drawing/2014/main" id="{98F39473-D4F2-475E-AED1-451F164E836B}"/>
                  </a:ext>
                </a:extLst>
              </p:cNvPr>
              <p:cNvGraphicFramePr>
                <a:graphicFrameLocks noChangeAspect="1"/>
              </p:cNvGraphicFramePr>
              <p:nvPr/>
            </p:nvGraphicFramePr>
            <p:xfrm>
              <a:off x="6167649" y="5044508"/>
              <a:ext cx="315468" cy="274320"/>
            </p:xfrm>
            <a:graphic>
              <a:graphicData uri="http://schemas.openxmlformats.org/presentationml/2006/ole">
                <mc:AlternateContent xmlns:mc="http://schemas.openxmlformats.org/markup-compatibility/2006">
                  <mc:Choice xmlns:v="urn:schemas-microsoft-com:vml" Requires="v">
                    <p:oleObj spid="_x0000_s23745" name="Equation" r:id="rId26" imgW="215713" imgH="190335" progId="Equation.DSMT4">
                      <p:embed/>
                    </p:oleObj>
                  </mc:Choice>
                  <mc:Fallback>
                    <p:oleObj name="Equation" r:id="rId26" imgW="215713" imgH="190335" progId="Equation.DSMT4">
                      <p:embed/>
                      <p:pic>
                        <p:nvPicPr>
                          <p:cNvPr id="17" name="Object 16">
                            <a:extLst>
                              <a:ext uri="{FF2B5EF4-FFF2-40B4-BE49-F238E27FC236}">
                                <a16:creationId xmlns:a16="http://schemas.microsoft.com/office/drawing/2014/main" id="{98F39473-D4F2-475E-AED1-451F164E836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167649" y="5044508"/>
                            <a:ext cx="315468"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8" name="Rectangle 17">
            <a:extLst>
              <a:ext uri="{FF2B5EF4-FFF2-40B4-BE49-F238E27FC236}">
                <a16:creationId xmlns:a16="http://schemas.microsoft.com/office/drawing/2014/main" id="{9937B4DD-9796-481D-8CFA-B7882BE9F1F2}"/>
              </a:ext>
            </a:extLst>
          </p:cNvPr>
          <p:cNvSpPr/>
          <p:nvPr/>
        </p:nvSpPr>
        <p:spPr>
          <a:xfrm>
            <a:off x="236295" y="246285"/>
            <a:ext cx="1972601" cy="954107"/>
          </a:xfrm>
          <a:prstGeom prst="rect">
            <a:avLst/>
          </a:prstGeom>
        </p:spPr>
        <p:txBody>
          <a:bodyPr wrap="square">
            <a:spAutoFit/>
          </a:bodyPr>
          <a:lstStyle/>
          <a:p>
            <a:r>
              <a:rPr lang="en-GB" sz="2800" dirty="0">
                <a:solidFill>
                  <a:schemeClr val="accent1">
                    <a:lumMod val="75000"/>
                  </a:schemeClr>
                </a:solidFill>
                <a:latin typeface="Arial Narrow" panose="020B0606020202030204" pitchFamily="34" charset="0"/>
              </a:rPr>
              <a:t>Within region parameters</a:t>
            </a:r>
            <a:endParaRPr lang="en-GB" sz="24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2773577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09" name="Group 21908">
            <a:extLst>
              <a:ext uri="{FF2B5EF4-FFF2-40B4-BE49-F238E27FC236}">
                <a16:creationId xmlns:a16="http://schemas.microsoft.com/office/drawing/2014/main" id="{50B4965A-0864-444C-BB63-195001383B3C}"/>
              </a:ext>
            </a:extLst>
          </p:cNvPr>
          <p:cNvGrpSpPr/>
          <p:nvPr/>
        </p:nvGrpSpPr>
        <p:grpSpPr>
          <a:xfrm>
            <a:off x="2395036" y="1382464"/>
            <a:ext cx="4353927" cy="4057918"/>
            <a:chOff x="2100849" y="2173164"/>
            <a:chExt cx="4353927" cy="4057918"/>
          </a:xfrm>
        </p:grpSpPr>
        <p:grpSp>
          <p:nvGrpSpPr>
            <p:cNvPr id="21908" name="Group 21907">
              <a:extLst>
                <a:ext uri="{FF2B5EF4-FFF2-40B4-BE49-F238E27FC236}">
                  <a16:creationId xmlns:a16="http://schemas.microsoft.com/office/drawing/2014/main" id="{C96AB355-D557-427E-88BD-127B6A95B8A5}"/>
                </a:ext>
              </a:extLst>
            </p:cNvPr>
            <p:cNvGrpSpPr/>
            <p:nvPr/>
          </p:nvGrpSpPr>
          <p:grpSpPr>
            <a:xfrm>
              <a:off x="2100849" y="4480121"/>
              <a:ext cx="2401744" cy="1483077"/>
              <a:chOff x="2234153" y="3676293"/>
              <a:chExt cx="2401744" cy="1483077"/>
            </a:xfrm>
          </p:grpSpPr>
          <p:pic>
            <p:nvPicPr>
              <p:cNvPr id="13861" name="Picture 13860">
                <a:extLst>
                  <a:ext uri="{FF2B5EF4-FFF2-40B4-BE49-F238E27FC236}">
                    <a16:creationId xmlns:a16="http://schemas.microsoft.com/office/drawing/2014/main" id="{17462918-E81C-4BB8-8E27-59BCD64A2186}"/>
                  </a:ext>
                </a:extLst>
              </p:cNvPr>
              <p:cNvPicPr>
                <a:picLocks noChangeAspect="1"/>
              </p:cNvPicPr>
              <p:nvPr/>
            </p:nvPicPr>
            <p:blipFill>
              <a:blip r:embed="rId3">
                <a:duotone>
                  <a:schemeClr val="accent1">
                    <a:shade val="45000"/>
                    <a:satMod val="135000"/>
                  </a:schemeClr>
                  <a:prstClr val="white"/>
                </a:duotone>
              </a:blip>
              <a:stretch>
                <a:fillRect/>
              </a:stretch>
            </p:blipFill>
            <p:spPr>
              <a:xfrm>
                <a:off x="2234153" y="3676293"/>
                <a:ext cx="2401744" cy="1483077"/>
              </a:xfrm>
              <a:prstGeom prst="rect">
                <a:avLst/>
              </a:prstGeom>
            </p:spPr>
          </p:pic>
          <p:sp>
            <p:nvSpPr>
              <p:cNvPr id="13864" name="Freeform: Shape 13863">
                <a:extLst>
                  <a:ext uri="{FF2B5EF4-FFF2-40B4-BE49-F238E27FC236}">
                    <a16:creationId xmlns:a16="http://schemas.microsoft.com/office/drawing/2014/main" id="{01904161-E510-41A4-9393-8AD5795E3AC6}"/>
                  </a:ext>
                </a:extLst>
              </p:cNvPr>
              <p:cNvSpPr/>
              <p:nvPr/>
            </p:nvSpPr>
            <p:spPr>
              <a:xfrm>
                <a:off x="3847113" y="4093012"/>
                <a:ext cx="259017" cy="87312"/>
              </a:xfrm>
              <a:custGeom>
                <a:avLst/>
                <a:gdLst>
                  <a:gd name="connsiteX0" fmla="*/ 0 w 525899"/>
                  <a:gd name="connsiteY0" fmla="*/ 231886 h 231886"/>
                  <a:gd name="connsiteX1" fmla="*/ 255843 w 525899"/>
                  <a:gd name="connsiteY1" fmla="*/ 23421 h 231886"/>
                  <a:gd name="connsiteX2" fmla="*/ 525899 w 525899"/>
                  <a:gd name="connsiteY2" fmla="*/ 13946 h 231886"/>
                </a:gdLst>
                <a:ahLst/>
                <a:cxnLst>
                  <a:cxn ang="0">
                    <a:pos x="connsiteX0" y="connsiteY0"/>
                  </a:cxn>
                  <a:cxn ang="0">
                    <a:pos x="connsiteX1" y="connsiteY1"/>
                  </a:cxn>
                  <a:cxn ang="0">
                    <a:pos x="connsiteX2" y="connsiteY2"/>
                  </a:cxn>
                </a:cxnLst>
                <a:rect l="l" t="t" r="r" b="b"/>
                <a:pathLst>
                  <a:path w="525899" h="231886">
                    <a:moveTo>
                      <a:pt x="0" y="231886"/>
                    </a:moveTo>
                    <a:cubicBezTo>
                      <a:pt x="84096" y="145815"/>
                      <a:pt x="168193" y="59744"/>
                      <a:pt x="255843" y="23421"/>
                    </a:cubicBezTo>
                    <a:cubicBezTo>
                      <a:pt x="343493" y="-12902"/>
                      <a:pt x="434696" y="522"/>
                      <a:pt x="525899" y="13946"/>
                    </a:cubicBezTo>
                  </a:path>
                </a:pathLst>
              </a:custGeom>
              <a:noFill/>
              <a:ln w="6350">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latin typeface="Arial Narrow" panose="020B0606020202030204" pitchFamily="34" charset="0"/>
                </a:endParaRPr>
              </a:p>
            </p:txBody>
          </p:sp>
          <p:sp>
            <p:nvSpPr>
              <p:cNvPr id="13868" name="Freeform: Shape 13867">
                <a:extLst>
                  <a:ext uri="{FF2B5EF4-FFF2-40B4-BE49-F238E27FC236}">
                    <a16:creationId xmlns:a16="http://schemas.microsoft.com/office/drawing/2014/main" id="{079BEFDC-2824-48B7-AE2B-E5E2DEE6DD2E}"/>
                  </a:ext>
                </a:extLst>
              </p:cNvPr>
              <p:cNvSpPr/>
              <p:nvPr/>
            </p:nvSpPr>
            <p:spPr>
              <a:xfrm>
                <a:off x="2501571" y="4155072"/>
                <a:ext cx="1601384" cy="412327"/>
              </a:xfrm>
              <a:custGeom>
                <a:avLst/>
                <a:gdLst>
                  <a:gd name="connsiteX0" fmla="*/ 1601384 w 1601384"/>
                  <a:gd name="connsiteY0" fmla="*/ 0 h 412327"/>
                  <a:gd name="connsiteX1" fmla="*/ 990205 w 1601384"/>
                  <a:gd name="connsiteY1" fmla="*/ 360074 h 412327"/>
                  <a:gd name="connsiteX2" fmla="*/ 0 w 1601384"/>
                  <a:gd name="connsiteY2" fmla="*/ 402715 h 412327"/>
                </a:gdLst>
                <a:ahLst/>
                <a:cxnLst>
                  <a:cxn ang="0">
                    <a:pos x="connsiteX0" y="connsiteY0"/>
                  </a:cxn>
                  <a:cxn ang="0">
                    <a:pos x="connsiteX1" y="connsiteY1"/>
                  </a:cxn>
                  <a:cxn ang="0">
                    <a:pos x="connsiteX2" y="connsiteY2"/>
                  </a:cxn>
                </a:cxnLst>
                <a:rect l="l" t="t" r="r" b="b"/>
                <a:pathLst>
                  <a:path w="1601384" h="412327">
                    <a:moveTo>
                      <a:pt x="1601384" y="0"/>
                    </a:moveTo>
                    <a:cubicBezTo>
                      <a:pt x="1429243" y="146477"/>
                      <a:pt x="1257102" y="292955"/>
                      <a:pt x="990205" y="360074"/>
                    </a:cubicBezTo>
                    <a:cubicBezTo>
                      <a:pt x="723308" y="427193"/>
                      <a:pt x="361654" y="414954"/>
                      <a:pt x="0" y="402715"/>
                    </a:cubicBezTo>
                  </a:path>
                </a:pathLst>
              </a:custGeom>
              <a:noFill/>
              <a:ln w="28575">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latin typeface="Arial Narrow" panose="020B0606020202030204" pitchFamily="34" charset="0"/>
                </a:endParaRPr>
              </a:p>
            </p:txBody>
          </p:sp>
          <p:sp>
            <p:nvSpPr>
              <p:cNvPr id="13870" name="Freeform: Shape 13869">
                <a:extLst>
                  <a:ext uri="{FF2B5EF4-FFF2-40B4-BE49-F238E27FC236}">
                    <a16:creationId xmlns:a16="http://schemas.microsoft.com/office/drawing/2014/main" id="{F3DF9EA9-E3D3-44CB-939D-B9C5AC3532F9}"/>
                  </a:ext>
                </a:extLst>
              </p:cNvPr>
              <p:cNvSpPr/>
              <p:nvPr/>
            </p:nvSpPr>
            <p:spPr>
              <a:xfrm>
                <a:off x="4159712" y="4150334"/>
                <a:ext cx="109067" cy="137397"/>
              </a:xfrm>
              <a:custGeom>
                <a:avLst/>
                <a:gdLst>
                  <a:gd name="connsiteX0" fmla="*/ 9573 w 109067"/>
                  <a:gd name="connsiteY0" fmla="*/ 0 h 137397"/>
                  <a:gd name="connsiteX1" fmla="*/ 9573 w 109067"/>
                  <a:gd name="connsiteY1" fmla="*/ 56854 h 137397"/>
                  <a:gd name="connsiteX2" fmla="*/ 109067 w 109067"/>
                  <a:gd name="connsiteY2" fmla="*/ 137397 h 137397"/>
                </a:gdLst>
                <a:ahLst/>
                <a:cxnLst>
                  <a:cxn ang="0">
                    <a:pos x="connsiteX0" y="connsiteY0"/>
                  </a:cxn>
                  <a:cxn ang="0">
                    <a:pos x="connsiteX1" y="connsiteY1"/>
                  </a:cxn>
                  <a:cxn ang="0">
                    <a:pos x="connsiteX2" y="connsiteY2"/>
                  </a:cxn>
                </a:cxnLst>
                <a:rect l="l" t="t" r="r" b="b"/>
                <a:pathLst>
                  <a:path w="109067" h="137397">
                    <a:moveTo>
                      <a:pt x="9573" y="0"/>
                    </a:moveTo>
                    <a:cubicBezTo>
                      <a:pt x="1282" y="16977"/>
                      <a:pt x="-7009" y="33955"/>
                      <a:pt x="9573" y="56854"/>
                    </a:cubicBezTo>
                    <a:cubicBezTo>
                      <a:pt x="26155" y="79753"/>
                      <a:pt x="67611" y="108575"/>
                      <a:pt x="109067" y="137397"/>
                    </a:cubicBezTo>
                  </a:path>
                </a:pathLst>
              </a:custGeom>
              <a:noFill/>
              <a:ln w="3175">
                <a:solidFill>
                  <a:srgbClr val="FF0000"/>
                </a:solidFill>
                <a:headEnd type="triangl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latin typeface="Arial Narrow" panose="020B0606020202030204" pitchFamily="34" charset="0"/>
                </a:endParaRPr>
              </a:p>
            </p:txBody>
          </p:sp>
          <p:sp>
            <p:nvSpPr>
              <p:cNvPr id="13872" name="Freeform: Shape 13871">
                <a:extLst>
                  <a:ext uri="{FF2B5EF4-FFF2-40B4-BE49-F238E27FC236}">
                    <a16:creationId xmlns:a16="http://schemas.microsoft.com/office/drawing/2014/main" id="{C955D855-AB07-4656-8DE4-528B23CBC0C6}"/>
                  </a:ext>
                </a:extLst>
              </p:cNvPr>
              <p:cNvSpPr/>
              <p:nvPr/>
            </p:nvSpPr>
            <p:spPr>
              <a:xfrm>
                <a:off x="3738143" y="4150334"/>
                <a:ext cx="355337" cy="184775"/>
              </a:xfrm>
              <a:custGeom>
                <a:avLst/>
                <a:gdLst>
                  <a:gd name="connsiteX0" fmla="*/ 355337 w 355337"/>
                  <a:gd name="connsiteY0" fmla="*/ 0 h 184775"/>
                  <a:gd name="connsiteX1" fmla="*/ 170562 w 355337"/>
                  <a:gd name="connsiteY1" fmla="*/ 118445 h 184775"/>
                  <a:gd name="connsiteX2" fmla="*/ 0 w 355337"/>
                  <a:gd name="connsiteY2" fmla="*/ 184775 h 184775"/>
                </a:gdLst>
                <a:ahLst/>
                <a:cxnLst>
                  <a:cxn ang="0">
                    <a:pos x="connsiteX0" y="connsiteY0"/>
                  </a:cxn>
                  <a:cxn ang="0">
                    <a:pos x="connsiteX1" y="connsiteY1"/>
                  </a:cxn>
                  <a:cxn ang="0">
                    <a:pos x="connsiteX2" y="connsiteY2"/>
                  </a:cxn>
                </a:cxnLst>
                <a:rect l="l" t="t" r="r" b="b"/>
                <a:pathLst>
                  <a:path w="355337" h="184775">
                    <a:moveTo>
                      <a:pt x="355337" y="0"/>
                    </a:moveTo>
                    <a:cubicBezTo>
                      <a:pt x="292561" y="43824"/>
                      <a:pt x="229785" y="87649"/>
                      <a:pt x="170562" y="118445"/>
                    </a:cubicBezTo>
                    <a:cubicBezTo>
                      <a:pt x="111339" y="149241"/>
                      <a:pt x="55669" y="167008"/>
                      <a:pt x="0" y="184775"/>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latin typeface="Arial Narrow" panose="020B0606020202030204" pitchFamily="34" charset="0"/>
                </a:endParaRPr>
              </a:p>
            </p:txBody>
          </p:sp>
        </p:grpSp>
        <p:sp>
          <p:nvSpPr>
            <p:cNvPr id="3559" name="Rectangle 5">
              <a:extLst>
                <a:ext uri="{FF2B5EF4-FFF2-40B4-BE49-F238E27FC236}">
                  <a16:creationId xmlns:a16="http://schemas.microsoft.com/office/drawing/2014/main" id="{1D106143-E4DF-41BD-88AA-92CCA0A7733A}"/>
                </a:ext>
              </a:extLst>
            </p:cNvPr>
            <p:cNvSpPr>
              <a:spLocks noChangeArrowheads="1"/>
            </p:cNvSpPr>
            <p:nvPr/>
          </p:nvSpPr>
          <p:spPr bwMode="auto">
            <a:xfrm>
              <a:off x="2632801" y="2362870"/>
              <a:ext cx="1477963" cy="147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48" name="Line 6">
              <a:extLst>
                <a:ext uri="{FF2B5EF4-FFF2-40B4-BE49-F238E27FC236}">
                  <a16:creationId xmlns:a16="http://schemas.microsoft.com/office/drawing/2014/main" id="{5CD9BFBE-83B0-4461-8A27-808DFF5B9B7F}"/>
                </a:ext>
              </a:extLst>
            </p:cNvPr>
            <p:cNvSpPr>
              <a:spLocks noChangeShapeType="1"/>
            </p:cNvSpPr>
            <p:nvPr/>
          </p:nvSpPr>
          <p:spPr bwMode="auto">
            <a:xfrm>
              <a:off x="2632801" y="3840832"/>
              <a:ext cx="14779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49" name="Line 7">
              <a:extLst>
                <a:ext uri="{FF2B5EF4-FFF2-40B4-BE49-F238E27FC236}">
                  <a16:creationId xmlns:a16="http://schemas.microsoft.com/office/drawing/2014/main" id="{9C2B8EE9-75D0-442C-836C-F3168298A275}"/>
                </a:ext>
              </a:extLst>
            </p:cNvPr>
            <p:cNvSpPr>
              <a:spLocks noChangeShapeType="1"/>
            </p:cNvSpPr>
            <p:nvPr/>
          </p:nvSpPr>
          <p:spPr bwMode="auto">
            <a:xfrm>
              <a:off x="2632801" y="2362870"/>
              <a:ext cx="14779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50" name="Line 8">
              <a:extLst>
                <a:ext uri="{FF2B5EF4-FFF2-40B4-BE49-F238E27FC236}">
                  <a16:creationId xmlns:a16="http://schemas.microsoft.com/office/drawing/2014/main" id="{DBC5CB73-2E1A-4F29-A115-8FEC53847365}"/>
                </a:ext>
              </a:extLst>
            </p:cNvPr>
            <p:cNvSpPr>
              <a:spLocks noChangeShapeType="1"/>
            </p:cNvSpPr>
            <p:nvPr/>
          </p:nvSpPr>
          <p:spPr bwMode="auto">
            <a:xfrm flipV="1">
              <a:off x="2632801" y="3826545"/>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51" name="Line 9">
              <a:extLst>
                <a:ext uri="{FF2B5EF4-FFF2-40B4-BE49-F238E27FC236}">
                  <a16:creationId xmlns:a16="http://schemas.microsoft.com/office/drawing/2014/main" id="{09F126CF-82BF-4B2B-B65A-BCAB3A5F1E9A}"/>
                </a:ext>
              </a:extLst>
            </p:cNvPr>
            <p:cNvSpPr>
              <a:spLocks noChangeShapeType="1"/>
            </p:cNvSpPr>
            <p:nvPr/>
          </p:nvSpPr>
          <p:spPr bwMode="auto">
            <a:xfrm flipV="1">
              <a:off x="2878863" y="3826545"/>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52" name="Line 10">
              <a:extLst>
                <a:ext uri="{FF2B5EF4-FFF2-40B4-BE49-F238E27FC236}">
                  <a16:creationId xmlns:a16="http://schemas.microsoft.com/office/drawing/2014/main" id="{9AD821F7-E864-43CC-B05C-FC1E05B2F033}"/>
                </a:ext>
              </a:extLst>
            </p:cNvPr>
            <p:cNvSpPr>
              <a:spLocks noChangeShapeType="1"/>
            </p:cNvSpPr>
            <p:nvPr/>
          </p:nvSpPr>
          <p:spPr bwMode="auto">
            <a:xfrm flipV="1">
              <a:off x="3124926" y="3826545"/>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53" name="Line 11">
              <a:extLst>
                <a:ext uri="{FF2B5EF4-FFF2-40B4-BE49-F238E27FC236}">
                  <a16:creationId xmlns:a16="http://schemas.microsoft.com/office/drawing/2014/main" id="{21EEDBB3-10E8-4510-9651-E822E49A9189}"/>
                </a:ext>
              </a:extLst>
            </p:cNvPr>
            <p:cNvSpPr>
              <a:spLocks noChangeShapeType="1"/>
            </p:cNvSpPr>
            <p:nvPr/>
          </p:nvSpPr>
          <p:spPr bwMode="auto">
            <a:xfrm flipV="1">
              <a:off x="3370988" y="3826545"/>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54" name="Line 12">
              <a:extLst>
                <a:ext uri="{FF2B5EF4-FFF2-40B4-BE49-F238E27FC236}">
                  <a16:creationId xmlns:a16="http://schemas.microsoft.com/office/drawing/2014/main" id="{4B12F496-CAB2-4F15-B204-B0395AB8E036}"/>
                </a:ext>
              </a:extLst>
            </p:cNvPr>
            <p:cNvSpPr>
              <a:spLocks noChangeShapeType="1"/>
            </p:cNvSpPr>
            <p:nvPr/>
          </p:nvSpPr>
          <p:spPr bwMode="auto">
            <a:xfrm flipV="1">
              <a:off x="3618638" y="3826545"/>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55" name="Line 13">
              <a:extLst>
                <a:ext uri="{FF2B5EF4-FFF2-40B4-BE49-F238E27FC236}">
                  <a16:creationId xmlns:a16="http://schemas.microsoft.com/office/drawing/2014/main" id="{FE01D158-B93D-4D6E-B711-E11B62844640}"/>
                </a:ext>
              </a:extLst>
            </p:cNvPr>
            <p:cNvSpPr>
              <a:spLocks noChangeShapeType="1"/>
            </p:cNvSpPr>
            <p:nvPr/>
          </p:nvSpPr>
          <p:spPr bwMode="auto">
            <a:xfrm flipV="1">
              <a:off x="3864701" y="3826545"/>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56" name="Line 14">
              <a:extLst>
                <a:ext uri="{FF2B5EF4-FFF2-40B4-BE49-F238E27FC236}">
                  <a16:creationId xmlns:a16="http://schemas.microsoft.com/office/drawing/2014/main" id="{0F970773-10F3-45D1-B60F-23D57AF46A53}"/>
                </a:ext>
              </a:extLst>
            </p:cNvPr>
            <p:cNvSpPr>
              <a:spLocks noChangeShapeType="1"/>
            </p:cNvSpPr>
            <p:nvPr/>
          </p:nvSpPr>
          <p:spPr bwMode="auto">
            <a:xfrm flipV="1">
              <a:off x="4110763" y="3826545"/>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57" name="Line 15">
              <a:extLst>
                <a:ext uri="{FF2B5EF4-FFF2-40B4-BE49-F238E27FC236}">
                  <a16:creationId xmlns:a16="http://schemas.microsoft.com/office/drawing/2014/main" id="{AF7E4C3B-FD7C-4A82-B19D-01BC9E3F26F0}"/>
                </a:ext>
              </a:extLst>
            </p:cNvPr>
            <p:cNvSpPr>
              <a:spLocks noChangeShapeType="1"/>
            </p:cNvSpPr>
            <p:nvPr/>
          </p:nvSpPr>
          <p:spPr bwMode="auto">
            <a:xfrm>
              <a:off x="2632801" y="2362870"/>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58" name="Line 16">
              <a:extLst>
                <a:ext uri="{FF2B5EF4-FFF2-40B4-BE49-F238E27FC236}">
                  <a16:creationId xmlns:a16="http://schemas.microsoft.com/office/drawing/2014/main" id="{49D91E04-8B67-4433-8558-0573164A4ADE}"/>
                </a:ext>
              </a:extLst>
            </p:cNvPr>
            <p:cNvSpPr>
              <a:spLocks noChangeShapeType="1"/>
            </p:cNvSpPr>
            <p:nvPr/>
          </p:nvSpPr>
          <p:spPr bwMode="auto">
            <a:xfrm>
              <a:off x="2878863" y="2362870"/>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59" name="Line 17">
              <a:extLst>
                <a:ext uri="{FF2B5EF4-FFF2-40B4-BE49-F238E27FC236}">
                  <a16:creationId xmlns:a16="http://schemas.microsoft.com/office/drawing/2014/main" id="{78750186-18A7-4824-BDCC-EC7700051F70}"/>
                </a:ext>
              </a:extLst>
            </p:cNvPr>
            <p:cNvSpPr>
              <a:spLocks noChangeShapeType="1"/>
            </p:cNvSpPr>
            <p:nvPr/>
          </p:nvSpPr>
          <p:spPr bwMode="auto">
            <a:xfrm>
              <a:off x="3124926" y="2362870"/>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60" name="Line 18">
              <a:extLst>
                <a:ext uri="{FF2B5EF4-FFF2-40B4-BE49-F238E27FC236}">
                  <a16:creationId xmlns:a16="http://schemas.microsoft.com/office/drawing/2014/main" id="{05DFC93F-5FB1-4505-8FF4-0A5781D7DA1D}"/>
                </a:ext>
              </a:extLst>
            </p:cNvPr>
            <p:cNvSpPr>
              <a:spLocks noChangeShapeType="1"/>
            </p:cNvSpPr>
            <p:nvPr/>
          </p:nvSpPr>
          <p:spPr bwMode="auto">
            <a:xfrm>
              <a:off x="3370988" y="2362870"/>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61" name="Line 19">
              <a:extLst>
                <a:ext uri="{FF2B5EF4-FFF2-40B4-BE49-F238E27FC236}">
                  <a16:creationId xmlns:a16="http://schemas.microsoft.com/office/drawing/2014/main" id="{58AF884C-12B9-48D7-82B5-1C7BC8F91298}"/>
                </a:ext>
              </a:extLst>
            </p:cNvPr>
            <p:cNvSpPr>
              <a:spLocks noChangeShapeType="1"/>
            </p:cNvSpPr>
            <p:nvPr/>
          </p:nvSpPr>
          <p:spPr bwMode="auto">
            <a:xfrm>
              <a:off x="3618638" y="2362870"/>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62" name="Line 20">
              <a:extLst>
                <a:ext uri="{FF2B5EF4-FFF2-40B4-BE49-F238E27FC236}">
                  <a16:creationId xmlns:a16="http://schemas.microsoft.com/office/drawing/2014/main" id="{47975A36-176F-4B32-A474-FD15B974D3EF}"/>
                </a:ext>
              </a:extLst>
            </p:cNvPr>
            <p:cNvSpPr>
              <a:spLocks noChangeShapeType="1"/>
            </p:cNvSpPr>
            <p:nvPr/>
          </p:nvSpPr>
          <p:spPr bwMode="auto">
            <a:xfrm>
              <a:off x="3864701" y="2362870"/>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63" name="Line 21">
              <a:extLst>
                <a:ext uri="{FF2B5EF4-FFF2-40B4-BE49-F238E27FC236}">
                  <a16:creationId xmlns:a16="http://schemas.microsoft.com/office/drawing/2014/main" id="{D96FB0B0-B68E-4C8A-B62E-678BD96B5FD5}"/>
                </a:ext>
              </a:extLst>
            </p:cNvPr>
            <p:cNvSpPr>
              <a:spLocks noChangeShapeType="1"/>
            </p:cNvSpPr>
            <p:nvPr/>
          </p:nvSpPr>
          <p:spPr bwMode="auto">
            <a:xfrm>
              <a:off x="4110763" y="2362870"/>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64" name="Rectangle 22">
              <a:extLst>
                <a:ext uri="{FF2B5EF4-FFF2-40B4-BE49-F238E27FC236}">
                  <a16:creationId xmlns:a16="http://schemas.microsoft.com/office/drawing/2014/main" id="{A8816430-B12E-4474-9F0F-75E79C670B94}"/>
                </a:ext>
              </a:extLst>
            </p:cNvPr>
            <p:cNvSpPr>
              <a:spLocks noChangeArrowheads="1"/>
            </p:cNvSpPr>
            <p:nvPr/>
          </p:nvSpPr>
          <p:spPr bwMode="auto">
            <a:xfrm>
              <a:off x="2616926" y="3878932"/>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65" name="Rectangle 23">
              <a:extLst>
                <a:ext uri="{FF2B5EF4-FFF2-40B4-BE49-F238E27FC236}">
                  <a16:creationId xmlns:a16="http://schemas.microsoft.com/office/drawing/2014/main" id="{0EDDCC01-8721-40B7-AF95-C972D03DB7EB}"/>
                </a:ext>
              </a:extLst>
            </p:cNvPr>
            <p:cNvSpPr>
              <a:spLocks noChangeArrowheads="1"/>
            </p:cNvSpPr>
            <p:nvPr/>
          </p:nvSpPr>
          <p:spPr bwMode="auto">
            <a:xfrm>
              <a:off x="2840763" y="3878932"/>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50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66" name="Rectangle 24">
              <a:extLst>
                <a:ext uri="{FF2B5EF4-FFF2-40B4-BE49-F238E27FC236}">
                  <a16:creationId xmlns:a16="http://schemas.microsoft.com/office/drawing/2014/main" id="{3B5021F0-5601-4FE6-A1C6-8B274321DE70}"/>
                </a:ext>
              </a:extLst>
            </p:cNvPr>
            <p:cNvSpPr>
              <a:spLocks noChangeArrowheads="1"/>
            </p:cNvSpPr>
            <p:nvPr/>
          </p:nvSpPr>
          <p:spPr bwMode="auto">
            <a:xfrm>
              <a:off x="3069363" y="3878932"/>
              <a:ext cx="10579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100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67" name="Rectangle 25">
              <a:extLst>
                <a:ext uri="{FF2B5EF4-FFF2-40B4-BE49-F238E27FC236}">
                  <a16:creationId xmlns:a16="http://schemas.microsoft.com/office/drawing/2014/main" id="{7F1BC3F2-2E64-4997-B953-BC0CAE095832}"/>
                </a:ext>
              </a:extLst>
            </p:cNvPr>
            <p:cNvSpPr>
              <a:spLocks noChangeArrowheads="1"/>
            </p:cNvSpPr>
            <p:nvPr/>
          </p:nvSpPr>
          <p:spPr bwMode="auto">
            <a:xfrm>
              <a:off x="3318601" y="3878932"/>
              <a:ext cx="10579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150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68" name="Rectangle 26">
              <a:extLst>
                <a:ext uri="{FF2B5EF4-FFF2-40B4-BE49-F238E27FC236}">
                  <a16:creationId xmlns:a16="http://schemas.microsoft.com/office/drawing/2014/main" id="{7E6C687E-FA0F-47A8-950C-F84FE3B3A62A}"/>
                </a:ext>
              </a:extLst>
            </p:cNvPr>
            <p:cNvSpPr>
              <a:spLocks noChangeArrowheads="1"/>
            </p:cNvSpPr>
            <p:nvPr/>
          </p:nvSpPr>
          <p:spPr bwMode="auto">
            <a:xfrm>
              <a:off x="3561488" y="3878932"/>
              <a:ext cx="10579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200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69" name="Rectangle 27">
              <a:extLst>
                <a:ext uri="{FF2B5EF4-FFF2-40B4-BE49-F238E27FC236}">
                  <a16:creationId xmlns:a16="http://schemas.microsoft.com/office/drawing/2014/main" id="{5A224750-0074-426A-866F-72D4AB66A10E}"/>
                </a:ext>
              </a:extLst>
            </p:cNvPr>
            <p:cNvSpPr>
              <a:spLocks noChangeArrowheads="1"/>
            </p:cNvSpPr>
            <p:nvPr/>
          </p:nvSpPr>
          <p:spPr bwMode="auto">
            <a:xfrm>
              <a:off x="3809138" y="3878932"/>
              <a:ext cx="10579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250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70" name="Rectangle 28">
              <a:extLst>
                <a:ext uri="{FF2B5EF4-FFF2-40B4-BE49-F238E27FC236}">
                  <a16:creationId xmlns:a16="http://schemas.microsoft.com/office/drawing/2014/main" id="{84EFEFB8-7412-4B35-AA95-EB1B951F76B5}"/>
                </a:ext>
              </a:extLst>
            </p:cNvPr>
            <p:cNvSpPr>
              <a:spLocks noChangeArrowheads="1"/>
            </p:cNvSpPr>
            <p:nvPr/>
          </p:nvSpPr>
          <p:spPr bwMode="auto">
            <a:xfrm>
              <a:off x="4058376" y="3878932"/>
              <a:ext cx="10579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300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71" name="Rectangle 29">
              <a:extLst>
                <a:ext uri="{FF2B5EF4-FFF2-40B4-BE49-F238E27FC236}">
                  <a16:creationId xmlns:a16="http://schemas.microsoft.com/office/drawing/2014/main" id="{C57B1ABC-F8D4-4BF4-BE3E-946BA51CF77D}"/>
                </a:ext>
              </a:extLst>
            </p:cNvPr>
            <p:cNvSpPr>
              <a:spLocks noChangeArrowheads="1"/>
            </p:cNvSpPr>
            <p:nvPr/>
          </p:nvSpPr>
          <p:spPr bwMode="auto">
            <a:xfrm>
              <a:off x="3263038" y="3983707"/>
              <a:ext cx="2292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model</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72" name="Line 30">
              <a:extLst>
                <a:ext uri="{FF2B5EF4-FFF2-40B4-BE49-F238E27FC236}">
                  <a16:creationId xmlns:a16="http://schemas.microsoft.com/office/drawing/2014/main" id="{2AEDF1F1-97BA-47F5-8EBF-7E178E882C27}"/>
                </a:ext>
              </a:extLst>
            </p:cNvPr>
            <p:cNvSpPr>
              <a:spLocks noChangeShapeType="1"/>
            </p:cNvSpPr>
            <p:nvPr/>
          </p:nvSpPr>
          <p:spPr bwMode="auto">
            <a:xfrm flipV="1">
              <a:off x="2632801" y="2362870"/>
              <a:ext cx="0" cy="14779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73" name="Line 31">
              <a:extLst>
                <a:ext uri="{FF2B5EF4-FFF2-40B4-BE49-F238E27FC236}">
                  <a16:creationId xmlns:a16="http://schemas.microsoft.com/office/drawing/2014/main" id="{8665CBC4-12A3-4109-BD8B-4B1354326973}"/>
                </a:ext>
              </a:extLst>
            </p:cNvPr>
            <p:cNvSpPr>
              <a:spLocks noChangeShapeType="1"/>
            </p:cNvSpPr>
            <p:nvPr/>
          </p:nvSpPr>
          <p:spPr bwMode="auto">
            <a:xfrm flipV="1">
              <a:off x="4110763" y="2362870"/>
              <a:ext cx="0" cy="14779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74" name="Line 32">
              <a:extLst>
                <a:ext uri="{FF2B5EF4-FFF2-40B4-BE49-F238E27FC236}">
                  <a16:creationId xmlns:a16="http://schemas.microsoft.com/office/drawing/2014/main" id="{E70E15E1-3B1F-4FE1-A4C3-38CF14A758F2}"/>
                </a:ext>
              </a:extLst>
            </p:cNvPr>
            <p:cNvSpPr>
              <a:spLocks noChangeShapeType="1"/>
            </p:cNvSpPr>
            <p:nvPr/>
          </p:nvSpPr>
          <p:spPr bwMode="auto">
            <a:xfrm>
              <a:off x="2632801" y="3840832"/>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75" name="Line 33">
              <a:extLst>
                <a:ext uri="{FF2B5EF4-FFF2-40B4-BE49-F238E27FC236}">
                  <a16:creationId xmlns:a16="http://schemas.microsoft.com/office/drawing/2014/main" id="{9A26C2A8-00E1-481B-A9CD-8E2CA8A0390D}"/>
                </a:ext>
              </a:extLst>
            </p:cNvPr>
            <p:cNvSpPr>
              <a:spLocks noChangeShapeType="1"/>
            </p:cNvSpPr>
            <p:nvPr/>
          </p:nvSpPr>
          <p:spPr bwMode="auto">
            <a:xfrm>
              <a:off x="2632801" y="3545557"/>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76" name="Line 34">
              <a:extLst>
                <a:ext uri="{FF2B5EF4-FFF2-40B4-BE49-F238E27FC236}">
                  <a16:creationId xmlns:a16="http://schemas.microsoft.com/office/drawing/2014/main" id="{B2F34B1E-44AA-43BD-A5DB-3A8539939857}"/>
                </a:ext>
              </a:extLst>
            </p:cNvPr>
            <p:cNvSpPr>
              <a:spLocks noChangeShapeType="1"/>
            </p:cNvSpPr>
            <p:nvPr/>
          </p:nvSpPr>
          <p:spPr bwMode="auto">
            <a:xfrm>
              <a:off x="2632801" y="3250282"/>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77" name="Line 35">
              <a:extLst>
                <a:ext uri="{FF2B5EF4-FFF2-40B4-BE49-F238E27FC236}">
                  <a16:creationId xmlns:a16="http://schemas.microsoft.com/office/drawing/2014/main" id="{8082D82F-48D7-444A-87BE-5053EB0A69A8}"/>
                </a:ext>
              </a:extLst>
            </p:cNvPr>
            <p:cNvSpPr>
              <a:spLocks noChangeShapeType="1"/>
            </p:cNvSpPr>
            <p:nvPr/>
          </p:nvSpPr>
          <p:spPr bwMode="auto">
            <a:xfrm>
              <a:off x="2632801" y="295342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678" name="Line 36">
              <a:extLst>
                <a:ext uri="{FF2B5EF4-FFF2-40B4-BE49-F238E27FC236}">
                  <a16:creationId xmlns:a16="http://schemas.microsoft.com/office/drawing/2014/main" id="{70AAF216-5E4B-4C7D-AC62-0638395B1FB1}"/>
                </a:ext>
              </a:extLst>
            </p:cNvPr>
            <p:cNvSpPr>
              <a:spLocks noChangeShapeType="1"/>
            </p:cNvSpPr>
            <p:nvPr/>
          </p:nvSpPr>
          <p:spPr bwMode="auto">
            <a:xfrm>
              <a:off x="2632801" y="2658145"/>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856" name="Line 37">
              <a:extLst>
                <a:ext uri="{FF2B5EF4-FFF2-40B4-BE49-F238E27FC236}">
                  <a16:creationId xmlns:a16="http://schemas.microsoft.com/office/drawing/2014/main" id="{F5637844-B879-4351-90EC-D9C8CCDB395C}"/>
                </a:ext>
              </a:extLst>
            </p:cNvPr>
            <p:cNvSpPr>
              <a:spLocks noChangeShapeType="1"/>
            </p:cNvSpPr>
            <p:nvPr/>
          </p:nvSpPr>
          <p:spPr bwMode="auto">
            <a:xfrm>
              <a:off x="2632801" y="236287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857" name="Line 38">
              <a:extLst>
                <a:ext uri="{FF2B5EF4-FFF2-40B4-BE49-F238E27FC236}">
                  <a16:creationId xmlns:a16="http://schemas.microsoft.com/office/drawing/2014/main" id="{EFFB611C-ADA7-432D-B02A-EB4B13ACD28F}"/>
                </a:ext>
              </a:extLst>
            </p:cNvPr>
            <p:cNvSpPr>
              <a:spLocks noChangeShapeType="1"/>
            </p:cNvSpPr>
            <p:nvPr/>
          </p:nvSpPr>
          <p:spPr bwMode="auto">
            <a:xfrm flipH="1">
              <a:off x="4096476" y="3840832"/>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860" name="Line 39">
              <a:extLst>
                <a:ext uri="{FF2B5EF4-FFF2-40B4-BE49-F238E27FC236}">
                  <a16:creationId xmlns:a16="http://schemas.microsoft.com/office/drawing/2014/main" id="{ABB8AB88-3CCE-4904-9A9E-54840934F2CE}"/>
                </a:ext>
              </a:extLst>
            </p:cNvPr>
            <p:cNvSpPr>
              <a:spLocks noChangeShapeType="1"/>
            </p:cNvSpPr>
            <p:nvPr/>
          </p:nvSpPr>
          <p:spPr bwMode="auto">
            <a:xfrm flipH="1">
              <a:off x="4096476" y="3545557"/>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862" name="Line 40">
              <a:extLst>
                <a:ext uri="{FF2B5EF4-FFF2-40B4-BE49-F238E27FC236}">
                  <a16:creationId xmlns:a16="http://schemas.microsoft.com/office/drawing/2014/main" id="{F1DD9398-D801-4B88-84AA-6130F6AA6386}"/>
                </a:ext>
              </a:extLst>
            </p:cNvPr>
            <p:cNvSpPr>
              <a:spLocks noChangeShapeType="1"/>
            </p:cNvSpPr>
            <p:nvPr/>
          </p:nvSpPr>
          <p:spPr bwMode="auto">
            <a:xfrm flipH="1">
              <a:off x="4096476" y="3250282"/>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865" name="Line 41">
              <a:extLst>
                <a:ext uri="{FF2B5EF4-FFF2-40B4-BE49-F238E27FC236}">
                  <a16:creationId xmlns:a16="http://schemas.microsoft.com/office/drawing/2014/main" id="{88D3FDF1-CEF6-40B4-BA15-236FAC38C389}"/>
                </a:ext>
              </a:extLst>
            </p:cNvPr>
            <p:cNvSpPr>
              <a:spLocks noChangeShapeType="1"/>
            </p:cNvSpPr>
            <p:nvPr/>
          </p:nvSpPr>
          <p:spPr bwMode="auto">
            <a:xfrm flipH="1">
              <a:off x="4096476" y="295342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869" name="Line 42">
              <a:extLst>
                <a:ext uri="{FF2B5EF4-FFF2-40B4-BE49-F238E27FC236}">
                  <a16:creationId xmlns:a16="http://schemas.microsoft.com/office/drawing/2014/main" id="{CD7286B4-C298-45D1-AC32-A68993C8E8C6}"/>
                </a:ext>
              </a:extLst>
            </p:cNvPr>
            <p:cNvSpPr>
              <a:spLocks noChangeShapeType="1"/>
            </p:cNvSpPr>
            <p:nvPr/>
          </p:nvSpPr>
          <p:spPr bwMode="auto">
            <a:xfrm flipH="1">
              <a:off x="4096476" y="2658145"/>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874" name="Line 43">
              <a:extLst>
                <a:ext uri="{FF2B5EF4-FFF2-40B4-BE49-F238E27FC236}">
                  <a16:creationId xmlns:a16="http://schemas.microsoft.com/office/drawing/2014/main" id="{4CFEF419-35EE-46C9-80A6-82DBF714B920}"/>
                </a:ext>
              </a:extLst>
            </p:cNvPr>
            <p:cNvSpPr>
              <a:spLocks noChangeShapeType="1"/>
            </p:cNvSpPr>
            <p:nvPr/>
          </p:nvSpPr>
          <p:spPr bwMode="auto">
            <a:xfrm flipH="1">
              <a:off x="4096476" y="236287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875" name="Rectangle 44">
              <a:extLst>
                <a:ext uri="{FF2B5EF4-FFF2-40B4-BE49-F238E27FC236}">
                  <a16:creationId xmlns:a16="http://schemas.microsoft.com/office/drawing/2014/main" id="{5D752506-D3C7-4888-BB28-7C8CECA3A0B6}"/>
                </a:ext>
              </a:extLst>
            </p:cNvPr>
            <p:cNvSpPr>
              <a:spLocks noChangeArrowheads="1"/>
            </p:cNvSpPr>
            <p:nvPr/>
          </p:nvSpPr>
          <p:spPr bwMode="auto">
            <a:xfrm>
              <a:off x="2480401" y="3797970"/>
              <a:ext cx="10900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-0.5</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876" name="Rectangle 45">
              <a:extLst>
                <a:ext uri="{FF2B5EF4-FFF2-40B4-BE49-F238E27FC236}">
                  <a16:creationId xmlns:a16="http://schemas.microsoft.com/office/drawing/2014/main" id="{78CC7B83-F2CF-4628-8849-EC7C77BFA126}"/>
                </a:ext>
              </a:extLst>
            </p:cNvPr>
            <p:cNvSpPr>
              <a:spLocks noChangeArrowheads="1"/>
            </p:cNvSpPr>
            <p:nvPr/>
          </p:nvSpPr>
          <p:spPr bwMode="auto">
            <a:xfrm>
              <a:off x="2555013" y="3499520"/>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877" name="Rectangle 46">
              <a:extLst>
                <a:ext uri="{FF2B5EF4-FFF2-40B4-BE49-F238E27FC236}">
                  <a16:creationId xmlns:a16="http://schemas.microsoft.com/office/drawing/2014/main" id="{9E3CD57F-2055-47EF-AB67-145ED40E0AB6}"/>
                </a:ext>
              </a:extLst>
            </p:cNvPr>
            <p:cNvSpPr>
              <a:spLocks noChangeArrowheads="1"/>
            </p:cNvSpPr>
            <p:nvPr/>
          </p:nvSpPr>
          <p:spPr bwMode="auto">
            <a:xfrm>
              <a:off x="2497863" y="3207420"/>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0.5</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878" name="Rectangle 47">
              <a:extLst>
                <a:ext uri="{FF2B5EF4-FFF2-40B4-BE49-F238E27FC236}">
                  <a16:creationId xmlns:a16="http://schemas.microsoft.com/office/drawing/2014/main" id="{0D23A305-F482-44A9-9A1F-89199D7804B5}"/>
                </a:ext>
              </a:extLst>
            </p:cNvPr>
            <p:cNvSpPr>
              <a:spLocks noChangeArrowheads="1"/>
            </p:cNvSpPr>
            <p:nvPr/>
          </p:nvSpPr>
          <p:spPr bwMode="auto">
            <a:xfrm>
              <a:off x="2555013" y="2908970"/>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879" name="Rectangle 48">
              <a:extLst>
                <a:ext uri="{FF2B5EF4-FFF2-40B4-BE49-F238E27FC236}">
                  <a16:creationId xmlns:a16="http://schemas.microsoft.com/office/drawing/2014/main" id="{ABFD542B-F8CC-496D-9785-D621F26579D3}"/>
                </a:ext>
              </a:extLst>
            </p:cNvPr>
            <p:cNvSpPr>
              <a:spLocks noChangeArrowheads="1"/>
            </p:cNvSpPr>
            <p:nvPr/>
          </p:nvSpPr>
          <p:spPr bwMode="auto">
            <a:xfrm>
              <a:off x="2497863" y="2616870"/>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1.5</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880" name="Rectangle 49">
              <a:extLst>
                <a:ext uri="{FF2B5EF4-FFF2-40B4-BE49-F238E27FC236}">
                  <a16:creationId xmlns:a16="http://schemas.microsoft.com/office/drawing/2014/main" id="{F9DE9D44-7752-42AC-B2B7-35E741765158}"/>
                </a:ext>
              </a:extLst>
            </p:cNvPr>
            <p:cNvSpPr>
              <a:spLocks noChangeArrowheads="1"/>
            </p:cNvSpPr>
            <p:nvPr/>
          </p:nvSpPr>
          <p:spPr bwMode="auto">
            <a:xfrm>
              <a:off x="2555013" y="2318420"/>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881" name="Rectangle 50">
              <a:extLst>
                <a:ext uri="{FF2B5EF4-FFF2-40B4-BE49-F238E27FC236}">
                  <a16:creationId xmlns:a16="http://schemas.microsoft.com/office/drawing/2014/main" id="{33B6308E-BB55-4C2F-8F05-A24C921B7140}"/>
                </a:ext>
              </a:extLst>
            </p:cNvPr>
            <p:cNvSpPr>
              <a:spLocks noChangeArrowheads="1"/>
            </p:cNvSpPr>
            <p:nvPr/>
          </p:nvSpPr>
          <p:spPr bwMode="auto">
            <a:xfrm rot="16200000">
              <a:off x="2396964" y="3264927"/>
              <a:ext cx="192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l</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882" name="Rectangle 51">
              <a:extLst>
                <a:ext uri="{FF2B5EF4-FFF2-40B4-BE49-F238E27FC236}">
                  <a16:creationId xmlns:a16="http://schemas.microsoft.com/office/drawing/2014/main" id="{45E46776-7992-45DF-AFD8-D81F456A7CA7}"/>
                </a:ext>
              </a:extLst>
            </p:cNvPr>
            <p:cNvSpPr>
              <a:spLocks noChangeArrowheads="1"/>
            </p:cNvSpPr>
            <p:nvPr/>
          </p:nvSpPr>
          <p:spPr bwMode="auto">
            <a:xfrm rot="16200000">
              <a:off x="2383338" y="3233177"/>
              <a:ext cx="464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o</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883" name="Rectangle 52">
              <a:extLst>
                <a:ext uri="{FF2B5EF4-FFF2-40B4-BE49-F238E27FC236}">
                  <a16:creationId xmlns:a16="http://schemas.microsoft.com/office/drawing/2014/main" id="{EB366161-D10E-45A9-BB73-A3957B84FA7F}"/>
                </a:ext>
              </a:extLst>
            </p:cNvPr>
            <p:cNvSpPr>
              <a:spLocks noChangeArrowheads="1"/>
            </p:cNvSpPr>
            <p:nvPr/>
          </p:nvSpPr>
          <p:spPr bwMode="auto">
            <a:xfrm rot="16200000">
              <a:off x="2383338" y="3190314"/>
              <a:ext cx="464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g</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884" name="Rectangle 53">
              <a:extLst>
                <a:ext uri="{FF2B5EF4-FFF2-40B4-BE49-F238E27FC236}">
                  <a16:creationId xmlns:a16="http://schemas.microsoft.com/office/drawing/2014/main" id="{9370D5B1-21FD-47AA-972E-6EACF33225DA}"/>
                </a:ext>
              </a:extLst>
            </p:cNvPr>
            <p:cNvSpPr>
              <a:spLocks noChangeArrowheads="1"/>
            </p:cNvSpPr>
            <p:nvPr/>
          </p:nvSpPr>
          <p:spPr bwMode="auto">
            <a:xfrm rot="16200000">
              <a:off x="2392956" y="3155389"/>
              <a:ext cx="272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885" name="Rectangle 54">
              <a:extLst>
                <a:ext uri="{FF2B5EF4-FFF2-40B4-BE49-F238E27FC236}">
                  <a16:creationId xmlns:a16="http://schemas.microsoft.com/office/drawing/2014/main" id="{5FA1B4E2-A054-4BC1-BE30-D74A9BCEB833}"/>
                </a:ext>
              </a:extLst>
            </p:cNvPr>
            <p:cNvSpPr>
              <a:spLocks noChangeArrowheads="1"/>
            </p:cNvSpPr>
            <p:nvPr/>
          </p:nvSpPr>
          <p:spPr bwMode="auto">
            <a:xfrm rot="16200000">
              <a:off x="2383338" y="3122052"/>
              <a:ext cx="464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p</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886" name="Rectangle 55">
              <a:extLst>
                <a:ext uri="{FF2B5EF4-FFF2-40B4-BE49-F238E27FC236}">
                  <a16:creationId xmlns:a16="http://schemas.microsoft.com/office/drawing/2014/main" id="{68EEEE3F-6899-4C29-81BD-57BBCF70DDA3}"/>
                </a:ext>
              </a:extLst>
            </p:cNvPr>
            <p:cNvSpPr>
              <a:spLocks noChangeArrowheads="1"/>
            </p:cNvSpPr>
            <p:nvPr/>
          </p:nvSpPr>
          <p:spPr bwMode="auto">
            <a:xfrm rot="16200000">
              <a:off x="2392956" y="3087127"/>
              <a:ext cx="272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r</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887" name="Rectangle 56">
              <a:extLst>
                <a:ext uri="{FF2B5EF4-FFF2-40B4-BE49-F238E27FC236}">
                  <a16:creationId xmlns:a16="http://schemas.microsoft.com/office/drawing/2014/main" id="{0611C1B5-6D32-415D-8B6D-B967B66CBDD3}"/>
                </a:ext>
              </a:extLst>
            </p:cNvPr>
            <p:cNvSpPr>
              <a:spLocks noChangeArrowheads="1"/>
            </p:cNvSpPr>
            <p:nvPr/>
          </p:nvSpPr>
          <p:spPr bwMode="auto">
            <a:xfrm rot="16200000">
              <a:off x="2383338" y="3053789"/>
              <a:ext cx="464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o</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792" name="Rectangle 57">
              <a:extLst>
                <a:ext uri="{FF2B5EF4-FFF2-40B4-BE49-F238E27FC236}">
                  <a16:creationId xmlns:a16="http://schemas.microsoft.com/office/drawing/2014/main" id="{89E97D53-599F-4F81-A171-27D7E0A443DD}"/>
                </a:ext>
              </a:extLst>
            </p:cNvPr>
            <p:cNvSpPr>
              <a:spLocks noChangeArrowheads="1"/>
            </p:cNvSpPr>
            <p:nvPr/>
          </p:nvSpPr>
          <p:spPr bwMode="auto">
            <a:xfrm rot="16200000">
              <a:off x="2383338" y="3009339"/>
              <a:ext cx="464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b</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793" name="Rectangle 58">
              <a:extLst>
                <a:ext uri="{FF2B5EF4-FFF2-40B4-BE49-F238E27FC236}">
                  <a16:creationId xmlns:a16="http://schemas.microsoft.com/office/drawing/2014/main" id="{7A398B64-59DD-4BC8-8937-A747ABB44776}"/>
                </a:ext>
              </a:extLst>
            </p:cNvPr>
            <p:cNvSpPr>
              <a:spLocks noChangeArrowheads="1"/>
            </p:cNvSpPr>
            <p:nvPr/>
          </p:nvSpPr>
          <p:spPr bwMode="auto">
            <a:xfrm rot="16200000">
              <a:off x="2383338" y="2966477"/>
              <a:ext cx="464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a</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794" name="Rectangle 59">
              <a:extLst>
                <a:ext uri="{FF2B5EF4-FFF2-40B4-BE49-F238E27FC236}">
                  <a16:creationId xmlns:a16="http://schemas.microsoft.com/office/drawing/2014/main" id="{FE469534-057C-45E4-8C4F-F56F2605E5B3}"/>
                </a:ext>
              </a:extLst>
            </p:cNvPr>
            <p:cNvSpPr>
              <a:spLocks noChangeArrowheads="1"/>
            </p:cNvSpPr>
            <p:nvPr/>
          </p:nvSpPr>
          <p:spPr bwMode="auto">
            <a:xfrm rot="16200000">
              <a:off x="2383338" y="2922027"/>
              <a:ext cx="464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b</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795" name="Rectangle 60">
              <a:extLst>
                <a:ext uri="{FF2B5EF4-FFF2-40B4-BE49-F238E27FC236}">
                  <a16:creationId xmlns:a16="http://schemas.microsoft.com/office/drawing/2014/main" id="{B0297006-F4D7-4C49-9685-B69DFC5D88AB}"/>
                </a:ext>
              </a:extLst>
            </p:cNvPr>
            <p:cNvSpPr>
              <a:spLocks noChangeArrowheads="1"/>
            </p:cNvSpPr>
            <p:nvPr/>
          </p:nvSpPr>
          <p:spPr bwMode="auto">
            <a:xfrm rot="16200000">
              <a:off x="2396964" y="2891864"/>
              <a:ext cx="192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i</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796" name="Rectangle 61">
              <a:extLst>
                <a:ext uri="{FF2B5EF4-FFF2-40B4-BE49-F238E27FC236}">
                  <a16:creationId xmlns:a16="http://schemas.microsoft.com/office/drawing/2014/main" id="{814D6494-D347-4CA4-9576-81D3A2227BC2}"/>
                </a:ext>
              </a:extLst>
            </p:cNvPr>
            <p:cNvSpPr>
              <a:spLocks noChangeArrowheads="1"/>
            </p:cNvSpPr>
            <p:nvPr/>
          </p:nvSpPr>
          <p:spPr bwMode="auto">
            <a:xfrm rot="16200000">
              <a:off x="2396964" y="2872814"/>
              <a:ext cx="192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l</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797" name="Rectangle 62">
              <a:extLst>
                <a:ext uri="{FF2B5EF4-FFF2-40B4-BE49-F238E27FC236}">
                  <a16:creationId xmlns:a16="http://schemas.microsoft.com/office/drawing/2014/main" id="{80F99B7F-9553-467A-A652-850A2528E151}"/>
                </a:ext>
              </a:extLst>
            </p:cNvPr>
            <p:cNvSpPr>
              <a:spLocks noChangeArrowheads="1"/>
            </p:cNvSpPr>
            <p:nvPr/>
          </p:nvSpPr>
          <p:spPr bwMode="auto">
            <a:xfrm rot="16200000">
              <a:off x="2396964" y="2855352"/>
              <a:ext cx="192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i</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798" name="Rectangle 63">
              <a:extLst>
                <a:ext uri="{FF2B5EF4-FFF2-40B4-BE49-F238E27FC236}">
                  <a16:creationId xmlns:a16="http://schemas.microsoft.com/office/drawing/2014/main" id="{81C04D7D-6533-4426-8365-5DAB8911F349}"/>
                </a:ext>
              </a:extLst>
            </p:cNvPr>
            <p:cNvSpPr>
              <a:spLocks noChangeArrowheads="1"/>
            </p:cNvSpPr>
            <p:nvPr/>
          </p:nvSpPr>
          <p:spPr bwMode="auto">
            <a:xfrm rot="16200000">
              <a:off x="2394559" y="2833127"/>
              <a:ext cx="240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t</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799" name="Rectangle 64">
              <a:extLst>
                <a:ext uri="{FF2B5EF4-FFF2-40B4-BE49-F238E27FC236}">
                  <a16:creationId xmlns:a16="http://schemas.microsoft.com/office/drawing/2014/main" id="{161C673C-60A2-430E-A16B-099BBFFAC24F}"/>
                </a:ext>
              </a:extLst>
            </p:cNvPr>
            <p:cNvSpPr>
              <a:spLocks noChangeArrowheads="1"/>
            </p:cNvSpPr>
            <p:nvPr/>
          </p:nvSpPr>
          <p:spPr bwMode="auto">
            <a:xfrm rot="16200000">
              <a:off x="2385743" y="2798202"/>
              <a:ext cx="4167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y</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800" name="Rectangle 65">
              <a:extLst>
                <a:ext uri="{FF2B5EF4-FFF2-40B4-BE49-F238E27FC236}">
                  <a16:creationId xmlns:a16="http://schemas.microsoft.com/office/drawing/2014/main" id="{AEED5A44-AC7A-424F-BE72-04986D04BD65}"/>
                </a:ext>
              </a:extLst>
            </p:cNvPr>
            <p:cNvSpPr>
              <a:spLocks noChangeArrowheads="1"/>
            </p:cNvSpPr>
            <p:nvPr/>
          </p:nvSpPr>
          <p:spPr bwMode="auto">
            <a:xfrm>
              <a:off x="3039201" y="2183482"/>
              <a:ext cx="6476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accent1">
                      <a:lumMod val="75000"/>
                    </a:schemeClr>
                  </a:solidFill>
                  <a:effectLst/>
                  <a:latin typeface="Arial Narrow" panose="020B0606020202030204" pitchFamily="34" charset="0"/>
                </a:rPr>
                <a:t>log-posterior</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801" name="Freeform 66">
              <a:extLst>
                <a:ext uri="{FF2B5EF4-FFF2-40B4-BE49-F238E27FC236}">
                  <a16:creationId xmlns:a16="http://schemas.microsoft.com/office/drawing/2014/main" id="{2FFA74E6-E5BF-4588-A0F7-8182621EE151}"/>
                </a:ext>
              </a:extLst>
            </p:cNvPr>
            <p:cNvSpPr>
              <a:spLocks/>
            </p:cNvSpPr>
            <p:nvPr/>
          </p:nvSpPr>
          <p:spPr bwMode="auto">
            <a:xfrm>
              <a:off x="2637563" y="2424782"/>
              <a:ext cx="1257300" cy="1147763"/>
            </a:xfrm>
            <a:custGeom>
              <a:avLst/>
              <a:gdLst>
                <a:gd name="T0" fmla="*/ 12 w 792"/>
                <a:gd name="T1" fmla="*/ 613 h 723"/>
                <a:gd name="T2" fmla="*/ 28 w 792"/>
                <a:gd name="T3" fmla="*/ 380 h 723"/>
                <a:gd name="T4" fmla="*/ 43 w 792"/>
                <a:gd name="T5" fmla="*/ 351 h 723"/>
                <a:gd name="T6" fmla="*/ 59 w 792"/>
                <a:gd name="T7" fmla="*/ 235 h 723"/>
                <a:gd name="T8" fmla="*/ 74 w 792"/>
                <a:gd name="T9" fmla="*/ 576 h 723"/>
                <a:gd name="T10" fmla="*/ 90 w 792"/>
                <a:gd name="T11" fmla="*/ 211 h 723"/>
                <a:gd name="T12" fmla="*/ 105 w 792"/>
                <a:gd name="T13" fmla="*/ 526 h 723"/>
                <a:gd name="T14" fmla="*/ 121 w 792"/>
                <a:gd name="T15" fmla="*/ 163 h 723"/>
                <a:gd name="T16" fmla="*/ 136 w 792"/>
                <a:gd name="T17" fmla="*/ 504 h 723"/>
                <a:gd name="T18" fmla="*/ 152 w 792"/>
                <a:gd name="T19" fmla="*/ 385 h 723"/>
                <a:gd name="T20" fmla="*/ 168 w 792"/>
                <a:gd name="T21" fmla="*/ 358 h 723"/>
                <a:gd name="T22" fmla="*/ 183 w 792"/>
                <a:gd name="T23" fmla="*/ 126 h 723"/>
                <a:gd name="T24" fmla="*/ 199 w 792"/>
                <a:gd name="T25" fmla="*/ 706 h 723"/>
                <a:gd name="T26" fmla="*/ 214 w 792"/>
                <a:gd name="T27" fmla="*/ 340 h 723"/>
                <a:gd name="T28" fmla="*/ 229 w 792"/>
                <a:gd name="T29" fmla="*/ 443 h 723"/>
                <a:gd name="T30" fmla="*/ 245 w 792"/>
                <a:gd name="T31" fmla="*/ 80 h 723"/>
                <a:gd name="T32" fmla="*/ 261 w 792"/>
                <a:gd name="T33" fmla="*/ 536 h 723"/>
                <a:gd name="T34" fmla="*/ 276 w 792"/>
                <a:gd name="T35" fmla="*/ 303 h 723"/>
                <a:gd name="T36" fmla="*/ 292 w 792"/>
                <a:gd name="T37" fmla="*/ 274 h 723"/>
                <a:gd name="T38" fmla="*/ 307 w 792"/>
                <a:gd name="T39" fmla="*/ 255 h 723"/>
                <a:gd name="T40" fmla="*/ 323 w 792"/>
                <a:gd name="T41" fmla="*/ 596 h 723"/>
                <a:gd name="T42" fmla="*/ 338 w 792"/>
                <a:gd name="T43" fmla="*/ 232 h 723"/>
                <a:gd name="T44" fmla="*/ 354 w 792"/>
                <a:gd name="T45" fmla="*/ 450 h 723"/>
                <a:gd name="T46" fmla="*/ 369 w 792"/>
                <a:gd name="T47" fmla="*/ 88 h 723"/>
                <a:gd name="T48" fmla="*/ 385 w 792"/>
                <a:gd name="T49" fmla="*/ 427 h 723"/>
                <a:gd name="T50" fmla="*/ 400 w 792"/>
                <a:gd name="T51" fmla="*/ 466 h 723"/>
                <a:gd name="T52" fmla="*/ 416 w 792"/>
                <a:gd name="T53" fmla="*/ 437 h 723"/>
                <a:gd name="T54" fmla="*/ 431 w 792"/>
                <a:gd name="T55" fmla="*/ 205 h 723"/>
                <a:gd name="T56" fmla="*/ 447 w 792"/>
                <a:gd name="T57" fmla="*/ 662 h 723"/>
                <a:gd name="T58" fmla="*/ 462 w 792"/>
                <a:gd name="T59" fmla="*/ 298 h 723"/>
                <a:gd name="T60" fmla="*/ 478 w 792"/>
                <a:gd name="T61" fmla="*/ 400 h 723"/>
                <a:gd name="T62" fmla="*/ 493 w 792"/>
                <a:gd name="T63" fmla="*/ 37 h 723"/>
                <a:gd name="T64" fmla="*/ 509 w 792"/>
                <a:gd name="T65" fmla="*/ 591 h 723"/>
                <a:gd name="T66" fmla="*/ 524 w 792"/>
                <a:gd name="T67" fmla="*/ 356 h 723"/>
                <a:gd name="T68" fmla="*/ 540 w 792"/>
                <a:gd name="T69" fmla="*/ 329 h 723"/>
                <a:gd name="T70" fmla="*/ 556 w 792"/>
                <a:gd name="T71" fmla="*/ 212 h 723"/>
                <a:gd name="T72" fmla="*/ 571 w 792"/>
                <a:gd name="T73" fmla="*/ 552 h 723"/>
                <a:gd name="T74" fmla="*/ 587 w 792"/>
                <a:gd name="T75" fmla="*/ 188 h 723"/>
                <a:gd name="T76" fmla="*/ 602 w 792"/>
                <a:gd name="T77" fmla="*/ 530 h 723"/>
                <a:gd name="T78" fmla="*/ 618 w 792"/>
                <a:gd name="T79" fmla="*/ 166 h 723"/>
                <a:gd name="T80" fmla="*/ 633 w 792"/>
                <a:gd name="T81" fmla="*/ 508 h 723"/>
                <a:gd name="T82" fmla="*/ 649 w 792"/>
                <a:gd name="T83" fmla="*/ 390 h 723"/>
                <a:gd name="T84" fmla="*/ 664 w 792"/>
                <a:gd name="T85" fmla="*/ 361 h 723"/>
                <a:gd name="T86" fmla="*/ 680 w 792"/>
                <a:gd name="T87" fmla="*/ 130 h 723"/>
                <a:gd name="T88" fmla="*/ 695 w 792"/>
                <a:gd name="T89" fmla="*/ 682 h 723"/>
                <a:gd name="T90" fmla="*/ 711 w 792"/>
                <a:gd name="T91" fmla="*/ 318 h 723"/>
                <a:gd name="T92" fmla="*/ 726 w 792"/>
                <a:gd name="T93" fmla="*/ 421 h 723"/>
                <a:gd name="T94" fmla="*/ 742 w 792"/>
                <a:gd name="T95" fmla="*/ 58 h 723"/>
                <a:gd name="T96" fmla="*/ 757 w 792"/>
                <a:gd name="T97" fmla="*/ 514 h 723"/>
                <a:gd name="T98" fmla="*/ 773 w 792"/>
                <a:gd name="T99" fmla="*/ 280 h 723"/>
                <a:gd name="T100" fmla="*/ 788 w 792"/>
                <a:gd name="T101" fmla="*/ 253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2" h="723">
                  <a:moveTo>
                    <a:pt x="0" y="723"/>
                  </a:moveTo>
                  <a:lnTo>
                    <a:pt x="3" y="467"/>
                  </a:lnTo>
                  <a:lnTo>
                    <a:pt x="6" y="548"/>
                  </a:lnTo>
                  <a:lnTo>
                    <a:pt x="9" y="293"/>
                  </a:lnTo>
                  <a:lnTo>
                    <a:pt x="12" y="613"/>
                  </a:lnTo>
                  <a:lnTo>
                    <a:pt x="15" y="358"/>
                  </a:lnTo>
                  <a:lnTo>
                    <a:pt x="18" y="438"/>
                  </a:lnTo>
                  <a:lnTo>
                    <a:pt x="22" y="184"/>
                  </a:lnTo>
                  <a:lnTo>
                    <a:pt x="25" y="636"/>
                  </a:lnTo>
                  <a:lnTo>
                    <a:pt x="28" y="380"/>
                  </a:lnTo>
                  <a:lnTo>
                    <a:pt x="31" y="460"/>
                  </a:lnTo>
                  <a:lnTo>
                    <a:pt x="34" y="206"/>
                  </a:lnTo>
                  <a:lnTo>
                    <a:pt x="37" y="526"/>
                  </a:lnTo>
                  <a:lnTo>
                    <a:pt x="40" y="270"/>
                  </a:lnTo>
                  <a:lnTo>
                    <a:pt x="43" y="351"/>
                  </a:lnTo>
                  <a:lnTo>
                    <a:pt x="46" y="97"/>
                  </a:lnTo>
                  <a:lnTo>
                    <a:pt x="49" y="663"/>
                  </a:lnTo>
                  <a:lnTo>
                    <a:pt x="53" y="408"/>
                  </a:lnTo>
                  <a:lnTo>
                    <a:pt x="56" y="489"/>
                  </a:lnTo>
                  <a:lnTo>
                    <a:pt x="59" y="235"/>
                  </a:lnTo>
                  <a:lnTo>
                    <a:pt x="62" y="553"/>
                  </a:lnTo>
                  <a:lnTo>
                    <a:pt x="65" y="298"/>
                  </a:lnTo>
                  <a:lnTo>
                    <a:pt x="68" y="379"/>
                  </a:lnTo>
                  <a:lnTo>
                    <a:pt x="71" y="125"/>
                  </a:lnTo>
                  <a:lnTo>
                    <a:pt x="74" y="576"/>
                  </a:lnTo>
                  <a:lnTo>
                    <a:pt x="77" y="321"/>
                  </a:lnTo>
                  <a:lnTo>
                    <a:pt x="80" y="401"/>
                  </a:lnTo>
                  <a:lnTo>
                    <a:pt x="84" y="147"/>
                  </a:lnTo>
                  <a:lnTo>
                    <a:pt x="87" y="466"/>
                  </a:lnTo>
                  <a:lnTo>
                    <a:pt x="90" y="211"/>
                  </a:lnTo>
                  <a:lnTo>
                    <a:pt x="93" y="291"/>
                  </a:lnTo>
                  <a:lnTo>
                    <a:pt x="96" y="38"/>
                  </a:lnTo>
                  <a:lnTo>
                    <a:pt x="99" y="700"/>
                  </a:lnTo>
                  <a:lnTo>
                    <a:pt x="102" y="445"/>
                  </a:lnTo>
                  <a:lnTo>
                    <a:pt x="105" y="526"/>
                  </a:lnTo>
                  <a:lnTo>
                    <a:pt x="108" y="272"/>
                  </a:lnTo>
                  <a:lnTo>
                    <a:pt x="112" y="592"/>
                  </a:lnTo>
                  <a:lnTo>
                    <a:pt x="115" y="336"/>
                  </a:lnTo>
                  <a:lnTo>
                    <a:pt x="118" y="417"/>
                  </a:lnTo>
                  <a:lnTo>
                    <a:pt x="121" y="163"/>
                  </a:lnTo>
                  <a:lnTo>
                    <a:pt x="124" y="613"/>
                  </a:lnTo>
                  <a:lnTo>
                    <a:pt x="127" y="357"/>
                  </a:lnTo>
                  <a:lnTo>
                    <a:pt x="130" y="438"/>
                  </a:lnTo>
                  <a:lnTo>
                    <a:pt x="133" y="184"/>
                  </a:lnTo>
                  <a:lnTo>
                    <a:pt x="136" y="504"/>
                  </a:lnTo>
                  <a:lnTo>
                    <a:pt x="139" y="249"/>
                  </a:lnTo>
                  <a:lnTo>
                    <a:pt x="143" y="330"/>
                  </a:lnTo>
                  <a:lnTo>
                    <a:pt x="146" y="76"/>
                  </a:lnTo>
                  <a:lnTo>
                    <a:pt x="149" y="640"/>
                  </a:lnTo>
                  <a:lnTo>
                    <a:pt x="152" y="385"/>
                  </a:lnTo>
                  <a:lnTo>
                    <a:pt x="155" y="467"/>
                  </a:lnTo>
                  <a:lnTo>
                    <a:pt x="158" y="213"/>
                  </a:lnTo>
                  <a:lnTo>
                    <a:pt x="161" y="532"/>
                  </a:lnTo>
                  <a:lnTo>
                    <a:pt x="164" y="277"/>
                  </a:lnTo>
                  <a:lnTo>
                    <a:pt x="168" y="358"/>
                  </a:lnTo>
                  <a:lnTo>
                    <a:pt x="170" y="105"/>
                  </a:lnTo>
                  <a:lnTo>
                    <a:pt x="174" y="553"/>
                  </a:lnTo>
                  <a:lnTo>
                    <a:pt x="177" y="298"/>
                  </a:lnTo>
                  <a:lnTo>
                    <a:pt x="180" y="379"/>
                  </a:lnTo>
                  <a:lnTo>
                    <a:pt x="183" y="126"/>
                  </a:lnTo>
                  <a:lnTo>
                    <a:pt x="186" y="445"/>
                  </a:lnTo>
                  <a:lnTo>
                    <a:pt x="189" y="189"/>
                  </a:lnTo>
                  <a:lnTo>
                    <a:pt x="192" y="271"/>
                  </a:lnTo>
                  <a:lnTo>
                    <a:pt x="195" y="17"/>
                  </a:lnTo>
                  <a:lnTo>
                    <a:pt x="199" y="706"/>
                  </a:lnTo>
                  <a:lnTo>
                    <a:pt x="202" y="450"/>
                  </a:lnTo>
                  <a:lnTo>
                    <a:pt x="205" y="531"/>
                  </a:lnTo>
                  <a:lnTo>
                    <a:pt x="208" y="276"/>
                  </a:lnTo>
                  <a:lnTo>
                    <a:pt x="211" y="596"/>
                  </a:lnTo>
                  <a:lnTo>
                    <a:pt x="214" y="340"/>
                  </a:lnTo>
                  <a:lnTo>
                    <a:pt x="217" y="421"/>
                  </a:lnTo>
                  <a:lnTo>
                    <a:pt x="220" y="167"/>
                  </a:lnTo>
                  <a:lnTo>
                    <a:pt x="223" y="618"/>
                  </a:lnTo>
                  <a:lnTo>
                    <a:pt x="227" y="363"/>
                  </a:lnTo>
                  <a:lnTo>
                    <a:pt x="229" y="443"/>
                  </a:lnTo>
                  <a:lnTo>
                    <a:pt x="233" y="189"/>
                  </a:lnTo>
                  <a:lnTo>
                    <a:pt x="236" y="509"/>
                  </a:lnTo>
                  <a:lnTo>
                    <a:pt x="239" y="253"/>
                  </a:lnTo>
                  <a:lnTo>
                    <a:pt x="242" y="334"/>
                  </a:lnTo>
                  <a:lnTo>
                    <a:pt x="245" y="80"/>
                  </a:lnTo>
                  <a:lnTo>
                    <a:pt x="248" y="646"/>
                  </a:lnTo>
                  <a:lnTo>
                    <a:pt x="251" y="390"/>
                  </a:lnTo>
                  <a:lnTo>
                    <a:pt x="254" y="471"/>
                  </a:lnTo>
                  <a:lnTo>
                    <a:pt x="258" y="218"/>
                  </a:lnTo>
                  <a:lnTo>
                    <a:pt x="261" y="536"/>
                  </a:lnTo>
                  <a:lnTo>
                    <a:pt x="264" y="281"/>
                  </a:lnTo>
                  <a:lnTo>
                    <a:pt x="267" y="362"/>
                  </a:lnTo>
                  <a:lnTo>
                    <a:pt x="270" y="108"/>
                  </a:lnTo>
                  <a:lnTo>
                    <a:pt x="273" y="558"/>
                  </a:lnTo>
                  <a:lnTo>
                    <a:pt x="276" y="303"/>
                  </a:lnTo>
                  <a:lnTo>
                    <a:pt x="279" y="384"/>
                  </a:lnTo>
                  <a:lnTo>
                    <a:pt x="282" y="130"/>
                  </a:lnTo>
                  <a:lnTo>
                    <a:pt x="285" y="448"/>
                  </a:lnTo>
                  <a:lnTo>
                    <a:pt x="289" y="194"/>
                  </a:lnTo>
                  <a:lnTo>
                    <a:pt x="292" y="274"/>
                  </a:lnTo>
                  <a:lnTo>
                    <a:pt x="295" y="21"/>
                  </a:lnTo>
                  <a:lnTo>
                    <a:pt x="298" y="683"/>
                  </a:lnTo>
                  <a:lnTo>
                    <a:pt x="301" y="428"/>
                  </a:lnTo>
                  <a:lnTo>
                    <a:pt x="304" y="509"/>
                  </a:lnTo>
                  <a:lnTo>
                    <a:pt x="307" y="255"/>
                  </a:lnTo>
                  <a:lnTo>
                    <a:pt x="310" y="575"/>
                  </a:lnTo>
                  <a:lnTo>
                    <a:pt x="313" y="319"/>
                  </a:lnTo>
                  <a:lnTo>
                    <a:pt x="317" y="401"/>
                  </a:lnTo>
                  <a:lnTo>
                    <a:pt x="320" y="147"/>
                  </a:lnTo>
                  <a:lnTo>
                    <a:pt x="323" y="596"/>
                  </a:lnTo>
                  <a:lnTo>
                    <a:pt x="326" y="340"/>
                  </a:lnTo>
                  <a:lnTo>
                    <a:pt x="329" y="422"/>
                  </a:lnTo>
                  <a:lnTo>
                    <a:pt x="332" y="168"/>
                  </a:lnTo>
                  <a:lnTo>
                    <a:pt x="335" y="488"/>
                  </a:lnTo>
                  <a:lnTo>
                    <a:pt x="338" y="232"/>
                  </a:lnTo>
                  <a:lnTo>
                    <a:pt x="341" y="313"/>
                  </a:lnTo>
                  <a:lnTo>
                    <a:pt x="344" y="59"/>
                  </a:lnTo>
                  <a:lnTo>
                    <a:pt x="348" y="623"/>
                  </a:lnTo>
                  <a:lnTo>
                    <a:pt x="351" y="368"/>
                  </a:lnTo>
                  <a:lnTo>
                    <a:pt x="354" y="450"/>
                  </a:lnTo>
                  <a:lnTo>
                    <a:pt x="357" y="196"/>
                  </a:lnTo>
                  <a:lnTo>
                    <a:pt x="360" y="515"/>
                  </a:lnTo>
                  <a:lnTo>
                    <a:pt x="363" y="260"/>
                  </a:lnTo>
                  <a:lnTo>
                    <a:pt x="366" y="341"/>
                  </a:lnTo>
                  <a:lnTo>
                    <a:pt x="369" y="88"/>
                  </a:lnTo>
                  <a:lnTo>
                    <a:pt x="372" y="536"/>
                  </a:lnTo>
                  <a:lnTo>
                    <a:pt x="375" y="281"/>
                  </a:lnTo>
                  <a:lnTo>
                    <a:pt x="379" y="363"/>
                  </a:lnTo>
                  <a:lnTo>
                    <a:pt x="382" y="109"/>
                  </a:lnTo>
                  <a:lnTo>
                    <a:pt x="385" y="427"/>
                  </a:lnTo>
                  <a:lnTo>
                    <a:pt x="388" y="173"/>
                  </a:lnTo>
                  <a:lnTo>
                    <a:pt x="391" y="254"/>
                  </a:lnTo>
                  <a:lnTo>
                    <a:pt x="394" y="1"/>
                  </a:lnTo>
                  <a:lnTo>
                    <a:pt x="397" y="722"/>
                  </a:lnTo>
                  <a:lnTo>
                    <a:pt x="400" y="466"/>
                  </a:lnTo>
                  <a:lnTo>
                    <a:pt x="403" y="547"/>
                  </a:lnTo>
                  <a:lnTo>
                    <a:pt x="407" y="292"/>
                  </a:lnTo>
                  <a:lnTo>
                    <a:pt x="410" y="612"/>
                  </a:lnTo>
                  <a:lnTo>
                    <a:pt x="413" y="357"/>
                  </a:lnTo>
                  <a:lnTo>
                    <a:pt x="416" y="437"/>
                  </a:lnTo>
                  <a:lnTo>
                    <a:pt x="419" y="183"/>
                  </a:lnTo>
                  <a:lnTo>
                    <a:pt x="422" y="635"/>
                  </a:lnTo>
                  <a:lnTo>
                    <a:pt x="425" y="379"/>
                  </a:lnTo>
                  <a:lnTo>
                    <a:pt x="428" y="459"/>
                  </a:lnTo>
                  <a:lnTo>
                    <a:pt x="431" y="205"/>
                  </a:lnTo>
                  <a:lnTo>
                    <a:pt x="434" y="525"/>
                  </a:lnTo>
                  <a:lnTo>
                    <a:pt x="438" y="269"/>
                  </a:lnTo>
                  <a:lnTo>
                    <a:pt x="441" y="350"/>
                  </a:lnTo>
                  <a:lnTo>
                    <a:pt x="444" y="96"/>
                  </a:lnTo>
                  <a:lnTo>
                    <a:pt x="447" y="662"/>
                  </a:lnTo>
                  <a:lnTo>
                    <a:pt x="450" y="407"/>
                  </a:lnTo>
                  <a:lnTo>
                    <a:pt x="453" y="488"/>
                  </a:lnTo>
                  <a:lnTo>
                    <a:pt x="456" y="234"/>
                  </a:lnTo>
                  <a:lnTo>
                    <a:pt x="459" y="552"/>
                  </a:lnTo>
                  <a:lnTo>
                    <a:pt x="462" y="298"/>
                  </a:lnTo>
                  <a:lnTo>
                    <a:pt x="465" y="378"/>
                  </a:lnTo>
                  <a:lnTo>
                    <a:pt x="469" y="124"/>
                  </a:lnTo>
                  <a:lnTo>
                    <a:pt x="472" y="575"/>
                  </a:lnTo>
                  <a:lnTo>
                    <a:pt x="475" y="320"/>
                  </a:lnTo>
                  <a:lnTo>
                    <a:pt x="478" y="400"/>
                  </a:lnTo>
                  <a:lnTo>
                    <a:pt x="481" y="146"/>
                  </a:lnTo>
                  <a:lnTo>
                    <a:pt x="484" y="465"/>
                  </a:lnTo>
                  <a:lnTo>
                    <a:pt x="487" y="210"/>
                  </a:lnTo>
                  <a:lnTo>
                    <a:pt x="490" y="290"/>
                  </a:lnTo>
                  <a:lnTo>
                    <a:pt x="493" y="37"/>
                  </a:lnTo>
                  <a:lnTo>
                    <a:pt x="497" y="699"/>
                  </a:lnTo>
                  <a:lnTo>
                    <a:pt x="500" y="444"/>
                  </a:lnTo>
                  <a:lnTo>
                    <a:pt x="503" y="525"/>
                  </a:lnTo>
                  <a:lnTo>
                    <a:pt x="506" y="271"/>
                  </a:lnTo>
                  <a:lnTo>
                    <a:pt x="509" y="591"/>
                  </a:lnTo>
                  <a:lnTo>
                    <a:pt x="512" y="335"/>
                  </a:lnTo>
                  <a:lnTo>
                    <a:pt x="515" y="416"/>
                  </a:lnTo>
                  <a:lnTo>
                    <a:pt x="518" y="162"/>
                  </a:lnTo>
                  <a:lnTo>
                    <a:pt x="522" y="612"/>
                  </a:lnTo>
                  <a:lnTo>
                    <a:pt x="524" y="356"/>
                  </a:lnTo>
                  <a:lnTo>
                    <a:pt x="528" y="437"/>
                  </a:lnTo>
                  <a:lnTo>
                    <a:pt x="531" y="183"/>
                  </a:lnTo>
                  <a:lnTo>
                    <a:pt x="534" y="503"/>
                  </a:lnTo>
                  <a:lnTo>
                    <a:pt x="537" y="248"/>
                  </a:lnTo>
                  <a:lnTo>
                    <a:pt x="540" y="329"/>
                  </a:lnTo>
                  <a:lnTo>
                    <a:pt x="543" y="75"/>
                  </a:lnTo>
                  <a:lnTo>
                    <a:pt x="546" y="639"/>
                  </a:lnTo>
                  <a:lnTo>
                    <a:pt x="549" y="384"/>
                  </a:lnTo>
                  <a:lnTo>
                    <a:pt x="553" y="466"/>
                  </a:lnTo>
                  <a:lnTo>
                    <a:pt x="556" y="212"/>
                  </a:lnTo>
                  <a:lnTo>
                    <a:pt x="559" y="531"/>
                  </a:lnTo>
                  <a:lnTo>
                    <a:pt x="562" y="276"/>
                  </a:lnTo>
                  <a:lnTo>
                    <a:pt x="565" y="357"/>
                  </a:lnTo>
                  <a:lnTo>
                    <a:pt x="568" y="104"/>
                  </a:lnTo>
                  <a:lnTo>
                    <a:pt x="571" y="552"/>
                  </a:lnTo>
                  <a:lnTo>
                    <a:pt x="574" y="297"/>
                  </a:lnTo>
                  <a:lnTo>
                    <a:pt x="577" y="378"/>
                  </a:lnTo>
                  <a:lnTo>
                    <a:pt x="580" y="125"/>
                  </a:lnTo>
                  <a:lnTo>
                    <a:pt x="584" y="443"/>
                  </a:lnTo>
                  <a:lnTo>
                    <a:pt x="587" y="188"/>
                  </a:lnTo>
                  <a:lnTo>
                    <a:pt x="590" y="270"/>
                  </a:lnTo>
                  <a:lnTo>
                    <a:pt x="593" y="16"/>
                  </a:lnTo>
                  <a:lnTo>
                    <a:pt x="596" y="705"/>
                  </a:lnTo>
                  <a:lnTo>
                    <a:pt x="599" y="449"/>
                  </a:lnTo>
                  <a:lnTo>
                    <a:pt x="602" y="530"/>
                  </a:lnTo>
                  <a:lnTo>
                    <a:pt x="605" y="275"/>
                  </a:lnTo>
                  <a:lnTo>
                    <a:pt x="608" y="595"/>
                  </a:lnTo>
                  <a:lnTo>
                    <a:pt x="612" y="339"/>
                  </a:lnTo>
                  <a:lnTo>
                    <a:pt x="614" y="420"/>
                  </a:lnTo>
                  <a:lnTo>
                    <a:pt x="618" y="166"/>
                  </a:lnTo>
                  <a:lnTo>
                    <a:pt x="621" y="617"/>
                  </a:lnTo>
                  <a:lnTo>
                    <a:pt x="624" y="362"/>
                  </a:lnTo>
                  <a:lnTo>
                    <a:pt x="627" y="442"/>
                  </a:lnTo>
                  <a:lnTo>
                    <a:pt x="630" y="188"/>
                  </a:lnTo>
                  <a:lnTo>
                    <a:pt x="633" y="508"/>
                  </a:lnTo>
                  <a:lnTo>
                    <a:pt x="636" y="252"/>
                  </a:lnTo>
                  <a:lnTo>
                    <a:pt x="639" y="333"/>
                  </a:lnTo>
                  <a:lnTo>
                    <a:pt x="643" y="79"/>
                  </a:lnTo>
                  <a:lnTo>
                    <a:pt x="646" y="645"/>
                  </a:lnTo>
                  <a:lnTo>
                    <a:pt x="649" y="390"/>
                  </a:lnTo>
                  <a:lnTo>
                    <a:pt x="652" y="470"/>
                  </a:lnTo>
                  <a:lnTo>
                    <a:pt x="655" y="217"/>
                  </a:lnTo>
                  <a:lnTo>
                    <a:pt x="658" y="535"/>
                  </a:lnTo>
                  <a:lnTo>
                    <a:pt x="661" y="280"/>
                  </a:lnTo>
                  <a:lnTo>
                    <a:pt x="664" y="361"/>
                  </a:lnTo>
                  <a:lnTo>
                    <a:pt x="667" y="107"/>
                  </a:lnTo>
                  <a:lnTo>
                    <a:pt x="670" y="557"/>
                  </a:lnTo>
                  <a:lnTo>
                    <a:pt x="674" y="302"/>
                  </a:lnTo>
                  <a:lnTo>
                    <a:pt x="677" y="383"/>
                  </a:lnTo>
                  <a:lnTo>
                    <a:pt x="680" y="130"/>
                  </a:lnTo>
                  <a:lnTo>
                    <a:pt x="683" y="447"/>
                  </a:lnTo>
                  <a:lnTo>
                    <a:pt x="686" y="193"/>
                  </a:lnTo>
                  <a:lnTo>
                    <a:pt x="689" y="273"/>
                  </a:lnTo>
                  <a:lnTo>
                    <a:pt x="692" y="20"/>
                  </a:lnTo>
                  <a:lnTo>
                    <a:pt x="695" y="682"/>
                  </a:lnTo>
                  <a:lnTo>
                    <a:pt x="698" y="427"/>
                  </a:lnTo>
                  <a:lnTo>
                    <a:pt x="702" y="508"/>
                  </a:lnTo>
                  <a:lnTo>
                    <a:pt x="705" y="254"/>
                  </a:lnTo>
                  <a:lnTo>
                    <a:pt x="708" y="574"/>
                  </a:lnTo>
                  <a:lnTo>
                    <a:pt x="711" y="318"/>
                  </a:lnTo>
                  <a:lnTo>
                    <a:pt x="714" y="400"/>
                  </a:lnTo>
                  <a:lnTo>
                    <a:pt x="717" y="146"/>
                  </a:lnTo>
                  <a:lnTo>
                    <a:pt x="720" y="595"/>
                  </a:lnTo>
                  <a:lnTo>
                    <a:pt x="723" y="339"/>
                  </a:lnTo>
                  <a:lnTo>
                    <a:pt x="726" y="421"/>
                  </a:lnTo>
                  <a:lnTo>
                    <a:pt x="729" y="167"/>
                  </a:lnTo>
                  <a:lnTo>
                    <a:pt x="733" y="487"/>
                  </a:lnTo>
                  <a:lnTo>
                    <a:pt x="736" y="231"/>
                  </a:lnTo>
                  <a:lnTo>
                    <a:pt x="739" y="312"/>
                  </a:lnTo>
                  <a:lnTo>
                    <a:pt x="742" y="58"/>
                  </a:lnTo>
                  <a:lnTo>
                    <a:pt x="745" y="622"/>
                  </a:lnTo>
                  <a:lnTo>
                    <a:pt x="748" y="367"/>
                  </a:lnTo>
                  <a:lnTo>
                    <a:pt x="751" y="449"/>
                  </a:lnTo>
                  <a:lnTo>
                    <a:pt x="754" y="195"/>
                  </a:lnTo>
                  <a:lnTo>
                    <a:pt x="757" y="514"/>
                  </a:lnTo>
                  <a:lnTo>
                    <a:pt x="761" y="259"/>
                  </a:lnTo>
                  <a:lnTo>
                    <a:pt x="764" y="341"/>
                  </a:lnTo>
                  <a:lnTo>
                    <a:pt x="767" y="87"/>
                  </a:lnTo>
                  <a:lnTo>
                    <a:pt x="770" y="535"/>
                  </a:lnTo>
                  <a:lnTo>
                    <a:pt x="773" y="280"/>
                  </a:lnTo>
                  <a:lnTo>
                    <a:pt x="776" y="362"/>
                  </a:lnTo>
                  <a:lnTo>
                    <a:pt x="779" y="108"/>
                  </a:lnTo>
                  <a:lnTo>
                    <a:pt x="782" y="426"/>
                  </a:lnTo>
                  <a:lnTo>
                    <a:pt x="785" y="172"/>
                  </a:lnTo>
                  <a:lnTo>
                    <a:pt x="788" y="253"/>
                  </a:lnTo>
                  <a:lnTo>
                    <a:pt x="792"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02" name="Rectangle 67">
              <a:extLst>
                <a:ext uri="{FF2B5EF4-FFF2-40B4-BE49-F238E27FC236}">
                  <a16:creationId xmlns:a16="http://schemas.microsoft.com/office/drawing/2014/main" id="{921EDC60-F29C-47F9-ABCE-5171E56B7025}"/>
                </a:ext>
              </a:extLst>
            </p:cNvPr>
            <p:cNvSpPr>
              <a:spLocks noChangeArrowheads="1"/>
            </p:cNvSpPr>
            <p:nvPr/>
          </p:nvSpPr>
          <p:spPr bwMode="auto">
            <a:xfrm>
              <a:off x="4972051" y="2352552"/>
              <a:ext cx="1479550" cy="147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03" name="Rectangle 68">
              <a:extLst>
                <a:ext uri="{FF2B5EF4-FFF2-40B4-BE49-F238E27FC236}">
                  <a16:creationId xmlns:a16="http://schemas.microsoft.com/office/drawing/2014/main" id="{DC612D2F-2F6F-4420-A950-2FE77B68FEDF}"/>
                </a:ext>
              </a:extLst>
            </p:cNvPr>
            <p:cNvSpPr>
              <a:spLocks noChangeArrowheads="1"/>
            </p:cNvSpPr>
            <p:nvPr/>
          </p:nvSpPr>
          <p:spPr bwMode="auto">
            <a:xfrm>
              <a:off x="5156201" y="2173164"/>
              <a:ext cx="10788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accent1">
                      <a:lumMod val="75000"/>
                    </a:schemeClr>
                  </a:solidFill>
                  <a:effectLst/>
                  <a:latin typeface="Arial Narrow" panose="020B0606020202030204" pitchFamily="34" charset="0"/>
                </a:rPr>
                <a:t>Regional connectivity</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pic>
          <p:nvPicPr>
            <p:cNvPr id="21573" name="Picture 69">
              <a:extLst>
                <a:ext uri="{FF2B5EF4-FFF2-40B4-BE49-F238E27FC236}">
                  <a16:creationId xmlns:a16="http://schemas.microsoft.com/office/drawing/2014/main" id="{3AD32524-B22A-412C-B5FD-B6610C518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226" y="2352552"/>
              <a:ext cx="14795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04" name="Line 70">
              <a:extLst>
                <a:ext uri="{FF2B5EF4-FFF2-40B4-BE49-F238E27FC236}">
                  <a16:creationId xmlns:a16="http://schemas.microsoft.com/office/drawing/2014/main" id="{F00E4D0C-D625-489D-907F-0A3600625B13}"/>
                </a:ext>
              </a:extLst>
            </p:cNvPr>
            <p:cNvSpPr>
              <a:spLocks noChangeShapeType="1"/>
            </p:cNvSpPr>
            <p:nvPr/>
          </p:nvSpPr>
          <p:spPr bwMode="auto">
            <a:xfrm>
              <a:off x="4972051" y="3830514"/>
              <a:ext cx="147955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05" name="Line 71">
              <a:extLst>
                <a:ext uri="{FF2B5EF4-FFF2-40B4-BE49-F238E27FC236}">
                  <a16:creationId xmlns:a16="http://schemas.microsoft.com/office/drawing/2014/main" id="{FCC35FF0-2C4C-4AFE-B576-44D3A5CD62E1}"/>
                </a:ext>
              </a:extLst>
            </p:cNvPr>
            <p:cNvSpPr>
              <a:spLocks noChangeShapeType="1"/>
            </p:cNvSpPr>
            <p:nvPr/>
          </p:nvSpPr>
          <p:spPr bwMode="auto">
            <a:xfrm flipV="1">
              <a:off x="5249863" y="3816227"/>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06" name="Line 72">
              <a:extLst>
                <a:ext uri="{FF2B5EF4-FFF2-40B4-BE49-F238E27FC236}">
                  <a16:creationId xmlns:a16="http://schemas.microsoft.com/office/drawing/2014/main" id="{AE75DC67-30BD-4C71-9D01-BA73E4B340A6}"/>
                </a:ext>
              </a:extLst>
            </p:cNvPr>
            <p:cNvSpPr>
              <a:spLocks noChangeShapeType="1"/>
            </p:cNvSpPr>
            <p:nvPr/>
          </p:nvSpPr>
          <p:spPr bwMode="auto">
            <a:xfrm flipV="1">
              <a:off x="5619751" y="3816227"/>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07" name="Line 73">
              <a:extLst>
                <a:ext uri="{FF2B5EF4-FFF2-40B4-BE49-F238E27FC236}">
                  <a16:creationId xmlns:a16="http://schemas.microsoft.com/office/drawing/2014/main" id="{6009CBEA-8A12-430D-8786-B39523C7703A}"/>
                </a:ext>
              </a:extLst>
            </p:cNvPr>
            <p:cNvSpPr>
              <a:spLocks noChangeShapeType="1"/>
            </p:cNvSpPr>
            <p:nvPr/>
          </p:nvSpPr>
          <p:spPr bwMode="auto">
            <a:xfrm flipV="1">
              <a:off x="5989638" y="3816227"/>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08" name="Line 74">
              <a:extLst>
                <a:ext uri="{FF2B5EF4-FFF2-40B4-BE49-F238E27FC236}">
                  <a16:creationId xmlns:a16="http://schemas.microsoft.com/office/drawing/2014/main" id="{903594CE-17A5-4842-9F6C-271CDA5435E3}"/>
                </a:ext>
              </a:extLst>
            </p:cNvPr>
            <p:cNvSpPr>
              <a:spLocks noChangeShapeType="1"/>
            </p:cNvSpPr>
            <p:nvPr/>
          </p:nvSpPr>
          <p:spPr bwMode="auto">
            <a:xfrm flipV="1">
              <a:off x="6359526" y="3816227"/>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09" name="Rectangle 75">
              <a:extLst>
                <a:ext uri="{FF2B5EF4-FFF2-40B4-BE49-F238E27FC236}">
                  <a16:creationId xmlns:a16="http://schemas.microsoft.com/office/drawing/2014/main" id="{2E4BA579-58C5-4B53-B5D4-30F030F2EA68}"/>
                </a:ext>
              </a:extLst>
            </p:cNvPr>
            <p:cNvSpPr>
              <a:spLocks noChangeArrowheads="1"/>
            </p:cNvSpPr>
            <p:nvPr/>
          </p:nvSpPr>
          <p:spPr bwMode="auto">
            <a:xfrm>
              <a:off x="5230813" y="3868614"/>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810" name="Rectangle 76">
              <a:extLst>
                <a:ext uri="{FF2B5EF4-FFF2-40B4-BE49-F238E27FC236}">
                  <a16:creationId xmlns:a16="http://schemas.microsoft.com/office/drawing/2014/main" id="{F15678B3-9BE0-4199-8DC6-778A915D5BA7}"/>
                </a:ext>
              </a:extLst>
            </p:cNvPr>
            <p:cNvSpPr>
              <a:spLocks noChangeArrowheads="1"/>
            </p:cNvSpPr>
            <p:nvPr/>
          </p:nvSpPr>
          <p:spPr bwMode="auto">
            <a:xfrm>
              <a:off x="5603876" y="3868614"/>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811" name="Rectangle 77">
              <a:extLst>
                <a:ext uri="{FF2B5EF4-FFF2-40B4-BE49-F238E27FC236}">
                  <a16:creationId xmlns:a16="http://schemas.microsoft.com/office/drawing/2014/main" id="{B10B9EC1-50A6-4863-931D-1E77555207FF}"/>
                </a:ext>
              </a:extLst>
            </p:cNvPr>
            <p:cNvSpPr>
              <a:spLocks noChangeArrowheads="1"/>
            </p:cNvSpPr>
            <p:nvPr/>
          </p:nvSpPr>
          <p:spPr bwMode="auto">
            <a:xfrm>
              <a:off x="5970588" y="3868614"/>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6</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812" name="Rectangle 78">
              <a:extLst>
                <a:ext uri="{FF2B5EF4-FFF2-40B4-BE49-F238E27FC236}">
                  <a16:creationId xmlns:a16="http://schemas.microsoft.com/office/drawing/2014/main" id="{733BFA90-E1E8-4A82-B6B9-9FD8171EC88D}"/>
                </a:ext>
              </a:extLst>
            </p:cNvPr>
            <p:cNvSpPr>
              <a:spLocks noChangeArrowheads="1"/>
            </p:cNvSpPr>
            <p:nvPr/>
          </p:nvSpPr>
          <p:spPr bwMode="auto">
            <a:xfrm>
              <a:off x="6342063" y="3868614"/>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8</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813" name="Rectangle 79">
              <a:extLst>
                <a:ext uri="{FF2B5EF4-FFF2-40B4-BE49-F238E27FC236}">
                  <a16:creationId xmlns:a16="http://schemas.microsoft.com/office/drawing/2014/main" id="{DE4DF4D0-A5C6-4005-ABBF-53C37EB7B8A5}"/>
                </a:ext>
              </a:extLst>
            </p:cNvPr>
            <p:cNvSpPr>
              <a:spLocks noChangeArrowheads="1"/>
            </p:cNvSpPr>
            <p:nvPr/>
          </p:nvSpPr>
          <p:spPr bwMode="auto">
            <a:xfrm>
              <a:off x="5627688" y="3973389"/>
              <a:ext cx="17472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State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814" name="Line 80">
              <a:extLst>
                <a:ext uri="{FF2B5EF4-FFF2-40B4-BE49-F238E27FC236}">
                  <a16:creationId xmlns:a16="http://schemas.microsoft.com/office/drawing/2014/main" id="{84410938-A2A1-4B2D-8CCB-67273BE6C819}"/>
                </a:ext>
              </a:extLst>
            </p:cNvPr>
            <p:cNvSpPr>
              <a:spLocks noChangeShapeType="1"/>
            </p:cNvSpPr>
            <p:nvPr/>
          </p:nvSpPr>
          <p:spPr bwMode="auto">
            <a:xfrm>
              <a:off x="4972051" y="2352552"/>
              <a:ext cx="0" cy="14779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15" name="Line 81">
              <a:extLst>
                <a:ext uri="{FF2B5EF4-FFF2-40B4-BE49-F238E27FC236}">
                  <a16:creationId xmlns:a16="http://schemas.microsoft.com/office/drawing/2014/main" id="{9E771B15-10ED-48AF-B3C7-7EF16D09A039}"/>
                </a:ext>
              </a:extLst>
            </p:cNvPr>
            <p:cNvSpPr>
              <a:spLocks noChangeShapeType="1"/>
            </p:cNvSpPr>
            <p:nvPr/>
          </p:nvSpPr>
          <p:spPr bwMode="auto">
            <a:xfrm>
              <a:off x="4972051" y="2444627"/>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16" name="Line 82">
              <a:extLst>
                <a:ext uri="{FF2B5EF4-FFF2-40B4-BE49-F238E27FC236}">
                  <a16:creationId xmlns:a16="http://schemas.microsoft.com/office/drawing/2014/main" id="{EF1BE395-07F5-46BE-B846-35D6BBBC1E9A}"/>
                </a:ext>
              </a:extLst>
            </p:cNvPr>
            <p:cNvSpPr>
              <a:spLocks noChangeShapeType="1"/>
            </p:cNvSpPr>
            <p:nvPr/>
          </p:nvSpPr>
          <p:spPr bwMode="auto">
            <a:xfrm>
              <a:off x="4972051" y="2628777"/>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17" name="Line 83">
              <a:extLst>
                <a:ext uri="{FF2B5EF4-FFF2-40B4-BE49-F238E27FC236}">
                  <a16:creationId xmlns:a16="http://schemas.microsoft.com/office/drawing/2014/main" id="{A8D54D33-6F2B-4086-B2A6-941D8B5A3B4A}"/>
                </a:ext>
              </a:extLst>
            </p:cNvPr>
            <p:cNvSpPr>
              <a:spLocks noChangeShapeType="1"/>
            </p:cNvSpPr>
            <p:nvPr/>
          </p:nvSpPr>
          <p:spPr bwMode="auto">
            <a:xfrm>
              <a:off x="4972051" y="2814514"/>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18" name="Line 84">
              <a:extLst>
                <a:ext uri="{FF2B5EF4-FFF2-40B4-BE49-F238E27FC236}">
                  <a16:creationId xmlns:a16="http://schemas.microsoft.com/office/drawing/2014/main" id="{659C1874-F78D-4305-AC7B-60E48EC86A80}"/>
                </a:ext>
              </a:extLst>
            </p:cNvPr>
            <p:cNvSpPr>
              <a:spLocks noChangeShapeType="1"/>
            </p:cNvSpPr>
            <p:nvPr/>
          </p:nvSpPr>
          <p:spPr bwMode="auto">
            <a:xfrm>
              <a:off x="4972051" y="2998664"/>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19" name="Line 85">
              <a:extLst>
                <a:ext uri="{FF2B5EF4-FFF2-40B4-BE49-F238E27FC236}">
                  <a16:creationId xmlns:a16="http://schemas.microsoft.com/office/drawing/2014/main" id="{CAE892FE-E696-4F4D-B4D3-F58533901779}"/>
                </a:ext>
              </a:extLst>
            </p:cNvPr>
            <p:cNvSpPr>
              <a:spLocks noChangeShapeType="1"/>
            </p:cNvSpPr>
            <p:nvPr/>
          </p:nvSpPr>
          <p:spPr bwMode="auto">
            <a:xfrm>
              <a:off x="4972051" y="3184402"/>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20" name="Line 86">
              <a:extLst>
                <a:ext uri="{FF2B5EF4-FFF2-40B4-BE49-F238E27FC236}">
                  <a16:creationId xmlns:a16="http://schemas.microsoft.com/office/drawing/2014/main" id="{61119851-0519-44D0-A725-3FAFC9FE5C5B}"/>
                </a:ext>
              </a:extLst>
            </p:cNvPr>
            <p:cNvSpPr>
              <a:spLocks noChangeShapeType="1"/>
            </p:cNvSpPr>
            <p:nvPr/>
          </p:nvSpPr>
          <p:spPr bwMode="auto">
            <a:xfrm>
              <a:off x="4972051" y="3368552"/>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21" name="Line 87">
              <a:extLst>
                <a:ext uri="{FF2B5EF4-FFF2-40B4-BE49-F238E27FC236}">
                  <a16:creationId xmlns:a16="http://schemas.microsoft.com/office/drawing/2014/main" id="{46704678-1B79-49A3-8AB0-235407926EDA}"/>
                </a:ext>
              </a:extLst>
            </p:cNvPr>
            <p:cNvSpPr>
              <a:spLocks noChangeShapeType="1"/>
            </p:cNvSpPr>
            <p:nvPr/>
          </p:nvSpPr>
          <p:spPr bwMode="auto">
            <a:xfrm>
              <a:off x="4972051" y="3552702"/>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22" name="Line 88">
              <a:extLst>
                <a:ext uri="{FF2B5EF4-FFF2-40B4-BE49-F238E27FC236}">
                  <a16:creationId xmlns:a16="http://schemas.microsoft.com/office/drawing/2014/main" id="{4AB098AE-78FB-4EE3-96DB-89185C60BA9E}"/>
                </a:ext>
              </a:extLst>
            </p:cNvPr>
            <p:cNvSpPr>
              <a:spLocks noChangeShapeType="1"/>
            </p:cNvSpPr>
            <p:nvPr/>
          </p:nvSpPr>
          <p:spPr bwMode="auto">
            <a:xfrm>
              <a:off x="4972051" y="3738439"/>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823" name="Rectangle 89">
              <a:extLst>
                <a:ext uri="{FF2B5EF4-FFF2-40B4-BE49-F238E27FC236}">
                  <a16:creationId xmlns:a16="http://schemas.microsoft.com/office/drawing/2014/main" id="{063274BE-461D-4CFD-9FE5-37A5E97D9E34}"/>
                </a:ext>
              </a:extLst>
            </p:cNvPr>
            <p:cNvSpPr>
              <a:spLocks noChangeArrowheads="1"/>
            </p:cNvSpPr>
            <p:nvPr/>
          </p:nvSpPr>
          <p:spPr bwMode="auto">
            <a:xfrm>
              <a:off x="4640263" y="2401764"/>
              <a:ext cx="27251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New York</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568" name="Rectangle 90">
              <a:extLst>
                <a:ext uri="{FF2B5EF4-FFF2-40B4-BE49-F238E27FC236}">
                  <a16:creationId xmlns:a16="http://schemas.microsoft.com/office/drawing/2014/main" id="{79B62441-0744-45B2-B63D-B91872F54E5F}"/>
                </a:ext>
              </a:extLst>
            </p:cNvPr>
            <p:cNvSpPr>
              <a:spLocks noChangeArrowheads="1"/>
            </p:cNvSpPr>
            <p:nvPr/>
          </p:nvSpPr>
          <p:spPr bwMode="auto">
            <a:xfrm>
              <a:off x="4578351" y="2587502"/>
              <a:ext cx="33021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New Jersey</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569" name="Rectangle 91">
              <a:extLst>
                <a:ext uri="{FF2B5EF4-FFF2-40B4-BE49-F238E27FC236}">
                  <a16:creationId xmlns:a16="http://schemas.microsoft.com/office/drawing/2014/main" id="{695EBD98-14E4-4AF5-8FB4-2AF0F5C88FCB}"/>
                </a:ext>
              </a:extLst>
            </p:cNvPr>
            <p:cNvSpPr>
              <a:spLocks noChangeArrowheads="1"/>
            </p:cNvSpPr>
            <p:nvPr/>
          </p:nvSpPr>
          <p:spPr bwMode="auto">
            <a:xfrm>
              <a:off x="4665663" y="2768477"/>
              <a:ext cx="25487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Michigan</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570" name="Rectangle 92">
              <a:extLst>
                <a:ext uri="{FF2B5EF4-FFF2-40B4-BE49-F238E27FC236}">
                  <a16:creationId xmlns:a16="http://schemas.microsoft.com/office/drawing/2014/main" id="{21FFF265-F122-4B05-B28C-9F27A563BB5D}"/>
                </a:ext>
              </a:extLst>
            </p:cNvPr>
            <p:cNvSpPr>
              <a:spLocks noChangeArrowheads="1"/>
            </p:cNvSpPr>
            <p:nvPr/>
          </p:nvSpPr>
          <p:spPr bwMode="auto">
            <a:xfrm>
              <a:off x="4484688" y="2954214"/>
              <a:ext cx="42479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Massachusetts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571" name="Rectangle 93">
              <a:extLst>
                <a:ext uri="{FF2B5EF4-FFF2-40B4-BE49-F238E27FC236}">
                  <a16:creationId xmlns:a16="http://schemas.microsoft.com/office/drawing/2014/main" id="{330B1365-0403-4C98-AC85-9DE4E2338285}"/>
                </a:ext>
              </a:extLst>
            </p:cNvPr>
            <p:cNvSpPr>
              <a:spLocks noChangeArrowheads="1"/>
            </p:cNvSpPr>
            <p:nvPr/>
          </p:nvSpPr>
          <p:spPr bwMode="auto">
            <a:xfrm>
              <a:off x="4746626" y="3141539"/>
              <a:ext cx="17793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Illinois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572" name="Rectangle 94">
              <a:extLst>
                <a:ext uri="{FF2B5EF4-FFF2-40B4-BE49-F238E27FC236}">
                  <a16:creationId xmlns:a16="http://schemas.microsoft.com/office/drawing/2014/main" id="{88747296-54E1-4240-BFE8-1F72DEB7C2CE}"/>
                </a:ext>
              </a:extLst>
            </p:cNvPr>
            <p:cNvSpPr>
              <a:spLocks noChangeArrowheads="1"/>
            </p:cNvSpPr>
            <p:nvPr/>
          </p:nvSpPr>
          <p:spPr bwMode="auto">
            <a:xfrm>
              <a:off x="4646613" y="3327277"/>
              <a:ext cx="27251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Louisiana</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574" name="Rectangle 95">
              <a:extLst>
                <a:ext uri="{FF2B5EF4-FFF2-40B4-BE49-F238E27FC236}">
                  <a16:creationId xmlns:a16="http://schemas.microsoft.com/office/drawing/2014/main" id="{6CAAA368-A929-4E9E-88C5-84C1AA1A5322}"/>
                </a:ext>
              </a:extLst>
            </p:cNvPr>
            <p:cNvSpPr>
              <a:spLocks noChangeArrowheads="1"/>
            </p:cNvSpPr>
            <p:nvPr/>
          </p:nvSpPr>
          <p:spPr bwMode="auto">
            <a:xfrm>
              <a:off x="4535488" y="3508252"/>
              <a:ext cx="37830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Pennsylvania</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575" name="Rectangle 96">
              <a:extLst>
                <a:ext uri="{FF2B5EF4-FFF2-40B4-BE49-F238E27FC236}">
                  <a16:creationId xmlns:a16="http://schemas.microsoft.com/office/drawing/2014/main" id="{C2F82EB1-95D7-4DA0-84FB-3E0F85D0D68E}"/>
                </a:ext>
              </a:extLst>
            </p:cNvPr>
            <p:cNvSpPr>
              <a:spLocks noChangeArrowheads="1"/>
            </p:cNvSpPr>
            <p:nvPr/>
          </p:nvSpPr>
          <p:spPr bwMode="auto">
            <a:xfrm>
              <a:off x="4646613" y="3693989"/>
              <a:ext cx="26770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California</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967" name="Rectangle 319">
              <a:extLst>
                <a:ext uri="{FF2B5EF4-FFF2-40B4-BE49-F238E27FC236}">
                  <a16:creationId xmlns:a16="http://schemas.microsoft.com/office/drawing/2014/main" id="{ECEC1ADF-79DC-4337-BD5A-BE457C060123}"/>
                </a:ext>
              </a:extLst>
            </p:cNvPr>
            <p:cNvSpPr>
              <a:spLocks noChangeArrowheads="1"/>
            </p:cNvSpPr>
            <p:nvPr/>
          </p:nvSpPr>
          <p:spPr bwMode="auto">
            <a:xfrm>
              <a:off x="4972051" y="4502523"/>
              <a:ext cx="1479550" cy="1479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395" name="Rectangle 320">
              <a:extLst>
                <a:ext uri="{FF2B5EF4-FFF2-40B4-BE49-F238E27FC236}">
                  <a16:creationId xmlns:a16="http://schemas.microsoft.com/office/drawing/2014/main" id="{4FF38EA7-D520-469A-991D-33265E020CDC}"/>
                </a:ext>
              </a:extLst>
            </p:cNvPr>
            <p:cNvSpPr>
              <a:spLocks noChangeArrowheads="1"/>
            </p:cNvSpPr>
            <p:nvPr/>
          </p:nvSpPr>
          <p:spPr bwMode="auto">
            <a:xfrm>
              <a:off x="5467351" y="4323135"/>
              <a:ext cx="48410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accent1">
                      <a:lumMod val="75000"/>
                    </a:schemeClr>
                  </a:solidFill>
                  <a:effectLst/>
                  <a:latin typeface="Arial Narrow" panose="020B0606020202030204" pitchFamily="34" charset="0"/>
                </a:rPr>
                <a:t> posterior</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396" name="Line 321">
              <a:extLst>
                <a:ext uri="{FF2B5EF4-FFF2-40B4-BE49-F238E27FC236}">
                  <a16:creationId xmlns:a16="http://schemas.microsoft.com/office/drawing/2014/main" id="{F12FB9A8-E9A7-4E84-B064-06A2615864B5}"/>
                </a:ext>
              </a:extLst>
            </p:cNvPr>
            <p:cNvSpPr>
              <a:spLocks noChangeShapeType="1"/>
            </p:cNvSpPr>
            <p:nvPr/>
          </p:nvSpPr>
          <p:spPr bwMode="auto">
            <a:xfrm>
              <a:off x="4972051" y="5982073"/>
              <a:ext cx="147955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397" name="Freeform 322">
              <a:extLst>
                <a:ext uri="{FF2B5EF4-FFF2-40B4-BE49-F238E27FC236}">
                  <a16:creationId xmlns:a16="http://schemas.microsoft.com/office/drawing/2014/main" id="{49E632E2-D1BB-4163-9865-837A6AEE8A38}"/>
                </a:ext>
              </a:extLst>
            </p:cNvPr>
            <p:cNvSpPr>
              <a:spLocks noEditPoints="1"/>
            </p:cNvSpPr>
            <p:nvPr/>
          </p:nvSpPr>
          <p:spPr bwMode="auto">
            <a:xfrm>
              <a:off x="5003801" y="4502523"/>
              <a:ext cx="1417638" cy="1479550"/>
            </a:xfrm>
            <a:custGeom>
              <a:avLst/>
              <a:gdLst>
                <a:gd name="T0" fmla="*/ 25 w 893"/>
                <a:gd name="T1" fmla="*/ 0 h 932"/>
                <a:gd name="T2" fmla="*/ 0 w 893"/>
                <a:gd name="T3" fmla="*/ 932 h 932"/>
                <a:gd name="T4" fmla="*/ 58 w 893"/>
                <a:gd name="T5" fmla="*/ 932 h 932"/>
                <a:gd name="T6" fmla="*/ 32 w 893"/>
                <a:gd name="T7" fmla="*/ 0 h 932"/>
                <a:gd name="T8" fmla="*/ 58 w 893"/>
                <a:gd name="T9" fmla="*/ 932 h 932"/>
                <a:gd name="T10" fmla="*/ 90 w 893"/>
                <a:gd name="T11" fmla="*/ 455 h 932"/>
                <a:gd name="T12" fmla="*/ 64 w 893"/>
                <a:gd name="T13" fmla="*/ 932 h 932"/>
                <a:gd name="T14" fmla="*/ 122 w 893"/>
                <a:gd name="T15" fmla="*/ 932 h 932"/>
                <a:gd name="T16" fmla="*/ 96 w 893"/>
                <a:gd name="T17" fmla="*/ 0 h 932"/>
                <a:gd name="T18" fmla="*/ 122 w 893"/>
                <a:gd name="T19" fmla="*/ 932 h 932"/>
                <a:gd name="T20" fmla="*/ 154 w 893"/>
                <a:gd name="T21" fmla="*/ 429 h 932"/>
                <a:gd name="T22" fmla="*/ 128 w 893"/>
                <a:gd name="T23" fmla="*/ 932 h 932"/>
                <a:gd name="T24" fmla="*/ 186 w 893"/>
                <a:gd name="T25" fmla="*/ 932 h 932"/>
                <a:gd name="T26" fmla="*/ 160 w 893"/>
                <a:gd name="T27" fmla="*/ 359 h 932"/>
                <a:gd name="T28" fmla="*/ 186 w 893"/>
                <a:gd name="T29" fmla="*/ 932 h 932"/>
                <a:gd name="T30" fmla="*/ 218 w 893"/>
                <a:gd name="T31" fmla="*/ 0 h 932"/>
                <a:gd name="T32" fmla="*/ 193 w 893"/>
                <a:gd name="T33" fmla="*/ 932 h 932"/>
                <a:gd name="T34" fmla="*/ 250 w 893"/>
                <a:gd name="T35" fmla="*/ 932 h 932"/>
                <a:gd name="T36" fmla="*/ 225 w 893"/>
                <a:gd name="T37" fmla="*/ 412 h 932"/>
                <a:gd name="T38" fmla="*/ 250 w 893"/>
                <a:gd name="T39" fmla="*/ 932 h 932"/>
                <a:gd name="T40" fmla="*/ 315 w 893"/>
                <a:gd name="T41" fmla="*/ 313 h 932"/>
                <a:gd name="T42" fmla="*/ 289 w 893"/>
                <a:gd name="T43" fmla="*/ 932 h 932"/>
                <a:gd name="T44" fmla="*/ 347 w 893"/>
                <a:gd name="T45" fmla="*/ 932 h 932"/>
                <a:gd name="T46" fmla="*/ 321 w 893"/>
                <a:gd name="T47" fmla="*/ 0 h 932"/>
                <a:gd name="T48" fmla="*/ 347 w 893"/>
                <a:gd name="T49" fmla="*/ 932 h 932"/>
                <a:gd name="T50" fmla="*/ 507 w 893"/>
                <a:gd name="T51" fmla="*/ 0 h 932"/>
                <a:gd name="T52" fmla="*/ 482 w 893"/>
                <a:gd name="T53" fmla="*/ 932 h 932"/>
                <a:gd name="T54" fmla="*/ 572 w 893"/>
                <a:gd name="T55" fmla="*/ 932 h 932"/>
                <a:gd name="T56" fmla="*/ 546 w 893"/>
                <a:gd name="T57" fmla="*/ 453 h 932"/>
                <a:gd name="T58" fmla="*/ 572 w 893"/>
                <a:gd name="T59" fmla="*/ 932 h 932"/>
                <a:gd name="T60" fmla="*/ 604 w 893"/>
                <a:gd name="T61" fmla="*/ 465 h 932"/>
                <a:gd name="T62" fmla="*/ 578 w 893"/>
                <a:gd name="T63" fmla="*/ 932 h 932"/>
                <a:gd name="T64" fmla="*/ 636 w 893"/>
                <a:gd name="T65" fmla="*/ 932 h 932"/>
                <a:gd name="T66" fmla="*/ 610 w 893"/>
                <a:gd name="T67" fmla="*/ 398 h 932"/>
                <a:gd name="T68" fmla="*/ 636 w 893"/>
                <a:gd name="T69" fmla="*/ 932 h 932"/>
                <a:gd name="T70" fmla="*/ 700 w 893"/>
                <a:gd name="T71" fmla="*/ 0 h 932"/>
                <a:gd name="T72" fmla="*/ 674 w 893"/>
                <a:gd name="T73" fmla="*/ 932 h 932"/>
                <a:gd name="T74" fmla="*/ 732 w 893"/>
                <a:gd name="T75" fmla="*/ 932 h 932"/>
                <a:gd name="T76" fmla="*/ 706 w 893"/>
                <a:gd name="T77" fmla="*/ 0 h 932"/>
                <a:gd name="T78" fmla="*/ 732 w 893"/>
                <a:gd name="T79" fmla="*/ 932 h 932"/>
                <a:gd name="T80" fmla="*/ 764 w 893"/>
                <a:gd name="T81" fmla="*/ 0 h 932"/>
                <a:gd name="T82" fmla="*/ 739 w 893"/>
                <a:gd name="T83" fmla="*/ 932 h 932"/>
                <a:gd name="T84" fmla="*/ 796 w 893"/>
                <a:gd name="T85" fmla="*/ 932 h 932"/>
                <a:gd name="T86" fmla="*/ 771 w 893"/>
                <a:gd name="T87" fmla="*/ 0 h 932"/>
                <a:gd name="T88" fmla="*/ 796 w 893"/>
                <a:gd name="T89" fmla="*/ 932 h 932"/>
                <a:gd name="T90" fmla="*/ 829 w 893"/>
                <a:gd name="T91" fmla="*/ 0 h 932"/>
                <a:gd name="T92" fmla="*/ 803 w 893"/>
                <a:gd name="T93" fmla="*/ 932 h 932"/>
                <a:gd name="T94" fmla="*/ 861 w 893"/>
                <a:gd name="T95" fmla="*/ 932 h 932"/>
                <a:gd name="T96" fmla="*/ 835 w 893"/>
                <a:gd name="T97" fmla="*/ 0 h 932"/>
                <a:gd name="T98" fmla="*/ 861 w 893"/>
                <a:gd name="T99" fmla="*/ 932 h 932"/>
                <a:gd name="T100" fmla="*/ 893 w 893"/>
                <a:gd name="T101" fmla="*/ 0 h 932"/>
                <a:gd name="T102" fmla="*/ 867 w 893"/>
                <a:gd name="T103"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3" h="932">
                  <a:moveTo>
                    <a:pt x="25" y="932"/>
                  </a:moveTo>
                  <a:lnTo>
                    <a:pt x="25" y="0"/>
                  </a:lnTo>
                  <a:lnTo>
                    <a:pt x="0" y="0"/>
                  </a:lnTo>
                  <a:lnTo>
                    <a:pt x="0" y="932"/>
                  </a:lnTo>
                  <a:lnTo>
                    <a:pt x="25" y="932"/>
                  </a:lnTo>
                  <a:close/>
                  <a:moveTo>
                    <a:pt x="58" y="932"/>
                  </a:moveTo>
                  <a:lnTo>
                    <a:pt x="58" y="0"/>
                  </a:lnTo>
                  <a:lnTo>
                    <a:pt x="32" y="0"/>
                  </a:lnTo>
                  <a:lnTo>
                    <a:pt x="32" y="932"/>
                  </a:lnTo>
                  <a:lnTo>
                    <a:pt x="58" y="932"/>
                  </a:lnTo>
                  <a:close/>
                  <a:moveTo>
                    <a:pt x="90" y="932"/>
                  </a:moveTo>
                  <a:lnTo>
                    <a:pt x="90" y="455"/>
                  </a:lnTo>
                  <a:lnTo>
                    <a:pt x="64" y="455"/>
                  </a:lnTo>
                  <a:lnTo>
                    <a:pt x="64" y="932"/>
                  </a:lnTo>
                  <a:lnTo>
                    <a:pt x="90" y="932"/>
                  </a:lnTo>
                  <a:close/>
                  <a:moveTo>
                    <a:pt x="122" y="932"/>
                  </a:moveTo>
                  <a:lnTo>
                    <a:pt x="122" y="0"/>
                  </a:lnTo>
                  <a:lnTo>
                    <a:pt x="96" y="0"/>
                  </a:lnTo>
                  <a:lnTo>
                    <a:pt x="96" y="932"/>
                  </a:lnTo>
                  <a:lnTo>
                    <a:pt x="122" y="932"/>
                  </a:lnTo>
                  <a:close/>
                  <a:moveTo>
                    <a:pt x="154" y="932"/>
                  </a:moveTo>
                  <a:lnTo>
                    <a:pt x="154" y="429"/>
                  </a:lnTo>
                  <a:lnTo>
                    <a:pt x="128" y="429"/>
                  </a:lnTo>
                  <a:lnTo>
                    <a:pt x="128" y="932"/>
                  </a:lnTo>
                  <a:lnTo>
                    <a:pt x="154" y="932"/>
                  </a:lnTo>
                  <a:close/>
                  <a:moveTo>
                    <a:pt x="186" y="932"/>
                  </a:moveTo>
                  <a:lnTo>
                    <a:pt x="186" y="359"/>
                  </a:lnTo>
                  <a:lnTo>
                    <a:pt x="160" y="359"/>
                  </a:lnTo>
                  <a:lnTo>
                    <a:pt x="160" y="932"/>
                  </a:lnTo>
                  <a:lnTo>
                    <a:pt x="186" y="932"/>
                  </a:lnTo>
                  <a:close/>
                  <a:moveTo>
                    <a:pt x="218" y="932"/>
                  </a:moveTo>
                  <a:lnTo>
                    <a:pt x="218" y="0"/>
                  </a:lnTo>
                  <a:lnTo>
                    <a:pt x="193" y="0"/>
                  </a:lnTo>
                  <a:lnTo>
                    <a:pt x="193" y="932"/>
                  </a:lnTo>
                  <a:lnTo>
                    <a:pt x="218" y="932"/>
                  </a:lnTo>
                  <a:close/>
                  <a:moveTo>
                    <a:pt x="250" y="932"/>
                  </a:moveTo>
                  <a:lnTo>
                    <a:pt x="250" y="412"/>
                  </a:lnTo>
                  <a:lnTo>
                    <a:pt x="225" y="412"/>
                  </a:lnTo>
                  <a:lnTo>
                    <a:pt x="225" y="932"/>
                  </a:lnTo>
                  <a:lnTo>
                    <a:pt x="250" y="932"/>
                  </a:lnTo>
                  <a:close/>
                  <a:moveTo>
                    <a:pt x="315" y="932"/>
                  </a:moveTo>
                  <a:lnTo>
                    <a:pt x="315" y="313"/>
                  </a:lnTo>
                  <a:lnTo>
                    <a:pt x="289" y="313"/>
                  </a:lnTo>
                  <a:lnTo>
                    <a:pt x="289" y="932"/>
                  </a:lnTo>
                  <a:lnTo>
                    <a:pt x="315" y="932"/>
                  </a:lnTo>
                  <a:close/>
                  <a:moveTo>
                    <a:pt x="347" y="932"/>
                  </a:moveTo>
                  <a:lnTo>
                    <a:pt x="347" y="0"/>
                  </a:lnTo>
                  <a:lnTo>
                    <a:pt x="321" y="0"/>
                  </a:lnTo>
                  <a:lnTo>
                    <a:pt x="321" y="932"/>
                  </a:lnTo>
                  <a:lnTo>
                    <a:pt x="347" y="932"/>
                  </a:lnTo>
                  <a:close/>
                  <a:moveTo>
                    <a:pt x="507" y="932"/>
                  </a:moveTo>
                  <a:lnTo>
                    <a:pt x="507" y="0"/>
                  </a:lnTo>
                  <a:lnTo>
                    <a:pt x="482" y="0"/>
                  </a:lnTo>
                  <a:lnTo>
                    <a:pt x="482" y="932"/>
                  </a:lnTo>
                  <a:lnTo>
                    <a:pt x="507" y="932"/>
                  </a:lnTo>
                  <a:close/>
                  <a:moveTo>
                    <a:pt x="572" y="932"/>
                  </a:moveTo>
                  <a:lnTo>
                    <a:pt x="572" y="453"/>
                  </a:lnTo>
                  <a:lnTo>
                    <a:pt x="546" y="453"/>
                  </a:lnTo>
                  <a:lnTo>
                    <a:pt x="546" y="932"/>
                  </a:lnTo>
                  <a:lnTo>
                    <a:pt x="572" y="932"/>
                  </a:lnTo>
                  <a:close/>
                  <a:moveTo>
                    <a:pt x="604" y="932"/>
                  </a:moveTo>
                  <a:lnTo>
                    <a:pt x="604" y="465"/>
                  </a:lnTo>
                  <a:lnTo>
                    <a:pt x="578" y="465"/>
                  </a:lnTo>
                  <a:lnTo>
                    <a:pt x="578" y="932"/>
                  </a:lnTo>
                  <a:lnTo>
                    <a:pt x="604" y="932"/>
                  </a:lnTo>
                  <a:close/>
                  <a:moveTo>
                    <a:pt x="636" y="932"/>
                  </a:moveTo>
                  <a:lnTo>
                    <a:pt x="636" y="398"/>
                  </a:lnTo>
                  <a:lnTo>
                    <a:pt x="610" y="398"/>
                  </a:lnTo>
                  <a:lnTo>
                    <a:pt x="610" y="932"/>
                  </a:lnTo>
                  <a:lnTo>
                    <a:pt x="636" y="932"/>
                  </a:lnTo>
                  <a:close/>
                  <a:moveTo>
                    <a:pt x="700" y="932"/>
                  </a:moveTo>
                  <a:lnTo>
                    <a:pt x="700" y="0"/>
                  </a:lnTo>
                  <a:lnTo>
                    <a:pt x="674" y="0"/>
                  </a:lnTo>
                  <a:lnTo>
                    <a:pt x="674" y="932"/>
                  </a:lnTo>
                  <a:lnTo>
                    <a:pt x="700" y="932"/>
                  </a:lnTo>
                  <a:close/>
                  <a:moveTo>
                    <a:pt x="732" y="932"/>
                  </a:moveTo>
                  <a:lnTo>
                    <a:pt x="732" y="0"/>
                  </a:lnTo>
                  <a:lnTo>
                    <a:pt x="706" y="0"/>
                  </a:lnTo>
                  <a:lnTo>
                    <a:pt x="706" y="932"/>
                  </a:lnTo>
                  <a:lnTo>
                    <a:pt x="732" y="932"/>
                  </a:lnTo>
                  <a:close/>
                  <a:moveTo>
                    <a:pt x="764" y="932"/>
                  </a:moveTo>
                  <a:lnTo>
                    <a:pt x="764" y="0"/>
                  </a:lnTo>
                  <a:lnTo>
                    <a:pt x="739" y="0"/>
                  </a:lnTo>
                  <a:lnTo>
                    <a:pt x="739" y="932"/>
                  </a:lnTo>
                  <a:lnTo>
                    <a:pt x="764" y="932"/>
                  </a:lnTo>
                  <a:close/>
                  <a:moveTo>
                    <a:pt x="796" y="932"/>
                  </a:moveTo>
                  <a:lnTo>
                    <a:pt x="796" y="0"/>
                  </a:lnTo>
                  <a:lnTo>
                    <a:pt x="771" y="0"/>
                  </a:lnTo>
                  <a:lnTo>
                    <a:pt x="771" y="932"/>
                  </a:lnTo>
                  <a:lnTo>
                    <a:pt x="796" y="932"/>
                  </a:lnTo>
                  <a:close/>
                  <a:moveTo>
                    <a:pt x="829" y="932"/>
                  </a:moveTo>
                  <a:lnTo>
                    <a:pt x="829" y="0"/>
                  </a:lnTo>
                  <a:lnTo>
                    <a:pt x="803" y="0"/>
                  </a:lnTo>
                  <a:lnTo>
                    <a:pt x="803" y="932"/>
                  </a:lnTo>
                  <a:lnTo>
                    <a:pt x="829" y="932"/>
                  </a:lnTo>
                  <a:close/>
                  <a:moveTo>
                    <a:pt x="861" y="932"/>
                  </a:moveTo>
                  <a:lnTo>
                    <a:pt x="861" y="0"/>
                  </a:lnTo>
                  <a:lnTo>
                    <a:pt x="835" y="0"/>
                  </a:lnTo>
                  <a:lnTo>
                    <a:pt x="835" y="932"/>
                  </a:lnTo>
                  <a:lnTo>
                    <a:pt x="861" y="932"/>
                  </a:lnTo>
                  <a:close/>
                  <a:moveTo>
                    <a:pt x="893" y="932"/>
                  </a:moveTo>
                  <a:lnTo>
                    <a:pt x="893" y="0"/>
                  </a:lnTo>
                  <a:lnTo>
                    <a:pt x="867" y="0"/>
                  </a:lnTo>
                  <a:lnTo>
                    <a:pt x="867" y="932"/>
                  </a:lnTo>
                  <a:lnTo>
                    <a:pt x="893" y="932"/>
                  </a:lnTo>
                  <a:close/>
                </a:path>
              </a:pathLst>
            </a:custGeom>
            <a:solidFill>
              <a:srgbClr val="007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398" name="Rectangle 323">
              <a:extLst>
                <a:ext uri="{FF2B5EF4-FFF2-40B4-BE49-F238E27FC236}">
                  <a16:creationId xmlns:a16="http://schemas.microsoft.com/office/drawing/2014/main" id="{5A4666B3-43E9-4B02-8F63-BB5B706FDDAD}"/>
                </a:ext>
              </a:extLst>
            </p:cNvPr>
            <p:cNvSpPr>
              <a:spLocks noChangeArrowheads="1"/>
            </p:cNvSpPr>
            <p:nvPr/>
          </p:nvSpPr>
          <p:spPr bwMode="auto">
            <a:xfrm>
              <a:off x="5003801" y="4502523"/>
              <a:ext cx="39688" cy="14795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399" name="Rectangle 324">
              <a:extLst>
                <a:ext uri="{FF2B5EF4-FFF2-40B4-BE49-F238E27FC236}">
                  <a16:creationId xmlns:a16="http://schemas.microsoft.com/office/drawing/2014/main" id="{69A0CAC7-9987-4E37-9131-6EB182020FC9}"/>
                </a:ext>
              </a:extLst>
            </p:cNvPr>
            <p:cNvSpPr>
              <a:spLocks noChangeArrowheads="1"/>
            </p:cNvSpPr>
            <p:nvPr/>
          </p:nvSpPr>
          <p:spPr bwMode="auto">
            <a:xfrm>
              <a:off x="5054601" y="4502523"/>
              <a:ext cx="41275" cy="14795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400" name="Rectangle 325">
              <a:extLst>
                <a:ext uri="{FF2B5EF4-FFF2-40B4-BE49-F238E27FC236}">
                  <a16:creationId xmlns:a16="http://schemas.microsoft.com/office/drawing/2014/main" id="{589EF86C-80C0-4A83-9FE8-CF193568C624}"/>
                </a:ext>
              </a:extLst>
            </p:cNvPr>
            <p:cNvSpPr>
              <a:spLocks noChangeArrowheads="1"/>
            </p:cNvSpPr>
            <p:nvPr/>
          </p:nvSpPr>
          <p:spPr bwMode="auto">
            <a:xfrm>
              <a:off x="5105401" y="5224835"/>
              <a:ext cx="41275" cy="75723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401" name="Rectangle 326">
              <a:extLst>
                <a:ext uri="{FF2B5EF4-FFF2-40B4-BE49-F238E27FC236}">
                  <a16:creationId xmlns:a16="http://schemas.microsoft.com/office/drawing/2014/main" id="{5C4153F3-AA53-4C4F-9C0D-8668778C8F07}"/>
                </a:ext>
              </a:extLst>
            </p:cNvPr>
            <p:cNvSpPr>
              <a:spLocks noChangeArrowheads="1"/>
            </p:cNvSpPr>
            <p:nvPr/>
          </p:nvSpPr>
          <p:spPr bwMode="auto">
            <a:xfrm>
              <a:off x="5156201" y="4502523"/>
              <a:ext cx="41275" cy="14795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402" name="Rectangle 327">
              <a:extLst>
                <a:ext uri="{FF2B5EF4-FFF2-40B4-BE49-F238E27FC236}">
                  <a16:creationId xmlns:a16="http://schemas.microsoft.com/office/drawing/2014/main" id="{BD8DCB06-A1DF-4785-AC14-417BD620AB99}"/>
                </a:ext>
              </a:extLst>
            </p:cNvPr>
            <p:cNvSpPr>
              <a:spLocks noChangeArrowheads="1"/>
            </p:cNvSpPr>
            <p:nvPr/>
          </p:nvSpPr>
          <p:spPr bwMode="auto">
            <a:xfrm>
              <a:off x="5207001" y="5183560"/>
              <a:ext cx="41275" cy="798513"/>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403" name="Rectangle 328">
              <a:extLst>
                <a:ext uri="{FF2B5EF4-FFF2-40B4-BE49-F238E27FC236}">
                  <a16:creationId xmlns:a16="http://schemas.microsoft.com/office/drawing/2014/main" id="{7CBB8A6C-D03E-43D4-A037-05CC01BC11FE}"/>
                </a:ext>
              </a:extLst>
            </p:cNvPr>
            <p:cNvSpPr>
              <a:spLocks noChangeArrowheads="1"/>
            </p:cNvSpPr>
            <p:nvPr/>
          </p:nvSpPr>
          <p:spPr bwMode="auto">
            <a:xfrm>
              <a:off x="5257801" y="5072435"/>
              <a:ext cx="41275" cy="90963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404" name="Rectangle 329">
              <a:extLst>
                <a:ext uri="{FF2B5EF4-FFF2-40B4-BE49-F238E27FC236}">
                  <a16:creationId xmlns:a16="http://schemas.microsoft.com/office/drawing/2014/main" id="{B30C0EE8-2290-4815-A3D9-EA53BDE9D859}"/>
                </a:ext>
              </a:extLst>
            </p:cNvPr>
            <p:cNvSpPr>
              <a:spLocks noChangeArrowheads="1"/>
            </p:cNvSpPr>
            <p:nvPr/>
          </p:nvSpPr>
          <p:spPr bwMode="auto">
            <a:xfrm>
              <a:off x="5310188" y="4502523"/>
              <a:ext cx="39688" cy="14795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405" name="Rectangle 330">
              <a:extLst>
                <a:ext uri="{FF2B5EF4-FFF2-40B4-BE49-F238E27FC236}">
                  <a16:creationId xmlns:a16="http://schemas.microsoft.com/office/drawing/2014/main" id="{3761345A-AE43-4049-B93E-A9320ACA7E3B}"/>
                </a:ext>
              </a:extLst>
            </p:cNvPr>
            <p:cNvSpPr>
              <a:spLocks noChangeArrowheads="1"/>
            </p:cNvSpPr>
            <p:nvPr/>
          </p:nvSpPr>
          <p:spPr bwMode="auto">
            <a:xfrm>
              <a:off x="5360988" y="5156573"/>
              <a:ext cx="39688" cy="82550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406" name="Rectangle 331">
              <a:extLst>
                <a:ext uri="{FF2B5EF4-FFF2-40B4-BE49-F238E27FC236}">
                  <a16:creationId xmlns:a16="http://schemas.microsoft.com/office/drawing/2014/main" id="{443171D3-F050-47E5-8BD5-63025054E227}"/>
                </a:ext>
              </a:extLst>
            </p:cNvPr>
            <p:cNvSpPr>
              <a:spLocks noChangeArrowheads="1"/>
            </p:cNvSpPr>
            <p:nvPr/>
          </p:nvSpPr>
          <p:spPr bwMode="auto">
            <a:xfrm>
              <a:off x="5411788" y="5982073"/>
              <a:ext cx="4127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407" name="Rectangle 332">
              <a:extLst>
                <a:ext uri="{FF2B5EF4-FFF2-40B4-BE49-F238E27FC236}">
                  <a16:creationId xmlns:a16="http://schemas.microsoft.com/office/drawing/2014/main" id="{7B9B1899-6CF1-4C56-9306-31266F2D390C}"/>
                </a:ext>
              </a:extLst>
            </p:cNvPr>
            <p:cNvSpPr>
              <a:spLocks noChangeArrowheads="1"/>
            </p:cNvSpPr>
            <p:nvPr/>
          </p:nvSpPr>
          <p:spPr bwMode="auto">
            <a:xfrm>
              <a:off x="5462588" y="4999410"/>
              <a:ext cx="41275" cy="982663"/>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60" name="Rectangle 333">
              <a:extLst>
                <a:ext uri="{FF2B5EF4-FFF2-40B4-BE49-F238E27FC236}">
                  <a16:creationId xmlns:a16="http://schemas.microsoft.com/office/drawing/2014/main" id="{F0230D6D-187F-40BB-B0CC-717F90A9B8A4}"/>
                </a:ext>
              </a:extLst>
            </p:cNvPr>
            <p:cNvSpPr>
              <a:spLocks noChangeArrowheads="1"/>
            </p:cNvSpPr>
            <p:nvPr/>
          </p:nvSpPr>
          <p:spPr bwMode="auto">
            <a:xfrm>
              <a:off x="5513388" y="4502523"/>
              <a:ext cx="41275" cy="14795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61" name="Rectangle 334">
              <a:extLst>
                <a:ext uri="{FF2B5EF4-FFF2-40B4-BE49-F238E27FC236}">
                  <a16:creationId xmlns:a16="http://schemas.microsoft.com/office/drawing/2014/main" id="{0C00330E-058D-4405-B3F1-DF1BAAE8C1B7}"/>
                </a:ext>
              </a:extLst>
            </p:cNvPr>
            <p:cNvSpPr>
              <a:spLocks noChangeArrowheads="1"/>
            </p:cNvSpPr>
            <p:nvPr/>
          </p:nvSpPr>
          <p:spPr bwMode="auto">
            <a:xfrm>
              <a:off x="5564188" y="5982073"/>
              <a:ext cx="4127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62" name="Rectangle 335">
              <a:extLst>
                <a:ext uri="{FF2B5EF4-FFF2-40B4-BE49-F238E27FC236}">
                  <a16:creationId xmlns:a16="http://schemas.microsoft.com/office/drawing/2014/main" id="{75DF8D87-D5EB-49F5-833E-51294EB40A37}"/>
                </a:ext>
              </a:extLst>
            </p:cNvPr>
            <p:cNvSpPr>
              <a:spLocks noChangeArrowheads="1"/>
            </p:cNvSpPr>
            <p:nvPr/>
          </p:nvSpPr>
          <p:spPr bwMode="auto">
            <a:xfrm>
              <a:off x="5614988" y="5982073"/>
              <a:ext cx="4127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63" name="Rectangle 336">
              <a:extLst>
                <a:ext uri="{FF2B5EF4-FFF2-40B4-BE49-F238E27FC236}">
                  <a16:creationId xmlns:a16="http://schemas.microsoft.com/office/drawing/2014/main" id="{7E1F22CB-16CF-4229-A008-496B26D88D90}"/>
                </a:ext>
              </a:extLst>
            </p:cNvPr>
            <p:cNvSpPr>
              <a:spLocks noChangeArrowheads="1"/>
            </p:cNvSpPr>
            <p:nvPr/>
          </p:nvSpPr>
          <p:spPr bwMode="auto">
            <a:xfrm>
              <a:off x="5665788" y="5982073"/>
              <a:ext cx="4127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64" name="Rectangle 337">
              <a:extLst>
                <a:ext uri="{FF2B5EF4-FFF2-40B4-BE49-F238E27FC236}">
                  <a16:creationId xmlns:a16="http://schemas.microsoft.com/office/drawing/2014/main" id="{9CB1EC41-EBB0-4E67-B7B0-E35890CFC7D9}"/>
                </a:ext>
              </a:extLst>
            </p:cNvPr>
            <p:cNvSpPr>
              <a:spLocks noChangeArrowheads="1"/>
            </p:cNvSpPr>
            <p:nvPr/>
          </p:nvSpPr>
          <p:spPr bwMode="auto">
            <a:xfrm>
              <a:off x="5718176" y="5982073"/>
              <a:ext cx="3968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65" name="Rectangle 338">
              <a:extLst>
                <a:ext uri="{FF2B5EF4-FFF2-40B4-BE49-F238E27FC236}">
                  <a16:creationId xmlns:a16="http://schemas.microsoft.com/office/drawing/2014/main" id="{FEFFBE6F-E0C9-4649-BF83-22D63FA90019}"/>
                </a:ext>
              </a:extLst>
            </p:cNvPr>
            <p:cNvSpPr>
              <a:spLocks noChangeArrowheads="1"/>
            </p:cNvSpPr>
            <p:nvPr/>
          </p:nvSpPr>
          <p:spPr bwMode="auto">
            <a:xfrm>
              <a:off x="5768976" y="4502523"/>
              <a:ext cx="39688" cy="14795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66" name="Rectangle 339">
              <a:extLst>
                <a:ext uri="{FF2B5EF4-FFF2-40B4-BE49-F238E27FC236}">
                  <a16:creationId xmlns:a16="http://schemas.microsoft.com/office/drawing/2014/main" id="{2160F469-8FC9-4063-AAEE-1EF8BED59E18}"/>
                </a:ext>
              </a:extLst>
            </p:cNvPr>
            <p:cNvSpPr>
              <a:spLocks noChangeArrowheads="1"/>
            </p:cNvSpPr>
            <p:nvPr/>
          </p:nvSpPr>
          <p:spPr bwMode="auto">
            <a:xfrm>
              <a:off x="5819776" y="5982073"/>
              <a:ext cx="3968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67" name="Rectangle 340">
              <a:extLst>
                <a:ext uri="{FF2B5EF4-FFF2-40B4-BE49-F238E27FC236}">
                  <a16:creationId xmlns:a16="http://schemas.microsoft.com/office/drawing/2014/main" id="{C2805589-A3C5-41D4-9455-4F9ABC6A53BE}"/>
                </a:ext>
              </a:extLst>
            </p:cNvPr>
            <p:cNvSpPr>
              <a:spLocks noChangeArrowheads="1"/>
            </p:cNvSpPr>
            <p:nvPr/>
          </p:nvSpPr>
          <p:spPr bwMode="auto">
            <a:xfrm>
              <a:off x="5870576" y="5221660"/>
              <a:ext cx="41275" cy="760413"/>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68" name="Rectangle 341">
              <a:extLst>
                <a:ext uri="{FF2B5EF4-FFF2-40B4-BE49-F238E27FC236}">
                  <a16:creationId xmlns:a16="http://schemas.microsoft.com/office/drawing/2014/main" id="{DC0B279C-6115-494A-95F4-2F6AA41E19B5}"/>
                </a:ext>
              </a:extLst>
            </p:cNvPr>
            <p:cNvSpPr>
              <a:spLocks noChangeArrowheads="1"/>
            </p:cNvSpPr>
            <p:nvPr/>
          </p:nvSpPr>
          <p:spPr bwMode="auto">
            <a:xfrm>
              <a:off x="5921376" y="5240710"/>
              <a:ext cx="41275" cy="741363"/>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70" name="Rectangle 342">
              <a:extLst>
                <a:ext uri="{FF2B5EF4-FFF2-40B4-BE49-F238E27FC236}">
                  <a16:creationId xmlns:a16="http://schemas.microsoft.com/office/drawing/2014/main" id="{A653FBB0-0ED4-45E4-A798-B2830AF933B6}"/>
                </a:ext>
              </a:extLst>
            </p:cNvPr>
            <p:cNvSpPr>
              <a:spLocks noChangeArrowheads="1"/>
            </p:cNvSpPr>
            <p:nvPr/>
          </p:nvSpPr>
          <p:spPr bwMode="auto">
            <a:xfrm>
              <a:off x="5972176" y="5134348"/>
              <a:ext cx="41275" cy="847725"/>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71" name="Rectangle 343">
              <a:extLst>
                <a:ext uri="{FF2B5EF4-FFF2-40B4-BE49-F238E27FC236}">
                  <a16:creationId xmlns:a16="http://schemas.microsoft.com/office/drawing/2014/main" id="{36197F10-589E-4A38-8330-CF0545B2187B}"/>
                </a:ext>
              </a:extLst>
            </p:cNvPr>
            <p:cNvSpPr>
              <a:spLocks noChangeArrowheads="1"/>
            </p:cNvSpPr>
            <p:nvPr/>
          </p:nvSpPr>
          <p:spPr bwMode="auto">
            <a:xfrm>
              <a:off x="6022976" y="5982073"/>
              <a:ext cx="4127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72" name="Rectangle 344">
              <a:extLst>
                <a:ext uri="{FF2B5EF4-FFF2-40B4-BE49-F238E27FC236}">
                  <a16:creationId xmlns:a16="http://schemas.microsoft.com/office/drawing/2014/main" id="{C4E2CD5A-4BAE-404D-B256-0E7DF83CA0ED}"/>
                </a:ext>
              </a:extLst>
            </p:cNvPr>
            <p:cNvSpPr>
              <a:spLocks noChangeArrowheads="1"/>
            </p:cNvSpPr>
            <p:nvPr/>
          </p:nvSpPr>
          <p:spPr bwMode="auto">
            <a:xfrm>
              <a:off x="6073776" y="4502523"/>
              <a:ext cx="41275" cy="14795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73" name="Rectangle 345">
              <a:extLst>
                <a:ext uri="{FF2B5EF4-FFF2-40B4-BE49-F238E27FC236}">
                  <a16:creationId xmlns:a16="http://schemas.microsoft.com/office/drawing/2014/main" id="{20C93C06-E686-4151-B7E8-724E7E58985F}"/>
                </a:ext>
              </a:extLst>
            </p:cNvPr>
            <p:cNvSpPr>
              <a:spLocks noChangeArrowheads="1"/>
            </p:cNvSpPr>
            <p:nvPr/>
          </p:nvSpPr>
          <p:spPr bwMode="auto">
            <a:xfrm>
              <a:off x="6124576" y="4502523"/>
              <a:ext cx="41275" cy="14795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74" name="Rectangle 346">
              <a:extLst>
                <a:ext uri="{FF2B5EF4-FFF2-40B4-BE49-F238E27FC236}">
                  <a16:creationId xmlns:a16="http://schemas.microsoft.com/office/drawing/2014/main" id="{6FCF2F8F-6273-434C-82B6-A61DC0079C4C}"/>
                </a:ext>
              </a:extLst>
            </p:cNvPr>
            <p:cNvSpPr>
              <a:spLocks noChangeArrowheads="1"/>
            </p:cNvSpPr>
            <p:nvPr/>
          </p:nvSpPr>
          <p:spPr bwMode="auto">
            <a:xfrm>
              <a:off x="6176963" y="4502523"/>
              <a:ext cx="39688" cy="14795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75" name="Rectangle 347">
              <a:extLst>
                <a:ext uri="{FF2B5EF4-FFF2-40B4-BE49-F238E27FC236}">
                  <a16:creationId xmlns:a16="http://schemas.microsoft.com/office/drawing/2014/main" id="{36035A7D-E815-4F2F-86F0-186A16B0FF76}"/>
                </a:ext>
              </a:extLst>
            </p:cNvPr>
            <p:cNvSpPr>
              <a:spLocks noChangeArrowheads="1"/>
            </p:cNvSpPr>
            <p:nvPr/>
          </p:nvSpPr>
          <p:spPr bwMode="auto">
            <a:xfrm>
              <a:off x="6227763" y="4502523"/>
              <a:ext cx="39688" cy="14795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76" name="Rectangle 348">
              <a:extLst>
                <a:ext uri="{FF2B5EF4-FFF2-40B4-BE49-F238E27FC236}">
                  <a16:creationId xmlns:a16="http://schemas.microsoft.com/office/drawing/2014/main" id="{CE09B0D0-FA71-475B-9D15-A173BDC74E78}"/>
                </a:ext>
              </a:extLst>
            </p:cNvPr>
            <p:cNvSpPr>
              <a:spLocks noChangeArrowheads="1"/>
            </p:cNvSpPr>
            <p:nvPr/>
          </p:nvSpPr>
          <p:spPr bwMode="auto">
            <a:xfrm>
              <a:off x="6278563" y="4502523"/>
              <a:ext cx="41275" cy="14795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77" name="Rectangle 349">
              <a:extLst>
                <a:ext uri="{FF2B5EF4-FFF2-40B4-BE49-F238E27FC236}">
                  <a16:creationId xmlns:a16="http://schemas.microsoft.com/office/drawing/2014/main" id="{196B070B-F6BA-4622-8DFF-97223188CE6D}"/>
                </a:ext>
              </a:extLst>
            </p:cNvPr>
            <p:cNvSpPr>
              <a:spLocks noChangeArrowheads="1"/>
            </p:cNvSpPr>
            <p:nvPr/>
          </p:nvSpPr>
          <p:spPr bwMode="auto">
            <a:xfrm>
              <a:off x="6329363" y="4502523"/>
              <a:ext cx="41275" cy="14795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78" name="Rectangle 350">
              <a:extLst>
                <a:ext uri="{FF2B5EF4-FFF2-40B4-BE49-F238E27FC236}">
                  <a16:creationId xmlns:a16="http://schemas.microsoft.com/office/drawing/2014/main" id="{C7C1E095-C843-4D03-A74E-B90B5416E3EE}"/>
                </a:ext>
              </a:extLst>
            </p:cNvPr>
            <p:cNvSpPr>
              <a:spLocks noChangeArrowheads="1"/>
            </p:cNvSpPr>
            <p:nvPr/>
          </p:nvSpPr>
          <p:spPr bwMode="auto">
            <a:xfrm>
              <a:off x="6380163" y="4502523"/>
              <a:ext cx="41275" cy="14795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79" name="Line 351">
              <a:extLst>
                <a:ext uri="{FF2B5EF4-FFF2-40B4-BE49-F238E27FC236}">
                  <a16:creationId xmlns:a16="http://schemas.microsoft.com/office/drawing/2014/main" id="{535965D8-4E3D-47B0-9F26-4AEC2271B743}"/>
                </a:ext>
              </a:extLst>
            </p:cNvPr>
            <p:cNvSpPr>
              <a:spLocks noChangeShapeType="1"/>
            </p:cNvSpPr>
            <p:nvPr/>
          </p:nvSpPr>
          <p:spPr bwMode="auto">
            <a:xfrm>
              <a:off x="4972051" y="5982073"/>
              <a:ext cx="147955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80" name="Line 352">
              <a:extLst>
                <a:ext uri="{FF2B5EF4-FFF2-40B4-BE49-F238E27FC236}">
                  <a16:creationId xmlns:a16="http://schemas.microsoft.com/office/drawing/2014/main" id="{BEBEA2A2-CC54-4EF1-8C6C-6277BAB345E2}"/>
                </a:ext>
              </a:extLst>
            </p:cNvPr>
            <p:cNvSpPr>
              <a:spLocks noChangeShapeType="1"/>
            </p:cNvSpPr>
            <p:nvPr/>
          </p:nvSpPr>
          <p:spPr bwMode="auto">
            <a:xfrm>
              <a:off x="4972051" y="4502523"/>
              <a:ext cx="147955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81" name="Line 353">
              <a:extLst>
                <a:ext uri="{FF2B5EF4-FFF2-40B4-BE49-F238E27FC236}">
                  <a16:creationId xmlns:a16="http://schemas.microsoft.com/office/drawing/2014/main" id="{A04632B4-26A2-4994-A130-529B7C27EC40}"/>
                </a:ext>
              </a:extLst>
            </p:cNvPr>
            <p:cNvSpPr>
              <a:spLocks noChangeShapeType="1"/>
            </p:cNvSpPr>
            <p:nvPr/>
          </p:nvSpPr>
          <p:spPr bwMode="auto">
            <a:xfrm flipV="1">
              <a:off x="4972051" y="596619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82" name="Line 354">
              <a:extLst>
                <a:ext uri="{FF2B5EF4-FFF2-40B4-BE49-F238E27FC236}">
                  <a16:creationId xmlns:a16="http://schemas.microsoft.com/office/drawing/2014/main" id="{F7FF03AA-C3AE-4184-AC77-440263E53205}"/>
                </a:ext>
              </a:extLst>
            </p:cNvPr>
            <p:cNvSpPr>
              <a:spLocks noChangeShapeType="1"/>
            </p:cNvSpPr>
            <p:nvPr/>
          </p:nvSpPr>
          <p:spPr bwMode="auto">
            <a:xfrm flipV="1">
              <a:off x="5227638" y="596619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83" name="Line 355">
              <a:extLst>
                <a:ext uri="{FF2B5EF4-FFF2-40B4-BE49-F238E27FC236}">
                  <a16:creationId xmlns:a16="http://schemas.microsoft.com/office/drawing/2014/main" id="{7DF77CCC-0F80-4B1D-B9F8-B16697E99FEB}"/>
                </a:ext>
              </a:extLst>
            </p:cNvPr>
            <p:cNvSpPr>
              <a:spLocks noChangeShapeType="1"/>
            </p:cNvSpPr>
            <p:nvPr/>
          </p:nvSpPr>
          <p:spPr bwMode="auto">
            <a:xfrm flipV="1">
              <a:off x="5483226" y="596619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84" name="Line 356">
              <a:extLst>
                <a:ext uri="{FF2B5EF4-FFF2-40B4-BE49-F238E27FC236}">
                  <a16:creationId xmlns:a16="http://schemas.microsoft.com/office/drawing/2014/main" id="{55906F80-CF20-4957-BA33-9D29FDB1F47F}"/>
                </a:ext>
              </a:extLst>
            </p:cNvPr>
            <p:cNvSpPr>
              <a:spLocks noChangeShapeType="1"/>
            </p:cNvSpPr>
            <p:nvPr/>
          </p:nvSpPr>
          <p:spPr bwMode="auto">
            <a:xfrm flipV="1">
              <a:off x="5737226" y="596619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85" name="Line 357">
              <a:extLst>
                <a:ext uri="{FF2B5EF4-FFF2-40B4-BE49-F238E27FC236}">
                  <a16:creationId xmlns:a16="http://schemas.microsoft.com/office/drawing/2014/main" id="{B7562BD6-2263-4F2A-B112-559C3FEE0159}"/>
                </a:ext>
              </a:extLst>
            </p:cNvPr>
            <p:cNvSpPr>
              <a:spLocks noChangeShapeType="1"/>
            </p:cNvSpPr>
            <p:nvPr/>
          </p:nvSpPr>
          <p:spPr bwMode="auto">
            <a:xfrm flipV="1">
              <a:off x="5992813" y="596619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86" name="Line 358">
              <a:extLst>
                <a:ext uri="{FF2B5EF4-FFF2-40B4-BE49-F238E27FC236}">
                  <a16:creationId xmlns:a16="http://schemas.microsoft.com/office/drawing/2014/main" id="{27B46971-E946-4794-9CA1-D14646B6905A}"/>
                </a:ext>
              </a:extLst>
            </p:cNvPr>
            <p:cNvSpPr>
              <a:spLocks noChangeShapeType="1"/>
            </p:cNvSpPr>
            <p:nvPr/>
          </p:nvSpPr>
          <p:spPr bwMode="auto">
            <a:xfrm flipV="1">
              <a:off x="6248401" y="596619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87" name="Line 359">
              <a:extLst>
                <a:ext uri="{FF2B5EF4-FFF2-40B4-BE49-F238E27FC236}">
                  <a16:creationId xmlns:a16="http://schemas.microsoft.com/office/drawing/2014/main" id="{D0A4B547-68E3-44BF-BBBF-C628BC4E3438}"/>
                </a:ext>
              </a:extLst>
            </p:cNvPr>
            <p:cNvSpPr>
              <a:spLocks noChangeShapeType="1"/>
            </p:cNvSpPr>
            <p:nvPr/>
          </p:nvSpPr>
          <p:spPr bwMode="auto">
            <a:xfrm>
              <a:off x="4972051" y="4502523"/>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88" name="Line 360">
              <a:extLst>
                <a:ext uri="{FF2B5EF4-FFF2-40B4-BE49-F238E27FC236}">
                  <a16:creationId xmlns:a16="http://schemas.microsoft.com/office/drawing/2014/main" id="{A6C5A80A-A6E0-4757-870A-15AD914A4B50}"/>
                </a:ext>
              </a:extLst>
            </p:cNvPr>
            <p:cNvSpPr>
              <a:spLocks noChangeShapeType="1"/>
            </p:cNvSpPr>
            <p:nvPr/>
          </p:nvSpPr>
          <p:spPr bwMode="auto">
            <a:xfrm>
              <a:off x="5227638" y="4502523"/>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89" name="Line 361">
              <a:extLst>
                <a:ext uri="{FF2B5EF4-FFF2-40B4-BE49-F238E27FC236}">
                  <a16:creationId xmlns:a16="http://schemas.microsoft.com/office/drawing/2014/main" id="{8875974C-2731-40BB-9780-690E3D5F017A}"/>
                </a:ext>
              </a:extLst>
            </p:cNvPr>
            <p:cNvSpPr>
              <a:spLocks noChangeShapeType="1"/>
            </p:cNvSpPr>
            <p:nvPr/>
          </p:nvSpPr>
          <p:spPr bwMode="auto">
            <a:xfrm>
              <a:off x="5483226" y="4502523"/>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90" name="Line 362">
              <a:extLst>
                <a:ext uri="{FF2B5EF4-FFF2-40B4-BE49-F238E27FC236}">
                  <a16:creationId xmlns:a16="http://schemas.microsoft.com/office/drawing/2014/main" id="{DC894B50-7865-4D0A-AD66-525F16497A68}"/>
                </a:ext>
              </a:extLst>
            </p:cNvPr>
            <p:cNvSpPr>
              <a:spLocks noChangeShapeType="1"/>
            </p:cNvSpPr>
            <p:nvPr/>
          </p:nvSpPr>
          <p:spPr bwMode="auto">
            <a:xfrm>
              <a:off x="5737226" y="4502523"/>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1791" name="Line 363">
              <a:extLst>
                <a:ext uri="{FF2B5EF4-FFF2-40B4-BE49-F238E27FC236}">
                  <a16:creationId xmlns:a16="http://schemas.microsoft.com/office/drawing/2014/main" id="{94A3A39D-A867-4938-8B6B-7F7A6C5A197A}"/>
                </a:ext>
              </a:extLst>
            </p:cNvPr>
            <p:cNvSpPr>
              <a:spLocks noChangeShapeType="1"/>
            </p:cNvSpPr>
            <p:nvPr/>
          </p:nvSpPr>
          <p:spPr bwMode="auto">
            <a:xfrm>
              <a:off x="5992813" y="4502523"/>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728" name="Line 364">
              <a:extLst>
                <a:ext uri="{FF2B5EF4-FFF2-40B4-BE49-F238E27FC236}">
                  <a16:creationId xmlns:a16="http://schemas.microsoft.com/office/drawing/2014/main" id="{BABB20F5-C8DC-46AE-9A7B-5F63315F1E4C}"/>
                </a:ext>
              </a:extLst>
            </p:cNvPr>
            <p:cNvSpPr>
              <a:spLocks noChangeShapeType="1"/>
            </p:cNvSpPr>
            <p:nvPr/>
          </p:nvSpPr>
          <p:spPr bwMode="auto">
            <a:xfrm>
              <a:off x="6248401" y="4502523"/>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729" name="Rectangle 365">
              <a:extLst>
                <a:ext uri="{FF2B5EF4-FFF2-40B4-BE49-F238E27FC236}">
                  <a16:creationId xmlns:a16="http://schemas.microsoft.com/office/drawing/2014/main" id="{E5682405-C312-41D9-AC7D-89E95D20ABA0}"/>
                </a:ext>
              </a:extLst>
            </p:cNvPr>
            <p:cNvSpPr>
              <a:spLocks noChangeArrowheads="1"/>
            </p:cNvSpPr>
            <p:nvPr/>
          </p:nvSpPr>
          <p:spPr bwMode="auto">
            <a:xfrm>
              <a:off x="4957763" y="6018585"/>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730" name="Rectangle 366">
              <a:extLst>
                <a:ext uri="{FF2B5EF4-FFF2-40B4-BE49-F238E27FC236}">
                  <a16:creationId xmlns:a16="http://schemas.microsoft.com/office/drawing/2014/main" id="{2C527277-E054-4C72-9B05-B82960FD37D2}"/>
                </a:ext>
              </a:extLst>
            </p:cNvPr>
            <p:cNvSpPr>
              <a:spLocks noChangeArrowheads="1"/>
            </p:cNvSpPr>
            <p:nvPr/>
          </p:nvSpPr>
          <p:spPr bwMode="auto">
            <a:xfrm>
              <a:off x="5211763" y="6018585"/>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5</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731" name="Rectangle 367">
              <a:extLst>
                <a:ext uri="{FF2B5EF4-FFF2-40B4-BE49-F238E27FC236}">
                  <a16:creationId xmlns:a16="http://schemas.microsoft.com/office/drawing/2014/main" id="{E8C487D1-30D6-4B96-B02A-0B8ADA485232}"/>
                </a:ext>
              </a:extLst>
            </p:cNvPr>
            <p:cNvSpPr>
              <a:spLocks noChangeArrowheads="1"/>
            </p:cNvSpPr>
            <p:nvPr/>
          </p:nvSpPr>
          <p:spPr bwMode="auto">
            <a:xfrm>
              <a:off x="5448301" y="6018585"/>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732" name="Rectangle 368">
              <a:extLst>
                <a:ext uri="{FF2B5EF4-FFF2-40B4-BE49-F238E27FC236}">
                  <a16:creationId xmlns:a16="http://schemas.microsoft.com/office/drawing/2014/main" id="{A5A018B1-314E-4ACE-A7A2-0E65AA83D786}"/>
                </a:ext>
              </a:extLst>
            </p:cNvPr>
            <p:cNvSpPr>
              <a:spLocks noChangeArrowheads="1"/>
            </p:cNvSpPr>
            <p:nvPr/>
          </p:nvSpPr>
          <p:spPr bwMode="auto">
            <a:xfrm>
              <a:off x="5702301" y="6018585"/>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15</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733" name="Rectangle 369">
              <a:extLst>
                <a:ext uri="{FF2B5EF4-FFF2-40B4-BE49-F238E27FC236}">
                  <a16:creationId xmlns:a16="http://schemas.microsoft.com/office/drawing/2014/main" id="{FA8A3C8E-A87E-4200-B645-CD31491BCA64}"/>
                </a:ext>
              </a:extLst>
            </p:cNvPr>
            <p:cNvSpPr>
              <a:spLocks noChangeArrowheads="1"/>
            </p:cNvSpPr>
            <p:nvPr/>
          </p:nvSpPr>
          <p:spPr bwMode="auto">
            <a:xfrm>
              <a:off x="5957888" y="6018585"/>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734" name="Rectangle 370">
              <a:extLst>
                <a:ext uri="{FF2B5EF4-FFF2-40B4-BE49-F238E27FC236}">
                  <a16:creationId xmlns:a16="http://schemas.microsoft.com/office/drawing/2014/main" id="{52557D86-9C2D-40FD-953D-868DE4C7643B}"/>
                </a:ext>
              </a:extLst>
            </p:cNvPr>
            <p:cNvSpPr>
              <a:spLocks noChangeArrowheads="1"/>
            </p:cNvSpPr>
            <p:nvPr/>
          </p:nvSpPr>
          <p:spPr bwMode="auto">
            <a:xfrm>
              <a:off x="6211888" y="6018585"/>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25</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735" name="Rectangle 371">
              <a:extLst>
                <a:ext uri="{FF2B5EF4-FFF2-40B4-BE49-F238E27FC236}">
                  <a16:creationId xmlns:a16="http://schemas.microsoft.com/office/drawing/2014/main" id="{D30D20CE-4777-4DE5-A298-288A9E96D34A}"/>
                </a:ext>
              </a:extLst>
            </p:cNvPr>
            <p:cNvSpPr>
              <a:spLocks noChangeArrowheads="1"/>
            </p:cNvSpPr>
            <p:nvPr/>
          </p:nvSpPr>
          <p:spPr bwMode="auto">
            <a:xfrm>
              <a:off x="5546726" y="6123360"/>
              <a:ext cx="3382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parameter</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3736" name="Line 372">
              <a:extLst>
                <a:ext uri="{FF2B5EF4-FFF2-40B4-BE49-F238E27FC236}">
                  <a16:creationId xmlns:a16="http://schemas.microsoft.com/office/drawing/2014/main" id="{CD45D962-5494-4C1C-981F-E3E80D7CB895}"/>
                </a:ext>
              </a:extLst>
            </p:cNvPr>
            <p:cNvSpPr>
              <a:spLocks noChangeShapeType="1"/>
            </p:cNvSpPr>
            <p:nvPr/>
          </p:nvSpPr>
          <p:spPr bwMode="auto">
            <a:xfrm flipV="1">
              <a:off x="4972051" y="4502523"/>
              <a:ext cx="0" cy="147955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737" name="Line 373">
              <a:extLst>
                <a:ext uri="{FF2B5EF4-FFF2-40B4-BE49-F238E27FC236}">
                  <a16:creationId xmlns:a16="http://schemas.microsoft.com/office/drawing/2014/main" id="{8181A875-728B-4B55-BE90-AE42C9FFEA8F}"/>
                </a:ext>
              </a:extLst>
            </p:cNvPr>
            <p:cNvSpPr>
              <a:spLocks noChangeShapeType="1"/>
            </p:cNvSpPr>
            <p:nvPr/>
          </p:nvSpPr>
          <p:spPr bwMode="auto">
            <a:xfrm flipV="1">
              <a:off x="6451601" y="4502523"/>
              <a:ext cx="0" cy="147955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738" name="Line 374">
              <a:extLst>
                <a:ext uri="{FF2B5EF4-FFF2-40B4-BE49-F238E27FC236}">
                  <a16:creationId xmlns:a16="http://schemas.microsoft.com/office/drawing/2014/main" id="{B85305DC-D7EA-45ED-9B9B-629C8338E871}"/>
                </a:ext>
              </a:extLst>
            </p:cNvPr>
            <p:cNvSpPr>
              <a:spLocks noChangeShapeType="1"/>
            </p:cNvSpPr>
            <p:nvPr/>
          </p:nvSpPr>
          <p:spPr bwMode="auto">
            <a:xfrm>
              <a:off x="4972051" y="5982073"/>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739" name="Line 375">
              <a:extLst>
                <a:ext uri="{FF2B5EF4-FFF2-40B4-BE49-F238E27FC236}">
                  <a16:creationId xmlns:a16="http://schemas.microsoft.com/office/drawing/2014/main" id="{654B80C9-1D50-473F-9176-927D32F50C0D}"/>
                </a:ext>
              </a:extLst>
            </p:cNvPr>
            <p:cNvSpPr>
              <a:spLocks noChangeShapeType="1"/>
            </p:cNvSpPr>
            <p:nvPr/>
          </p:nvSpPr>
          <p:spPr bwMode="auto">
            <a:xfrm>
              <a:off x="4972051" y="5685210"/>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740" name="Line 376">
              <a:extLst>
                <a:ext uri="{FF2B5EF4-FFF2-40B4-BE49-F238E27FC236}">
                  <a16:creationId xmlns:a16="http://schemas.microsoft.com/office/drawing/2014/main" id="{C073BE40-8739-4747-9BFF-574C79061120}"/>
                </a:ext>
              </a:extLst>
            </p:cNvPr>
            <p:cNvSpPr>
              <a:spLocks noChangeShapeType="1"/>
            </p:cNvSpPr>
            <p:nvPr/>
          </p:nvSpPr>
          <p:spPr bwMode="auto">
            <a:xfrm>
              <a:off x="4972051" y="5389935"/>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741" name="Line 377">
              <a:extLst>
                <a:ext uri="{FF2B5EF4-FFF2-40B4-BE49-F238E27FC236}">
                  <a16:creationId xmlns:a16="http://schemas.microsoft.com/office/drawing/2014/main" id="{3921A2F9-DCFA-4680-8171-BB4C044A3FB7}"/>
                </a:ext>
              </a:extLst>
            </p:cNvPr>
            <p:cNvSpPr>
              <a:spLocks noChangeShapeType="1"/>
            </p:cNvSpPr>
            <p:nvPr/>
          </p:nvSpPr>
          <p:spPr bwMode="auto">
            <a:xfrm>
              <a:off x="4972051" y="5094660"/>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742" name="Line 378">
              <a:extLst>
                <a:ext uri="{FF2B5EF4-FFF2-40B4-BE49-F238E27FC236}">
                  <a16:creationId xmlns:a16="http://schemas.microsoft.com/office/drawing/2014/main" id="{E135789C-482C-4C72-B19D-C0BA9D494784}"/>
                </a:ext>
              </a:extLst>
            </p:cNvPr>
            <p:cNvSpPr>
              <a:spLocks noChangeShapeType="1"/>
            </p:cNvSpPr>
            <p:nvPr/>
          </p:nvSpPr>
          <p:spPr bwMode="auto">
            <a:xfrm>
              <a:off x="4972051" y="4799385"/>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743" name="Line 379">
              <a:extLst>
                <a:ext uri="{FF2B5EF4-FFF2-40B4-BE49-F238E27FC236}">
                  <a16:creationId xmlns:a16="http://schemas.microsoft.com/office/drawing/2014/main" id="{3929FB05-49BD-46F3-BEDB-4C8DA0EAD74A}"/>
                </a:ext>
              </a:extLst>
            </p:cNvPr>
            <p:cNvSpPr>
              <a:spLocks noChangeShapeType="1"/>
            </p:cNvSpPr>
            <p:nvPr/>
          </p:nvSpPr>
          <p:spPr bwMode="auto">
            <a:xfrm>
              <a:off x="4972051" y="4502523"/>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744" name="Line 380">
              <a:extLst>
                <a:ext uri="{FF2B5EF4-FFF2-40B4-BE49-F238E27FC236}">
                  <a16:creationId xmlns:a16="http://schemas.microsoft.com/office/drawing/2014/main" id="{394B8E11-619D-4260-84C6-D1E024DF4497}"/>
                </a:ext>
              </a:extLst>
            </p:cNvPr>
            <p:cNvSpPr>
              <a:spLocks noChangeShapeType="1"/>
            </p:cNvSpPr>
            <p:nvPr/>
          </p:nvSpPr>
          <p:spPr bwMode="auto">
            <a:xfrm flipH="1">
              <a:off x="6437313" y="5982073"/>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745" name="Line 381">
              <a:extLst>
                <a:ext uri="{FF2B5EF4-FFF2-40B4-BE49-F238E27FC236}">
                  <a16:creationId xmlns:a16="http://schemas.microsoft.com/office/drawing/2014/main" id="{F40740F9-9105-41EB-A72F-13876CB5E67C}"/>
                </a:ext>
              </a:extLst>
            </p:cNvPr>
            <p:cNvSpPr>
              <a:spLocks noChangeShapeType="1"/>
            </p:cNvSpPr>
            <p:nvPr/>
          </p:nvSpPr>
          <p:spPr bwMode="auto">
            <a:xfrm flipH="1">
              <a:off x="6437313" y="568521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746" name="Line 382">
              <a:extLst>
                <a:ext uri="{FF2B5EF4-FFF2-40B4-BE49-F238E27FC236}">
                  <a16:creationId xmlns:a16="http://schemas.microsoft.com/office/drawing/2014/main" id="{D70F0F16-C648-4043-9C18-96983011B8A4}"/>
                </a:ext>
              </a:extLst>
            </p:cNvPr>
            <p:cNvSpPr>
              <a:spLocks noChangeShapeType="1"/>
            </p:cNvSpPr>
            <p:nvPr/>
          </p:nvSpPr>
          <p:spPr bwMode="auto">
            <a:xfrm flipH="1">
              <a:off x="6437313" y="5389935"/>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747" name="Line 383">
              <a:extLst>
                <a:ext uri="{FF2B5EF4-FFF2-40B4-BE49-F238E27FC236}">
                  <a16:creationId xmlns:a16="http://schemas.microsoft.com/office/drawing/2014/main" id="{7B4E47C1-023D-4AE3-BB49-FC68324BBCF9}"/>
                </a:ext>
              </a:extLst>
            </p:cNvPr>
            <p:cNvSpPr>
              <a:spLocks noChangeShapeType="1"/>
            </p:cNvSpPr>
            <p:nvPr/>
          </p:nvSpPr>
          <p:spPr bwMode="auto">
            <a:xfrm flipH="1">
              <a:off x="6437313" y="509466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748" name="Line 384">
              <a:extLst>
                <a:ext uri="{FF2B5EF4-FFF2-40B4-BE49-F238E27FC236}">
                  <a16:creationId xmlns:a16="http://schemas.microsoft.com/office/drawing/2014/main" id="{C9380220-1A73-4275-BB4E-C66AA1842463}"/>
                </a:ext>
              </a:extLst>
            </p:cNvPr>
            <p:cNvSpPr>
              <a:spLocks noChangeShapeType="1"/>
            </p:cNvSpPr>
            <p:nvPr/>
          </p:nvSpPr>
          <p:spPr bwMode="auto">
            <a:xfrm flipH="1">
              <a:off x="6437313" y="4799385"/>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552" name="Line 385">
              <a:extLst>
                <a:ext uri="{FF2B5EF4-FFF2-40B4-BE49-F238E27FC236}">
                  <a16:creationId xmlns:a16="http://schemas.microsoft.com/office/drawing/2014/main" id="{5F5E7772-8B90-474A-8871-F9BE427CD1A7}"/>
                </a:ext>
              </a:extLst>
            </p:cNvPr>
            <p:cNvSpPr>
              <a:spLocks noChangeShapeType="1"/>
            </p:cNvSpPr>
            <p:nvPr/>
          </p:nvSpPr>
          <p:spPr bwMode="auto">
            <a:xfrm flipH="1">
              <a:off x="6437313" y="4502523"/>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553" name="Rectangle 386">
              <a:extLst>
                <a:ext uri="{FF2B5EF4-FFF2-40B4-BE49-F238E27FC236}">
                  <a16:creationId xmlns:a16="http://schemas.microsoft.com/office/drawing/2014/main" id="{DC4513D1-4E95-4C9B-BDD0-CA9277632293}"/>
                </a:ext>
              </a:extLst>
            </p:cNvPr>
            <p:cNvSpPr>
              <a:spLocks noChangeArrowheads="1"/>
            </p:cNvSpPr>
            <p:nvPr/>
          </p:nvSpPr>
          <p:spPr bwMode="auto">
            <a:xfrm>
              <a:off x="4895851" y="5937623"/>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554" name="Rectangle 387">
              <a:extLst>
                <a:ext uri="{FF2B5EF4-FFF2-40B4-BE49-F238E27FC236}">
                  <a16:creationId xmlns:a16="http://schemas.microsoft.com/office/drawing/2014/main" id="{E0D696C0-C2C3-4445-BA05-9C3AA5FD0401}"/>
                </a:ext>
              </a:extLst>
            </p:cNvPr>
            <p:cNvSpPr>
              <a:spLocks noChangeArrowheads="1"/>
            </p:cNvSpPr>
            <p:nvPr/>
          </p:nvSpPr>
          <p:spPr bwMode="auto">
            <a:xfrm>
              <a:off x="4838701" y="5639173"/>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555" name="Rectangle 388">
              <a:extLst>
                <a:ext uri="{FF2B5EF4-FFF2-40B4-BE49-F238E27FC236}">
                  <a16:creationId xmlns:a16="http://schemas.microsoft.com/office/drawing/2014/main" id="{1493574B-83F6-482D-BF6E-2B2678F69B2E}"/>
                </a:ext>
              </a:extLst>
            </p:cNvPr>
            <p:cNvSpPr>
              <a:spLocks noChangeArrowheads="1"/>
            </p:cNvSpPr>
            <p:nvPr/>
          </p:nvSpPr>
          <p:spPr bwMode="auto">
            <a:xfrm>
              <a:off x="4838701" y="5347073"/>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556" name="Rectangle 389">
              <a:extLst>
                <a:ext uri="{FF2B5EF4-FFF2-40B4-BE49-F238E27FC236}">
                  <a16:creationId xmlns:a16="http://schemas.microsoft.com/office/drawing/2014/main" id="{CFBA0ACF-5B00-41D8-BD81-31A20F272A43}"/>
                </a:ext>
              </a:extLst>
            </p:cNvPr>
            <p:cNvSpPr>
              <a:spLocks noChangeArrowheads="1"/>
            </p:cNvSpPr>
            <p:nvPr/>
          </p:nvSpPr>
          <p:spPr bwMode="auto">
            <a:xfrm>
              <a:off x="4838701" y="5050210"/>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0.6</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557" name="Rectangle 390">
              <a:extLst>
                <a:ext uri="{FF2B5EF4-FFF2-40B4-BE49-F238E27FC236}">
                  <a16:creationId xmlns:a16="http://schemas.microsoft.com/office/drawing/2014/main" id="{A02BD1A8-DE1D-4EB4-8AF6-56C47F513FF5}"/>
                </a:ext>
              </a:extLst>
            </p:cNvPr>
            <p:cNvSpPr>
              <a:spLocks noChangeArrowheads="1"/>
            </p:cNvSpPr>
            <p:nvPr/>
          </p:nvSpPr>
          <p:spPr bwMode="auto">
            <a:xfrm>
              <a:off x="4838701" y="4758110"/>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0.8</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558" name="Rectangle 391">
              <a:extLst>
                <a:ext uri="{FF2B5EF4-FFF2-40B4-BE49-F238E27FC236}">
                  <a16:creationId xmlns:a16="http://schemas.microsoft.com/office/drawing/2014/main" id="{FDE5477F-1F6D-4016-A34A-31EE3554E1D7}"/>
                </a:ext>
              </a:extLst>
            </p:cNvPr>
            <p:cNvSpPr>
              <a:spLocks noChangeArrowheads="1"/>
            </p:cNvSpPr>
            <p:nvPr/>
          </p:nvSpPr>
          <p:spPr bwMode="auto">
            <a:xfrm>
              <a:off x="4895851" y="4459660"/>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grpSp>
      <p:sp>
        <p:nvSpPr>
          <p:cNvPr id="21910" name="Freeform: Shape 21909">
            <a:extLst>
              <a:ext uri="{FF2B5EF4-FFF2-40B4-BE49-F238E27FC236}">
                <a16:creationId xmlns:a16="http://schemas.microsoft.com/office/drawing/2014/main" id="{C5A6A993-F6AE-4F04-938E-BEA4EF9A3790}"/>
              </a:ext>
            </a:extLst>
          </p:cNvPr>
          <p:cNvSpPr/>
          <p:nvPr/>
        </p:nvSpPr>
        <p:spPr>
          <a:xfrm>
            <a:off x="3724275" y="4157663"/>
            <a:ext cx="571033" cy="728662"/>
          </a:xfrm>
          <a:custGeom>
            <a:avLst/>
            <a:gdLst>
              <a:gd name="connsiteX0" fmla="*/ 0 w 571033"/>
              <a:gd name="connsiteY0" fmla="*/ 728662 h 728662"/>
              <a:gd name="connsiteX1" fmla="*/ 509588 w 571033"/>
              <a:gd name="connsiteY1" fmla="*/ 428625 h 728662"/>
              <a:gd name="connsiteX2" fmla="*/ 561975 w 571033"/>
              <a:gd name="connsiteY2" fmla="*/ 0 h 728662"/>
              <a:gd name="connsiteX3" fmla="*/ 561975 w 571033"/>
              <a:gd name="connsiteY3" fmla="*/ 0 h 728662"/>
            </a:gdLst>
            <a:ahLst/>
            <a:cxnLst>
              <a:cxn ang="0">
                <a:pos x="connsiteX0" y="connsiteY0"/>
              </a:cxn>
              <a:cxn ang="0">
                <a:pos x="connsiteX1" y="connsiteY1"/>
              </a:cxn>
              <a:cxn ang="0">
                <a:pos x="connsiteX2" y="connsiteY2"/>
              </a:cxn>
              <a:cxn ang="0">
                <a:pos x="connsiteX3" y="connsiteY3"/>
              </a:cxn>
            </a:cxnLst>
            <a:rect l="l" t="t" r="r" b="b"/>
            <a:pathLst>
              <a:path w="571033" h="728662">
                <a:moveTo>
                  <a:pt x="0" y="728662"/>
                </a:moveTo>
                <a:cubicBezTo>
                  <a:pt x="207962" y="639365"/>
                  <a:pt x="415925" y="550069"/>
                  <a:pt x="509588" y="428625"/>
                </a:cubicBezTo>
                <a:cubicBezTo>
                  <a:pt x="603251" y="307181"/>
                  <a:pt x="561975" y="0"/>
                  <a:pt x="561975" y="0"/>
                </a:cubicBezTo>
                <a:lnTo>
                  <a:pt x="561975" y="0"/>
                </a:lnTo>
              </a:path>
            </a:pathLst>
          </a:custGeom>
          <a:noFill/>
          <a:ln w="19050">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latin typeface="Arial Narrow" panose="020B0606020202030204" pitchFamily="34" charset="0"/>
            </a:endParaRPr>
          </a:p>
        </p:txBody>
      </p:sp>
      <p:graphicFrame>
        <p:nvGraphicFramePr>
          <p:cNvPr id="175" name="Object 174">
            <a:extLst>
              <a:ext uri="{FF2B5EF4-FFF2-40B4-BE49-F238E27FC236}">
                <a16:creationId xmlns:a16="http://schemas.microsoft.com/office/drawing/2014/main" id="{917EAED8-2965-487C-9770-FA314FE93CFF}"/>
              </a:ext>
            </a:extLst>
          </p:cNvPr>
          <p:cNvGraphicFramePr>
            <a:graphicFrameLocks noChangeAspect="1"/>
          </p:cNvGraphicFramePr>
          <p:nvPr>
            <p:extLst>
              <p:ext uri="{D42A27DB-BD31-4B8C-83A1-F6EECF244321}">
                <p14:modId xmlns:p14="http://schemas.microsoft.com/office/powerpoint/2010/main" val="2608457479"/>
              </p:ext>
            </p:extLst>
          </p:nvPr>
        </p:nvGraphicFramePr>
        <p:xfrm>
          <a:off x="5916017" y="2139994"/>
          <a:ext cx="425808" cy="488755"/>
        </p:xfrm>
        <a:graphic>
          <a:graphicData uri="http://schemas.openxmlformats.org/presentationml/2006/ole">
            <mc:AlternateContent xmlns:mc="http://schemas.openxmlformats.org/markup-compatibility/2006">
              <mc:Choice xmlns:v="urn:schemas-microsoft-com:vml" Requires="v">
                <p:oleObj spid="_x0000_s24593" name="Equation" r:id="rId5" imgW="164880" imgH="190440" progId="Equation.DSMT4">
                  <p:embed/>
                </p:oleObj>
              </mc:Choice>
              <mc:Fallback>
                <p:oleObj name="Equation" r:id="rId5" imgW="164880" imgH="190440" progId="Equation.DSMT4">
                  <p:embed/>
                  <p:pic>
                    <p:nvPicPr>
                      <p:cNvPr id="175" name="Object 174">
                        <a:extLst>
                          <a:ext uri="{FF2B5EF4-FFF2-40B4-BE49-F238E27FC236}">
                            <a16:creationId xmlns:a16="http://schemas.microsoft.com/office/drawing/2014/main" id="{917EAED8-2965-487C-9770-FA314FE93CFF}"/>
                          </a:ext>
                        </a:extLst>
                      </p:cNvPr>
                      <p:cNvPicPr>
                        <a:picLocks noChangeAspect="1" noChangeArrowheads="1"/>
                      </p:cNvPicPr>
                      <p:nvPr/>
                    </p:nvPicPr>
                    <p:blipFill>
                      <a:blip r:embed="rId6"/>
                      <a:srcRect/>
                      <a:stretch>
                        <a:fillRect/>
                      </a:stretch>
                    </p:blipFill>
                    <p:spPr bwMode="auto">
                      <a:xfrm>
                        <a:off x="5916017" y="2139994"/>
                        <a:ext cx="425808" cy="488755"/>
                      </a:xfrm>
                      <a:prstGeom prst="rect">
                        <a:avLst/>
                      </a:prstGeom>
                      <a:noFill/>
                    </p:spPr>
                  </p:pic>
                </p:oleObj>
              </mc:Fallback>
            </mc:AlternateContent>
          </a:graphicData>
        </a:graphic>
      </p:graphicFrame>
      <p:sp>
        <p:nvSpPr>
          <p:cNvPr id="176" name="Rectangle 175">
            <a:extLst>
              <a:ext uri="{FF2B5EF4-FFF2-40B4-BE49-F238E27FC236}">
                <a16:creationId xmlns:a16="http://schemas.microsoft.com/office/drawing/2014/main" id="{265674E3-9E84-41AD-8A8A-A71C2988FF5A}"/>
              </a:ext>
            </a:extLst>
          </p:cNvPr>
          <p:cNvSpPr/>
          <p:nvPr/>
        </p:nvSpPr>
        <p:spPr>
          <a:xfrm>
            <a:off x="236294" y="246285"/>
            <a:ext cx="2393037" cy="954107"/>
          </a:xfrm>
          <a:prstGeom prst="rect">
            <a:avLst/>
          </a:prstGeom>
        </p:spPr>
        <p:txBody>
          <a:bodyPr wrap="square">
            <a:spAutoFit/>
          </a:bodyPr>
          <a:lstStyle/>
          <a:p>
            <a:r>
              <a:rPr lang="en-GB" sz="2800" dirty="0">
                <a:solidFill>
                  <a:schemeClr val="accent1">
                    <a:lumMod val="75000"/>
                  </a:schemeClr>
                </a:solidFill>
                <a:latin typeface="Arial Narrow" panose="020B0606020202030204" pitchFamily="34" charset="0"/>
              </a:rPr>
              <a:t>Between region parameters</a:t>
            </a:r>
            <a:endParaRPr lang="en-GB" sz="24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999804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4014E1-C548-4FEA-AF46-F6EF8705BE28}"/>
              </a:ext>
            </a:extLst>
          </p:cNvPr>
          <p:cNvGrpSpPr/>
          <p:nvPr/>
        </p:nvGrpSpPr>
        <p:grpSpPr>
          <a:xfrm>
            <a:off x="2471982" y="1336919"/>
            <a:ext cx="4016376" cy="3963760"/>
            <a:chOff x="2471982" y="1336919"/>
            <a:chExt cx="4016376" cy="3963760"/>
          </a:xfrm>
        </p:grpSpPr>
        <p:grpSp>
          <p:nvGrpSpPr>
            <p:cNvPr id="1082" name="Group 1081">
              <a:extLst>
                <a:ext uri="{FF2B5EF4-FFF2-40B4-BE49-F238E27FC236}">
                  <a16:creationId xmlns:a16="http://schemas.microsoft.com/office/drawing/2014/main" id="{B2ED7B6E-7964-42B3-B044-1D137074927C}"/>
                </a:ext>
              </a:extLst>
            </p:cNvPr>
            <p:cNvGrpSpPr/>
            <p:nvPr/>
          </p:nvGrpSpPr>
          <p:grpSpPr>
            <a:xfrm>
              <a:off x="2471982" y="1336919"/>
              <a:ext cx="4016376" cy="3963760"/>
              <a:chOff x="2487613" y="336550"/>
              <a:chExt cx="4016376" cy="3963760"/>
            </a:xfrm>
          </p:grpSpPr>
          <p:grpSp>
            <p:nvGrpSpPr>
              <p:cNvPr id="5" name="Group 205">
                <a:extLst>
                  <a:ext uri="{FF2B5EF4-FFF2-40B4-BE49-F238E27FC236}">
                    <a16:creationId xmlns:a16="http://schemas.microsoft.com/office/drawing/2014/main" id="{D07F7EBE-C5CA-4FAC-A616-D1281CDA0069}"/>
                  </a:ext>
                </a:extLst>
              </p:cNvPr>
              <p:cNvGrpSpPr>
                <a:grpSpLocks/>
              </p:cNvGrpSpPr>
              <p:nvPr/>
            </p:nvGrpSpPr>
            <p:grpSpPr bwMode="auto">
              <a:xfrm>
                <a:off x="2487613" y="336550"/>
                <a:ext cx="4016375" cy="3714750"/>
                <a:chOff x="1567" y="212"/>
                <a:chExt cx="2530" cy="2340"/>
              </a:xfrm>
            </p:grpSpPr>
            <p:sp>
              <p:nvSpPr>
                <p:cNvPr id="350" name="Rectangle 5">
                  <a:extLst>
                    <a:ext uri="{FF2B5EF4-FFF2-40B4-BE49-F238E27FC236}">
                      <a16:creationId xmlns:a16="http://schemas.microsoft.com/office/drawing/2014/main" id="{E4B0669C-9FA5-4E94-A630-275ADFA28366}"/>
                    </a:ext>
                  </a:extLst>
                </p:cNvPr>
                <p:cNvSpPr>
                  <a:spLocks noChangeArrowheads="1"/>
                </p:cNvSpPr>
                <p:nvPr/>
              </p:nvSpPr>
              <p:spPr bwMode="auto">
                <a:xfrm>
                  <a:off x="1772" y="325"/>
                  <a:ext cx="2325" cy="9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51" name="Rectangle 6">
                  <a:extLst>
                    <a:ext uri="{FF2B5EF4-FFF2-40B4-BE49-F238E27FC236}">
                      <a16:creationId xmlns:a16="http://schemas.microsoft.com/office/drawing/2014/main" id="{CC34FAD8-8157-4C37-81CF-39273DD4295E}"/>
                    </a:ext>
                  </a:extLst>
                </p:cNvPr>
                <p:cNvSpPr>
                  <a:spLocks noChangeArrowheads="1"/>
                </p:cNvSpPr>
                <p:nvPr/>
              </p:nvSpPr>
              <p:spPr bwMode="auto">
                <a:xfrm>
                  <a:off x="2586" y="212"/>
                  <a:ext cx="67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First-order sensitivity</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84" name="Line 7">
                  <a:extLst>
                    <a:ext uri="{FF2B5EF4-FFF2-40B4-BE49-F238E27FC236}">
                      <a16:creationId xmlns:a16="http://schemas.microsoft.com/office/drawing/2014/main" id="{91965EB7-C55C-4600-BFB0-A08753B9CAD0}"/>
                    </a:ext>
                  </a:extLst>
                </p:cNvPr>
                <p:cNvSpPr>
                  <a:spLocks noChangeShapeType="1"/>
                </p:cNvSpPr>
                <p:nvPr/>
              </p:nvSpPr>
              <p:spPr bwMode="auto">
                <a:xfrm>
                  <a:off x="1772" y="458"/>
                  <a:ext cx="232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85" name="Freeform 8">
                  <a:extLst>
                    <a:ext uri="{FF2B5EF4-FFF2-40B4-BE49-F238E27FC236}">
                      <a16:creationId xmlns:a16="http://schemas.microsoft.com/office/drawing/2014/main" id="{69C02DF2-AB96-4267-B683-7B2F6A6F3FD7}"/>
                    </a:ext>
                  </a:extLst>
                </p:cNvPr>
                <p:cNvSpPr>
                  <a:spLocks noEditPoints="1"/>
                </p:cNvSpPr>
                <p:nvPr/>
              </p:nvSpPr>
              <p:spPr bwMode="auto">
                <a:xfrm>
                  <a:off x="2085" y="427"/>
                  <a:ext cx="1948" cy="732"/>
                </a:xfrm>
                <a:custGeom>
                  <a:avLst/>
                  <a:gdLst>
                    <a:gd name="T0" fmla="*/ 0 w 1948"/>
                    <a:gd name="T1" fmla="*/ 4 h 732"/>
                    <a:gd name="T2" fmla="*/ 313 w 1948"/>
                    <a:gd name="T3" fmla="*/ 31 h 732"/>
                    <a:gd name="T4" fmla="*/ 285 w 1948"/>
                    <a:gd name="T5" fmla="*/ 31 h 732"/>
                    <a:gd name="T6" fmla="*/ 320 w 1948"/>
                    <a:gd name="T7" fmla="*/ 31 h 732"/>
                    <a:gd name="T8" fmla="*/ 320 w 1948"/>
                    <a:gd name="T9" fmla="*/ 31 h 732"/>
                    <a:gd name="T10" fmla="*/ 598 w 1948"/>
                    <a:gd name="T11" fmla="*/ 32 h 732"/>
                    <a:gd name="T12" fmla="*/ 633 w 1948"/>
                    <a:gd name="T13" fmla="*/ 31 h 732"/>
                    <a:gd name="T14" fmla="*/ 605 w 1948"/>
                    <a:gd name="T15" fmla="*/ 31 h 732"/>
                    <a:gd name="T16" fmla="*/ 640 w 1948"/>
                    <a:gd name="T17" fmla="*/ 31 h 732"/>
                    <a:gd name="T18" fmla="*/ 640 w 1948"/>
                    <a:gd name="T19" fmla="*/ 31 h 732"/>
                    <a:gd name="T20" fmla="*/ 882 w 1948"/>
                    <a:gd name="T21" fmla="*/ 47 h 732"/>
                    <a:gd name="T22" fmla="*/ 918 w 1948"/>
                    <a:gd name="T23" fmla="*/ 31 h 732"/>
                    <a:gd name="T24" fmla="*/ 889 w 1948"/>
                    <a:gd name="T25" fmla="*/ 31 h 732"/>
                    <a:gd name="T26" fmla="*/ 953 w 1948"/>
                    <a:gd name="T27" fmla="*/ 31 h 732"/>
                    <a:gd name="T28" fmla="*/ 953 w 1948"/>
                    <a:gd name="T29" fmla="*/ 31 h 732"/>
                    <a:gd name="T30" fmla="*/ 988 w 1948"/>
                    <a:gd name="T31" fmla="*/ 31 h 732"/>
                    <a:gd name="T32" fmla="*/ 1138 w 1948"/>
                    <a:gd name="T33" fmla="*/ 31 h 732"/>
                    <a:gd name="T34" fmla="*/ 1166 w 1948"/>
                    <a:gd name="T35" fmla="*/ 31 h 732"/>
                    <a:gd name="T36" fmla="*/ 1202 w 1948"/>
                    <a:gd name="T37" fmla="*/ 31 h 732"/>
                    <a:gd name="T38" fmla="*/ 1202 w 1948"/>
                    <a:gd name="T39" fmla="*/ 31 h 732"/>
                    <a:gd name="T40" fmla="*/ 1237 w 1948"/>
                    <a:gd name="T41" fmla="*/ 31 h 732"/>
                    <a:gd name="T42" fmla="*/ 1245 w 1948"/>
                    <a:gd name="T43" fmla="*/ 31 h 732"/>
                    <a:gd name="T44" fmla="*/ 1273 w 1948"/>
                    <a:gd name="T45" fmla="*/ 31 h 732"/>
                    <a:gd name="T46" fmla="*/ 1308 w 1948"/>
                    <a:gd name="T47" fmla="*/ 31 h 732"/>
                    <a:gd name="T48" fmla="*/ 1308 w 1948"/>
                    <a:gd name="T49" fmla="*/ 31 h 732"/>
                    <a:gd name="T50" fmla="*/ 1422 w 1948"/>
                    <a:gd name="T51" fmla="*/ 0 h 732"/>
                    <a:gd name="T52" fmla="*/ 1486 w 1948"/>
                    <a:gd name="T53" fmla="*/ 31 h 732"/>
                    <a:gd name="T54" fmla="*/ 1458 w 1948"/>
                    <a:gd name="T55" fmla="*/ 31 h 732"/>
                    <a:gd name="T56" fmla="*/ 1522 w 1948"/>
                    <a:gd name="T57" fmla="*/ 31 h 732"/>
                    <a:gd name="T58" fmla="*/ 1522 w 1948"/>
                    <a:gd name="T59" fmla="*/ 31 h 732"/>
                    <a:gd name="T60" fmla="*/ 1557 w 1948"/>
                    <a:gd name="T61" fmla="*/ 31 h 732"/>
                    <a:gd name="T62" fmla="*/ 1593 w 1948"/>
                    <a:gd name="T63" fmla="*/ 31 h 732"/>
                    <a:gd name="T64" fmla="*/ 1564 w 1948"/>
                    <a:gd name="T65" fmla="*/ 31 h 732"/>
                    <a:gd name="T66" fmla="*/ 1628 w 1948"/>
                    <a:gd name="T67" fmla="*/ 31 h 732"/>
                    <a:gd name="T68" fmla="*/ 1628 w 1948"/>
                    <a:gd name="T69" fmla="*/ 31 h 732"/>
                    <a:gd name="T70" fmla="*/ 1735 w 1948"/>
                    <a:gd name="T71" fmla="*/ 732 h 732"/>
                    <a:gd name="T72" fmla="*/ 1771 w 1948"/>
                    <a:gd name="T73" fmla="*/ 31 h 732"/>
                    <a:gd name="T74" fmla="*/ 1742 w 1948"/>
                    <a:gd name="T75" fmla="*/ 31 h 732"/>
                    <a:gd name="T76" fmla="*/ 1778 w 1948"/>
                    <a:gd name="T77" fmla="*/ 31 h 732"/>
                    <a:gd name="T78" fmla="*/ 1778 w 1948"/>
                    <a:gd name="T79" fmla="*/ 31 h 732"/>
                    <a:gd name="T80" fmla="*/ 1842 w 1948"/>
                    <a:gd name="T81" fmla="*/ 31 h 732"/>
                    <a:gd name="T82" fmla="*/ 1877 w 1948"/>
                    <a:gd name="T83" fmla="*/ 31 h 732"/>
                    <a:gd name="T84" fmla="*/ 1849 w 1948"/>
                    <a:gd name="T85" fmla="*/ 31 h 732"/>
                    <a:gd name="T86" fmla="*/ 1913 w 1948"/>
                    <a:gd name="T87" fmla="*/ 31 h 732"/>
                    <a:gd name="T88" fmla="*/ 1913 w 1948"/>
                    <a:gd name="T89" fmla="*/ 31 h 732"/>
                    <a:gd name="T90" fmla="*/ 1920 w 1948"/>
                    <a:gd name="T91" fmla="*/ 3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8" h="732">
                      <a:moveTo>
                        <a:pt x="29" y="31"/>
                      </a:moveTo>
                      <a:lnTo>
                        <a:pt x="29" y="4"/>
                      </a:lnTo>
                      <a:lnTo>
                        <a:pt x="0" y="4"/>
                      </a:lnTo>
                      <a:lnTo>
                        <a:pt x="0" y="31"/>
                      </a:lnTo>
                      <a:lnTo>
                        <a:pt x="29" y="31"/>
                      </a:lnTo>
                      <a:close/>
                      <a:moveTo>
                        <a:pt x="313" y="31"/>
                      </a:moveTo>
                      <a:lnTo>
                        <a:pt x="313" y="27"/>
                      </a:lnTo>
                      <a:lnTo>
                        <a:pt x="285" y="27"/>
                      </a:lnTo>
                      <a:lnTo>
                        <a:pt x="285" y="31"/>
                      </a:lnTo>
                      <a:lnTo>
                        <a:pt x="313" y="31"/>
                      </a:lnTo>
                      <a:close/>
                      <a:moveTo>
                        <a:pt x="320" y="31"/>
                      </a:moveTo>
                      <a:lnTo>
                        <a:pt x="320" y="31"/>
                      </a:lnTo>
                      <a:lnTo>
                        <a:pt x="349" y="31"/>
                      </a:lnTo>
                      <a:lnTo>
                        <a:pt x="349" y="31"/>
                      </a:lnTo>
                      <a:lnTo>
                        <a:pt x="320" y="31"/>
                      </a:lnTo>
                      <a:close/>
                      <a:moveTo>
                        <a:pt x="569" y="31"/>
                      </a:moveTo>
                      <a:lnTo>
                        <a:pt x="569" y="32"/>
                      </a:lnTo>
                      <a:lnTo>
                        <a:pt x="598" y="32"/>
                      </a:lnTo>
                      <a:lnTo>
                        <a:pt x="598" y="31"/>
                      </a:lnTo>
                      <a:lnTo>
                        <a:pt x="569" y="31"/>
                      </a:lnTo>
                      <a:close/>
                      <a:moveTo>
                        <a:pt x="633" y="31"/>
                      </a:moveTo>
                      <a:lnTo>
                        <a:pt x="633" y="31"/>
                      </a:lnTo>
                      <a:lnTo>
                        <a:pt x="605" y="31"/>
                      </a:lnTo>
                      <a:lnTo>
                        <a:pt x="605" y="31"/>
                      </a:lnTo>
                      <a:lnTo>
                        <a:pt x="633" y="31"/>
                      </a:lnTo>
                      <a:close/>
                      <a:moveTo>
                        <a:pt x="640" y="31"/>
                      </a:moveTo>
                      <a:lnTo>
                        <a:pt x="640" y="31"/>
                      </a:lnTo>
                      <a:lnTo>
                        <a:pt x="669" y="31"/>
                      </a:lnTo>
                      <a:lnTo>
                        <a:pt x="669" y="31"/>
                      </a:lnTo>
                      <a:lnTo>
                        <a:pt x="640" y="31"/>
                      </a:lnTo>
                      <a:close/>
                      <a:moveTo>
                        <a:pt x="853" y="31"/>
                      </a:moveTo>
                      <a:lnTo>
                        <a:pt x="853" y="47"/>
                      </a:lnTo>
                      <a:lnTo>
                        <a:pt x="882" y="47"/>
                      </a:lnTo>
                      <a:lnTo>
                        <a:pt x="882" y="31"/>
                      </a:lnTo>
                      <a:lnTo>
                        <a:pt x="853" y="31"/>
                      </a:lnTo>
                      <a:close/>
                      <a:moveTo>
                        <a:pt x="918" y="31"/>
                      </a:moveTo>
                      <a:lnTo>
                        <a:pt x="918" y="31"/>
                      </a:lnTo>
                      <a:lnTo>
                        <a:pt x="889" y="31"/>
                      </a:lnTo>
                      <a:lnTo>
                        <a:pt x="889" y="31"/>
                      </a:lnTo>
                      <a:lnTo>
                        <a:pt x="918" y="31"/>
                      </a:lnTo>
                      <a:close/>
                      <a:moveTo>
                        <a:pt x="953" y="31"/>
                      </a:moveTo>
                      <a:lnTo>
                        <a:pt x="953" y="31"/>
                      </a:lnTo>
                      <a:lnTo>
                        <a:pt x="925" y="31"/>
                      </a:lnTo>
                      <a:lnTo>
                        <a:pt x="925" y="31"/>
                      </a:lnTo>
                      <a:lnTo>
                        <a:pt x="953" y="31"/>
                      </a:lnTo>
                      <a:close/>
                      <a:moveTo>
                        <a:pt x="960" y="31"/>
                      </a:moveTo>
                      <a:lnTo>
                        <a:pt x="960" y="31"/>
                      </a:lnTo>
                      <a:lnTo>
                        <a:pt x="988" y="31"/>
                      </a:lnTo>
                      <a:lnTo>
                        <a:pt x="988" y="31"/>
                      </a:lnTo>
                      <a:lnTo>
                        <a:pt x="960" y="31"/>
                      </a:lnTo>
                      <a:close/>
                      <a:moveTo>
                        <a:pt x="1138" y="31"/>
                      </a:moveTo>
                      <a:lnTo>
                        <a:pt x="1138" y="69"/>
                      </a:lnTo>
                      <a:lnTo>
                        <a:pt x="1166" y="69"/>
                      </a:lnTo>
                      <a:lnTo>
                        <a:pt x="1166" y="31"/>
                      </a:lnTo>
                      <a:lnTo>
                        <a:pt x="1138" y="31"/>
                      </a:lnTo>
                      <a:close/>
                      <a:moveTo>
                        <a:pt x="1202" y="31"/>
                      </a:moveTo>
                      <a:lnTo>
                        <a:pt x="1202" y="31"/>
                      </a:lnTo>
                      <a:lnTo>
                        <a:pt x="1173" y="31"/>
                      </a:lnTo>
                      <a:lnTo>
                        <a:pt x="1173" y="31"/>
                      </a:lnTo>
                      <a:lnTo>
                        <a:pt x="1202" y="31"/>
                      </a:lnTo>
                      <a:close/>
                      <a:moveTo>
                        <a:pt x="1209" y="31"/>
                      </a:moveTo>
                      <a:lnTo>
                        <a:pt x="1209" y="31"/>
                      </a:lnTo>
                      <a:lnTo>
                        <a:pt x="1237" y="31"/>
                      </a:lnTo>
                      <a:lnTo>
                        <a:pt x="1237" y="31"/>
                      </a:lnTo>
                      <a:lnTo>
                        <a:pt x="1209" y="31"/>
                      </a:lnTo>
                      <a:close/>
                      <a:moveTo>
                        <a:pt x="1245" y="31"/>
                      </a:moveTo>
                      <a:lnTo>
                        <a:pt x="1245" y="31"/>
                      </a:lnTo>
                      <a:lnTo>
                        <a:pt x="1273" y="31"/>
                      </a:lnTo>
                      <a:lnTo>
                        <a:pt x="1273" y="31"/>
                      </a:lnTo>
                      <a:lnTo>
                        <a:pt x="1245" y="31"/>
                      </a:lnTo>
                      <a:close/>
                      <a:moveTo>
                        <a:pt x="1308" y="31"/>
                      </a:moveTo>
                      <a:lnTo>
                        <a:pt x="1308" y="31"/>
                      </a:lnTo>
                      <a:lnTo>
                        <a:pt x="1280" y="31"/>
                      </a:lnTo>
                      <a:lnTo>
                        <a:pt x="1280" y="31"/>
                      </a:lnTo>
                      <a:lnTo>
                        <a:pt x="1308" y="31"/>
                      </a:lnTo>
                      <a:close/>
                      <a:moveTo>
                        <a:pt x="1451" y="31"/>
                      </a:moveTo>
                      <a:lnTo>
                        <a:pt x="1451" y="0"/>
                      </a:lnTo>
                      <a:lnTo>
                        <a:pt x="1422" y="0"/>
                      </a:lnTo>
                      <a:lnTo>
                        <a:pt x="1422" y="31"/>
                      </a:lnTo>
                      <a:lnTo>
                        <a:pt x="1451" y="31"/>
                      </a:lnTo>
                      <a:close/>
                      <a:moveTo>
                        <a:pt x="1486" y="31"/>
                      </a:moveTo>
                      <a:lnTo>
                        <a:pt x="1486" y="31"/>
                      </a:lnTo>
                      <a:lnTo>
                        <a:pt x="1458" y="31"/>
                      </a:lnTo>
                      <a:lnTo>
                        <a:pt x="1458" y="31"/>
                      </a:lnTo>
                      <a:lnTo>
                        <a:pt x="1486" y="31"/>
                      </a:lnTo>
                      <a:close/>
                      <a:moveTo>
                        <a:pt x="1522" y="31"/>
                      </a:moveTo>
                      <a:lnTo>
                        <a:pt x="1522" y="31"/>
                      </a:lnTo>
                      <a:lnTo>
                        <a:pt x="1493" y="31"/>
                      </a:lnTo>
                      <a:lnTo>
                        <a:pt x="1493" y="31"/>
                      </a:lnTo>
                      <a:lnTo>
                        <a:pt x="1522" y="31"/>
                      </a:lnTo>
                      <a:close/>
                      <a:moveTo>
                        <a:pt x="1529" y="31"/>
                      </a:moveTo>
                      <a:lnTo>
                        <a:pt x="1529" y="31"/>
                      </a:lnTo>
                      <a:lnTo>
                        <a:pt x="1557" y="31"/>
                      </a:lnTo>
                      <a:lnTo>
                        <a:pt x="1557" y="31"/>
                      </a:lnTo>
                      <a:lnTo>
                        <a:pt x="1529" y="31"/>
                      </a:lnTo>
                      <a:close/>
                      <a:moveTo>
                        <a:pt x="1593" y="31"/>
                      </a:moveTo>
                      <a:lnTo>
                        <a:pt x="1593" y="31"/>
                      </a:lnTo>
                      <a:lnTo>
                        <a:pt x="1564" y="31"/>
                      </a:lnTo>
                      <a:lnTo>
                        <a:pt x="1564" y="31"/>
                      </a:lnTo>
                      <a:lnTo>
                        <a:pt x="1593" y="31"/>
                      </a:lnTo>
                      <a:close/>
                      <a:moveTo>
                        <a:pt x="1628" y="31"/>
                      </a:moveTo>
                      <a:lnTo>
                        <a:pt x="1628" y="31"/>
                      </a:lnTo>
                      <a:lnTo>
                        <a:pt x="1600" y="31"/>
                      </a:lnTo>
                      <a:lnTo>
                        <a:pt x="1600" y="31"/>
                      </a:lnTo>
                      <a:lnTo>
                        <a:pt x="1628" y="31"/>
                      </a:lnTo>
                      <a:close/>
                      <a:moveTo>
                        <a:pt x="1707" y="31"/>
                      </a:moveTo>
                      <a:lnTo>
                        <a:pt x="1707" y="732"/>
                      </a:lnTo>
                      <a:lnTo>
                        <a:pt x="1735" y="732"/>
                      </a:lnTo>
                      <a:lnTo>
                        <a:pt x="1735" y="31"/>
                      </a:lnTo>
                      <a:lnTo>
                        <a:pt x="1707" y="31"/>
                      </a:lnTo>
                      <a:close/>
                      <a:moveTo>
                        <a:pt x="1771" y="31"/>
                      </a:moveTo>
                      <a:lnTo>
                        <a:pt x="1771" y="31"/>
                      </a:lnTo>
                      <a:lnTo>
                        <a:pt x="1742" y="31"/>
                      </a:lnTo>
                      <a:lnTo>
                        <a:pt x="1742" y="31"/>
                      </a:lnTo>
                      <a:lnTo>
                        <a:pt x="1771" y="31"/>
                      </a:lnTo>
                      <a:close/>
                      <a:moveTo>
                        <a:pt x="1778" y="31"/>
                      </a:moveTo>
                      <a:lnTo>
                        <a:pt x="1778" y="31"/>
                      </a:lnTo>
                      <a:lnTo>
                        <a:pt x="1806" y="31"/>
                      </a:lnTo>
                      <a:lnTo>
                        <a:pt x="1806" y="31"/>
                      </a:lnTo>
                      <a:lnTo>
                        <a:pt x="1778" y="31"/>
                      </a:lnTo>
                      <a:close/>
                      <a:moveTo>
                        <a:pt x="1813" y="31"/>
                      </a:moveTo>
                      <a:lnTo>
                        <a:pt x="1813" y="31"/>
                      </a:lnTo>
                      <a:lnTo>
                        <a:pt x="1842" y="31"/>
                      </a:lnTo>
                      <a:lnTo>
                        <a:pt x="1842" y="31"/>
                      </a:lnTo>
                      <a:lnTo>
                        <a:pt x="1813" y="31"/>
                      </a:lnTo>
                      <a:close/>
                      <a:moveTo>
                        <a:pt x="1877" y="31"/>
                      </a:moveTo>
                      <a:lnTo>
                        <a:pt x="1877" y="31"/>
                      </a:lnTo>
                      <a:lnTo>
                        <a:pt x="1849" y="31"/>
                      </a:lnTo>
                      <a:lnTo>
                        <a:pt x="1849" y="31"/>
                      </a:lnTo>
                      <a:lnTo>
                        <a:pt x="1877" y="31"/>
                      </a:lnTo>
                      <a:close/>
                      <a:moveTo>
                        <a:pt x="1913" y="31"/>
                      </a:moveTo>
                      <a:lnTo>
                        <a:pt x="1913" y="31"/>
                      </a:lnTo>
                      <a:lnTo>
                        <a:pt x="1884" y="31"/>
                      </a:lnTo>
                      <a:lnTo>
                        <a:pt x="1884" y="31"/>
                      </a:lnTo>
                      <a:lnTo>
                        <a:pt x="1913" y="31"/>
                      </a:lnTo>
                      <a:close/>
                      <a:moveTo>
                        <a:pt x="1948" y="31"/>
                      </a:moveTo>
                      <a:lnTo>
                        <a:pt x="1948" y="31"/>
                      </a:lnTo>
                      <a:lnTo>
                        <a:pt x="1920" y="31"/>
                      </a:lnTo>
                      <a:lnTo>
                        <a:pt x="1920" y="31"/>
                      </a:lnTo>
                      <a:lnTo>
                        <a:pt x="1948" y="31"/>
                      </a:lnTo>
                      <a:close/>
                    </a:path>
                  </a:pathLst>
                </a:custGeom>
                <a:solidFill>
                  <a:srgbClr val="007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86" name="Rectangle 9">
                  <a:extLst>
                    <a:ext uri="{FF2B5EF4-FFF2-40B4-BE49-F238E27FC236}">
                      <a16:creationId xmlns:a16="http://schemas.microsoft.com/office/drawing/2014/main" id="{09B5BAC4-B4CB-486A-BC73-B82EEB37EB51}"/>
                    </a:ext>
                  </a:extLst>
                </p:cNvPr>
                <p:cNvSpPr>
                  <a:spLocks noChangeArrowheads="1"/>
                </p:cNvSpPr>
                <p:nvPr/>
              </p:nvSpPr>
              <p:spPr bwMode="auto">
                <a:xfrm>
                  <a:off x="1801"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887" name="Rectangle 10">
                  <a:extLst>
                    <a:ext uri="{FF2B5EF4-FFF2-40B4-BE49-F238E27FC236}">
                      <a16:creationId xmlns:a16="http://schemas.microsoft.com/office/drawing/2014/main" id="{5179DF69-227C-4506-AFE9-87BD96D35F07}"/>
                    </a:ext>
                  </a:extLst>
                </p:cNvPr>
                <p:cNvSpPr>
                  <a:spLocks noChangeArrowheads="1"/>
                </p:cNvSpPr>
                <p:nvPr/>
              </p:nvSpPr>
              <p:spPr bwMode="auto">
                <a:xfrm>
                  <a:off x="1836"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888" name="Rectangle 11">
                  <a:extLst>
                    <a:ext uri="{FF2B5EF4-FFF2-40B4-BE49-F238E27FC236}">
                      <a16:creationId xmlns:a16="http://schemas.microsoft.com/office/drawing/2014/main" id="{84542BA1-65DC-4DCE-B561-7A89F89AAEB5}"/>
                    </a:ext>
                  </a:extLst>
                </p:cNvPr>
                <p:cNvSpPr>
                  <a:spLocks noChangeArrowheads="1"/>
                </p:cNvSpPr>
                <p:nvPr/>
              </p:nvSpPr>
              <p:spPr bwMode="auto">
                <a:xfrm>
                  <a:off x="1872"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889" name="Rectangle 12">
                  <a:extLst>
                    <a:ext uri="{FF2B5EF4-FFF2-40B4-BE49-F238E27FC236}">
                      <a16:creationId xmlns:a16="http://schemas.microsoft.com/office/drawing/2014/main" id="{AEEBBA9A-0F4A-40AA-97D3-02E90F2A67DD}"/>
                    </a:ext>
                  </a:extLst>
                </p:cNvPr>
                <p:cNvSpPr>
                  <a:spLocks noChangeArrowheads="1"/>
                </p:cNvSpPr>
                <p:nvPr/>
              </p:nvSpPr>
              <p:spPr bwMode="auto">
                <a:xfrm>
                  <a:off x="1908"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890" name="Rectangle 13">
                  <a:extLst>
                    <a:ext uri="{FF2B5EF4-FFF2-40B4-BE49-F238E27FC236}">
                      <a16:creationId xmlns:a16="http://schemas.microsoft.com/office/drawing/2014/main" id="{0EBF93CB-DCB2-4AB0-9922-9F90D66DB748}"/>
                    </a:ext>
                  </a:extLst>
                </p:cNvPr>
                <p:cNvSpPr>
                  <a:spLocks noChangeArrowheads="1"/>
                </p:cNvSpPr>
                <p:nvPr/>
              </p:nvSpPr>
              <p:spPr bwMode="auto">
                <a:xfrm>
                  <a:off x="1943"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891" name="Rectangle 14">
                  <a:extLst>
                    <a:ext uri="{FF2B5EF4-FFF2-40B4-BE49-F238E27FC236}">
                      <a16:creationId xmlns:a16="http://schemas.microsoft.com/office/drawing/2014/main" id="{A498ECC6-86D2-493B-980E-2C20D6A2F17C}"/>
                    </a:ext>
                  </a:extLst>
                </p:cNvPr>
                <p:cNvSpPr>
                  <a:spLocks noChangeArrowheads="1"/>
                </p:cNvSpPr>
                <p:nvPr/>
              </p:nvSpPr>
              <p:spPr bwMode="auto">
                <a:xfrm>
                  <a:off x="1979"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892" name="Rectangle 15">
                  <a:extLst>
                    <a:ext uri="{FF2B5EF4-FFF2-40B4-BE49-F238E27FC236}">
                      <a16:creationId xmlns:a16="http://schemas.microsoft.com/office/drawing/2014/main" id="{79EFF05B-921D-4AD8-BDAC-9F8ED7DBF3CF}"/>
                    </a:ext>
                  </a:extLst>
                </p:cNvPr>
                <p:cNvSpPr>
                  <a:spLocks noChangeArrowheads="1"/>
                </p:cNvSpPr>
                <p:nvPr/>
              </p:nvSpPr>
              <p:spPr bwMode="auto">
                <a:xfrm>
                  <a:off x="2014"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893" name="Rectangle 16">
                  <a:extLst>
                    <a:ext uri="{FF2B5EF4-FFF2-40B4-BE49-F238E27FC236}">
                      <a16:creationId xmlns:a16="http://schemas.microsoft.com/office/drawing/2014/main" id="{8206E3A3-D662-48D4-80F4-E97D673DB683}"/>
                    </a:ext>
                  </a:extLst>
                </p:cNvPr>
                <p:cNvSpPr>
                  <a:spLocks noChangeArrowheads="1"/>
                </p:cNvSpPr>
                <p:nvPr/>
              </p:nvSpPr>
              <p:spPr bwMode="auto">
                <a:xfrm>
                  <a:off x="2050"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894" name="Rectangle 17">
                  <a:extLst>
                    <a:ext uri="{FF2B5EF4-FFF2-40B4-BE49-F238E27FC236}">
                      <a16:creationId xmlns:a16="http://schemas.microsoft.com/office/drawing/2014/main" id="{6D9C5F09-52DA-44DE-AF55-CA8E8362C028}"/>
                    </a:ext>
                  </a:extLst>
                </p:cNvPr>
                <p:cNvSpPr>
                  <a:spLocks noChangeArrowheads="1"/>
                </p:cNvSpPr>
                <p:nvPr/>
              </p:nvSpPr>
              <p:spPr bwMode="auto">
                <a:xfrm>
                  <a:off x="2085" y="431"/>
                  <a:ext cx="29" cy="2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895" name="Rectangle 18">
                  <a:extLst>
                    <a:ext uri="{FF2B5EF4-FFF2-40B4-BE49-F238E27FC236}">
                      <a16:creationId xmlns:a16="http://schemas.microsoft.com/office/drawing/2014/main" id="{893F7465-6B75-4642-9F51-2F239D13805B}"/>
                    </a:ext>
                  </a:extLst>
                </p:cNvPr>
                <p:cNvSpPr>
                  <a:spLocks noChangeArrowheads="1"/>
                </p:cNvSpPr>
                <p:nvPr/>
              </p:nvSpPr>
              <p:spPr bwMode="auto">
                <a:xfrm>
                  <a:off x="2121"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896" name="Rectangle 19">
                  <a:extLst>
                    <a:ext uri="{FF2B5EF4-FFF2-40B4-BE49-F238E27FC236}">
                      <a16:creationId xmlns:a16="http://schemas.microsoft.com/office/drawing/2014/main" id="{3D1CC38A-393F-4B47-9A54-74CD3491BA68}"/>
                    </a:ext>
                  </a:extLst>
                </p:cNvPr>
                <p:cNvSpPr>
                  <a:spLocks noChangeArrowheads="1"/>
                </p:cNvSpPr>
                <p:nvPr/>
              </p:nvSpPr>
              <p:spPr bwMode="auto">
                <a:xfrm>
                  <a:off x="2156"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897" name="Rectangle 20">
                  <a:extLst>
                    <a:ext uri="{FF2B5EF4-FFF2-40B4-BE49-F238E27FC236}">
                      <a16:creationId xmlns:a16="http://schemas.microsoft.com/office/drawing/2014/main" id="{B5BF48A0-B3A8-4A26-A294-247A1529C91E}"/>
                    </a:ext>
                  </a:extLst>
                </p:cNvPr>
                <p:cNvSpPr>
                  <a:spLocks noChangeArrowheads="1"/>
                </p:cNvSpPr>
                <p:nvPr/>
              </p:nvSpPr>
              <p:spPr bwMode="auto">
                <a:xfrm>
                  <a:off x="2192"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898" name="Rectangle 21">
                  <a:extLst>
                    <a:ext uri="{FF2B5EF4-FFF2-40B4-BE49-F238E27FC236}">
                      <a16:creationId xmlns:a16="http://schemas.microsoft.com/office/drawing/2014/main" id="{F138E193-57B3-4424-BFBB-D7E5E5A419F9}"/>
                    </a:ext>
                  </a:extLst>
                </p:cNvPr>
                <p:cNvSpPr>
                  <a:spLocks noChangeArrowheads="1"/>
                </p:cNvSpPr>
                <p:nvPr/>
              </p:nvSpPr>
              <p:spPr bwMode="auto">
                <a:xfrm>
                  <a:off x="2228"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899" name="Rectangle 22">
                  <a:extLst>
                    <a:ext uri="{FF2B5EF4-FFF2-40B4-BE49-F238E27FC236}">
                      <a16:creationId xmlns:a16="http://schemas.microsoft.com/office/drawing/2014/main" id="{69BA5463-4B55-4165-AEBB-F0FF68F24171}"/>
                    </a:ext>
                  </a:extLst>
                </p:cNvPr>
                <p:cNvSpPr>
                  <a:spLocks noChangeArrowheads="1"/>
                </p:cNvSpPr>
                <p:nvPr/>
              </p:nvSpPr>
              <p:spPr bwMode="auto">
                <a:xfrm>
                  <a:off x="2263"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00" name="Rectangle 23">
                  <a:extLst>
                    <a:ext uri="{FF2B5EF4-FFF2-40B4-BE49-F238E27FC236}">
                      <a16:creationId xmlns:a16="http://schemas.microsoft.com/office/drawing/2014/main" id="{7E1456FF-B28E-44C5-8629-F4CFF2245333}"/>
                    </a:ext>
                  </a:extLst>
                </p:cNvPr>
                <p:cNvSpPr>
                  <a:spLocks noChangeArrowheads="1"/>
                </p:cNvSpPr>
                <p:nvPr/>
              </p:nvSpPr>
              <p:spPr bwMode="auto">
                <a:xfrm>
                  <a:off x="2299"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01" name="Rectangle 24">
                  <a:extLst>
                    <a:ext uri="{FF2B5EF4-FFF2-40B4-BE49-F238E27FC236}">
                      <a16:creationId xmlns:a16="http://schemas.microsoft.com/office/drawing/2014/main" id="{ED52F42F-9D38-49F8-8604-CB5EE7396A94}"/>
                    </a:ext>
                  </a:extLst>
                </p:cNvPr>
                <p:cNvSpPr>
                  <a:spLocks noChangeArrowheads="1"/>
                </p:cNvSpPr>
                <p:nvPr/>
              </p:nvSpPr>
              <p:spPr bwMode="auto">
                <a:xfrm>
                  <a:off x="2334"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02" name="Rectangle 25">
                  <a:extLst>
                    <a:ext uri="{FF2B5EF4-FFF2-40B4-BE49-F238E27FC236}">
                      <a16:creationId xmlns:a16="http://schemas.microsoft.com/office/drawing/2014/main" id="{6CD27FF1-9077-4E74-A71C-C36CED410CBC}"/>
                    </a:ext>
                  </a:extLst>
                </p:cNvPr>
                <p:cNvSpPr>
                  <a:spLocks noChangeArrowheads="1"/>
                </p:cNvSpPr>
                <p:nvPr/>
              </p:nvSpPr>
              <p:spPr bwMode="auto">
                <a:xfrm>
                  <a:off x="2370" y="454"/>
                  <a:ext cx="28" cy="4"/>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03" name="Rectangle 26">
                  <a:extLst>
                    <a:ext uri="{FF2B5EF4-FFF2-40B4-BE49-F238E27FC236}">
                      <a16:creationId xmlns:a16="http://schemas.microsoft.com/office/drawing/2014/main" id="{2C8B22C2-4149-4DB9-AC17-CDEDB693326D}"/>
                    </a:ext>
                  </a:extLst>
                </p:cNvPr>
                <p:cNvSpPr>
                  <a:spLocks noChangeArrowheads="1"/>
                </p:cNvSpPr>
                <p:nvPr/>
              </p:nvSpPr>
              <p:spPr bwMode="auto">
                <a:xfrm>
                  <a:off x="2405"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04" name="Rectangle 27">
                  <a:extLst>
                    <a:ext uri="{FF2B5EF4-FFF2-40B4-BE49-F238E27FC236}">
                      <a16:creationId xmlns:a16="http://schemas.microsoft.com/office/drawing/2014/main" id="{902C1848-181B-47BE-A7B6-CD03330427C6}"/>
                    </a:ext>
                  </a:extLst>
                </p:cNvPr>
                <p:cNvSpPr>
                  <a:spLocks noChangeArrowheads="1"/>
                </p:cNvSpPr>
                <p:nvPr/>
              </p:nvSpPr>
              <p:spPr bwMode="auto">
                <a:xfrm>
                  <a:off x="2441"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05" name="Rectangle 28">
                  <a:extLst>
                    <a:ext uri="{FF2B5EF4-FFF2-40B4-BE49-F238E27FC236}">
                      <a16:creationId xmlns:a16="http://schemas.microsoft.com/office/drawing/2014/main" id="{E78896C6-D2BF-4478-9AB4-7E3783FF1479}"/>
                    </a:ext>
                  </a:extLst>
                </p:cNvPr>
                <p:cNvSpPr>
                  <a:spLocks noChangeArrowheads="1"/>
                </p:cNvSpPr>
                <p:nvPr/>
              </p:nvSpPr>
              <p:spPr bwMode="auto">
                <a:xfrm>
                  <a:off x="2476"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06" name="Rectangle 29">
                  <a:extLst>
                    <a:ext uri="{FF2B5EF4-FFF2-40B4-BE49-F238E27FC236}">
                      <a16:creationId xmlns:a16="http://schemas.microsoft.com/office/drawing/2014/main" id="{9FD1EDC3-4BA4-46AC-9614-25C4A8D68D05}"/>
                    </a:ext>
                  </a:extLst>
                </p:cNvPr>
                <p:cNvSpPr>
                  <a:spLocks noChangeArrowheads="1"/>
                </p:cNvSpPr>
                <p:nvPr/>
              </p:nvSpPr>
              <p:spPr bwMode="auto">
                <a:xfrm>
                  <a:off x="2512"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07" name="Rectangle 30">
                  <a:extLst>
                    <a:ext uri="{FF2B5EF4-FFF2-40B4-BE49-F238E27FC236}">
                      <a16:creationId xmlns:a16="http://schemas.microsoft.com/office/drawing/2014/main" id="{326EADDE-5C38-4EC5-974D-F42071E01B6B}"/>
                    </a:ext>
                  </a:extLst>
                </p:cNvPr>
                <p:cNvSpPr>
                  <a:spLocks noChangeArrowheads="1"/>
                </p:cNvSpPr>
                <p:nvPr/>
              </p:nvSpPr>
              <p:spPr bwMode="auto">
                <a:xfrm>
                  <a:off x="2547"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08" name="Rectangle 31">
                  <a:extLst>
                    <a:ext uri="{FF2B5EF4-FFF2-40B4-BE49-F238E27FC236}">
                      <a16:creationId xmlns:a16="http://schemas.microsoft.com/office/drawing/2014/main" id="{25CA7061-3667-4CFB-9885-B9073B4AD600}"/>
                    </a:ext>
                  </a:extLst>
                </p:cNvPr>
                <p:cNvSpPr>
                  <a:spLocks noChangeArrowheads="1"/>
                </p:cNvSpPr>
                <p:nvPr/>
              </p:nvSpPr>
              <p:spPr bwMode="auto">
                <a:xfrm>
                  <a:off x="2583"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09" name="Rectangle 32">
                  <a:extLst>
                    <a:ext uri="{FF2B5EF4-FFF2-40B4-BE49-F238E27FC236}">
                      <a16:creationId xmlns:a16="http://schemas.microsoft.com/office/drawing/2014/main" id="{A2984E8D-FF91-49A9-B6F8-4C05269B8D2E}"/>
                    </a:ext>
                  </a:extLst>
                </p:cNvPr>
                <p:cNvSpPr>
                  <a:spLocks noChangeArrowheads="1"/>
                </p:cNvSpPr>
                <p:nvPr/>
              </p:nvSpPr>
              <p:spPr bwMode="auto">
                <a:xfrm>
                  <a:off x="2619"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10" name="Rectangle 33">
                  <a:extLst>
                    <a:ext uri="{FF2B5EF4-FFF2-40B4-BE49-F238E27FC236}">
                      <a16:creationId xmlns:a16="http://schemas.microsoft.com/office/drawing/2014/main" id="{B0BBF8A5-FF85-46DB-9B4E-ACC260D89934}"/>
                    </a:ext>
                  </a:extLst>
                </p:cNvPr>
                <p:cNvSpPr>
                  <a:spLocks noChangeArrowheads="1"/>
                </p:cNvSpPr>
                <p:nvPr/>
              </p:nvSpPr>
              <p:spPr bwMode="auto">
                <a:xfrm>
                  <a:off x="2654"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11" name="Rectangle 34">
                  <a:extLst>
                    <a:ext uri="{FF2B5EF4-FFF2-40B4-BE49-F238E27FC236}">
                      <a16:creationId xmlns:a16="http://schemas.microsoft.com/office/drawing/2014/main" id="{6CB24D51-F643-403A-9171-C05852035218}"/>
                    </a:ext>
                  </a:extLst>
                </p:cNvPr>
                <p:cNvSpPr>
                  <a:spLocks noChangeArrowheads="1"/>
                </p:cNvSpPr>
                <p:nvPr/>
              </p:nvSpPr>
              <p:spPr bwMode="auto">
                <a:xfrm>
                  <a:off x="2690"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12" name="Rectangle 35">
                  <a:extLst>
                    <a:ext uri="{FF2B5EF4-FFF2-40B4-BE49-F238E27FC236}">
                      <a16:creationId xmlns:a16="http://schemas.microsoft.com/office/drawing/2014/main" id="{D79823B2-309C-4C5C-BDAF-C463AA87D870}"/>
                    </a:ext>
                  </a:extLst>
                </p:cNvPr>
                <p:cNvSpPr>
                  <a:spLocks noChangeArrowheads="1"/>
                </p:cNvSpPr>
                <p:nvPr/>
              </p:nvSpPr>
              <p:spPr bwMode="auto">
                <a:xfrm>
                  <a:off x="2725"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13" name="Rectangle 36">
                  <a:extLst>
                    <a:ext uri="{FF2B5EF4-FFF2-40B4-BE49-F238E27FC236}">
                      <a16:creationId xmlns:a16="http://schemas.microsoft.com/office/drawing/2014/main" id="{461EB8C2-FF67-4EDF-9864-0DD7B97934F0}"/>
                    </a:ext>
                  </a:extLst>
                </p:cNvPr>
                <p:cNvSpPr>
                  <a:spLocks noChangeArrowheads="1"/>
                </p:cNvSpPr>
                <p:nvPr/>
              </p:nvSpPr>
              <p:spPr bwMode="auto">
                <a:xfrm>
                  <a:off x="2761"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14" name="Rectangle 37">
                  <a:extLst>
                    <a:ext uri="{FF2B5EF4-FFF2-40B4-BE49-F238E27FC236}">
                      <a16:creationId xmlns:a16="http://schemas.microsoft.com/office/drawing/2014/main" id="{3A43C36F-8C7F-4656-BF71-B59841535807}"/>
                    </a:ext>
                  </a:extLst>
                </p:cNvPr>
                <p:cNvSpPr>
                  <a:spLocks noChangeArrowheads="1"/>
                </p:cNvSpPr>
                <p:nvPr/>
              </p:nvSpPr>
              <p:spPr bwMode="auto">
                <a:xfrm>
                  <a:off x="2796"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15" name="Rectangle 38">
                  <a:extLst>
                    <a:ext uri="{FF2B5EF4-FFF2-40B4-BE49-F238E27FC236}">
                      <a16:creationId xmlns:a16="http://schemas.microsoft.com/office/drawing/2014/main" id="{E8E5BD3E-C3F8-4D55-AD53-E1F145BC1367}"/>
                    </a:ext>
                  </a:extLst>
                </p:cNvPr>
                <p:cNvSpPr>
                  <a:spLocks noChangeArrowheads="1"/>
                </p:cNvSpPr>
                <p:nvPr/>
              </p:nvSpPr>
              <p:spPr bwMode="auto">
                <a:xfrm>
                  <a:off x="2832"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16" name="Rectangle 39">
                  <a:extLst>
                    <a:ext uri="{FF2B5EF4-FFF2-40B4-BE49-F238E27FC236}">
                      <a16:creationId xmlns:a16="http://schemas.microsoft.com/office/drawing/2014/main" id="{FC1907E7-A5D6-40B1-9E7C-69FDC34A8ACE}"/>
                    </a:ext>
                  </a:extLst>
                </p:cNvPr>
                <p:cNvSpPr>
                  <a:spLocks noChangeArrowheads="1"/>
                </p:cNvSpPr>
                <p:nvPr/>
              </p:nvSpPr>
              <p:spPr bwMode="auto">
                <a:xfrm>
                  <a:off x="2867"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17" name="Rectangle 40">
                  <a:extLst>
                    <a:ext uri="{FF2B5EF4-FFF2-40B4-BE49-F238E27FC236}">
                      <a16:creationId xmlns:a16="http://schemas.microsoft.com/office/drawing/2014/main" id="{6279C799-6085-4A18-9A0D-18C8015127F2}"/>
                    </a:ext>
                  </a:extLst>
                </p:cNvPr>
                <p:cNvSpPr>
                  <a:spLocks noChangeArrowheads="1"/>
                </p:cNvSpPr>
                <p:nvPr/>
              </p:nvSpPr>
              <p:spPr bwMode="auto">
                <a:xfrm>
                  <a:off x="2903"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18" name="Rectangle 41">
                  <a:extLst>
                    <a:ext uri="{FF2B5EF4-FFF2-40B4-BE49-F238E27FC236}">
                      <a16:creationId xmlns:a16="http://schemas.microsoft.com/office/drawing/2014/main" id="{AD041C87-CA10-4489-ADBC-D21EF2C051E8}"/>
                    </a:ext>
                  </a:extLst>
                </p:cNvPr>
                <p:cNvSpPr>
                  <a:spLocks noChangeArrowheads="1"/>
                </p:cNvSpPr>
                <p:nvPr/>
              </p:nvSpPr>
              <p:spPr bwMode="auto">
                <a:xfrm>
                  <a:off x="2938" y="458"/>
                  <a:ext cx="29" cy="16"/>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19" name="Rectangle 42">
                  <a:extLst>
                    <a:ext uri="{FF2B5EF4-FFF2-40B4-BE49-F238E27FC236}">
                      <a16:creationId xmlns:a16="http://schemas.microsoft.com/office/drawing/2014/main" id="{088607D5-9F5D-42F7-9920-0CADD7EDDD23}"/>
                    </a:ext>
                  </a:extLst>
                </p:cNvPr>
                <p:cNvSpPr>
                  <a:spLocks noChangeArrowheads="1"/>
                </p:cNvSpPr>
                <p:nvPr/>
              </p:nvSpPr>
              <p:spPr bwMode="auto">
                <a:xfrm>
                  <a:off x="2974"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20" name="Rectangle 43">
                  <a:extLst>
                    <a:ext uri="{FF2B5EF4-FFF2-40B4-BE49-F238E27FC236}">
                      <a16:creationId xmlns:a16="http://schemas.microsoft.com/office/drawing/2014/main" id="{6A4B1427-31B4-44A2-9CD9-5CA97B00DA1A}"/>
                    </a:ext>
                  </a:extLst>
                </p:cNvPr>
                <p:cNvSpPr>
                  <a:spLocks noChangeArrowheads="1"/>
                </p:cNvSpPr>
                <p:nvPr/>
              </p:nvSpPr>
              <p:spPr bwMode="auto">
                <a:xfrm>
                  <a:off x="3010"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21" name="Rectangle 44">
                  <a:extLst>
                    <a:ext uri="{FF2B5EF4-FFF2-40B4-BE49-F238E27FC236}">
                      <a16:creationId xmlns:a16="http://schemas.microsoft.com/office/drawing/2014/main" id="{6B4B92D4-4B40-4E63-8153-B2CC7D2ED951}"/>
                    </a:ext>
                  </a:extLst>
                </p:cNvPr>
                <p:cNvSpPr>
                  <a:spLocks noChangeArrowheads="1"/>
                </p:cNvSpPr>
                <p:nvPr/>
              </p:nvSpPr>
              <p:spPr bwMode="auto">
                <a:xfrm>
                  <a:off x="3045"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22" name="Rectangle 45">
                  <a:extLst>
                    <a:ext uri="{FF2B5EF4-FFF2-40B4-BE49-F238E27FC236}">
                      <a16:creationId xmlns:a16="http://schemas.microsoft.com/office/drawing/2014/main" id="{5B6B7BA4-2922-4038-8B72-07709F9EE678}"/>
                    </a:ext>
                  </a:extLst>
                </p:cNvPr>
                <p:cNvSpPr>
                  <a:spLocks noChangeArrowheads="1"/>
                </p:cNvSpPr>
                <p:nvPr/>
              </p:nvSpPr>
              <p:spPr bwMode="auto">
                <a:xfrm>
                  <a:off x="3081"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23" name="Rectangle 46">
                  <a:extLst>
                    <a:ext uri="{FF2B5EF4-FFF2-40B4-BE49-F238E27FC236}">
                      <a16:creationId xmlns:a16="http://schemas.microsoft.com/office/drawing/2014/main" id="{04324095-40F4-4858-A904-1709059BE0CD}"/>
                    </a:ext>
                  </a:extLst>
                </p:cNvPr>
                <p:cNvSpPr>
                  <a:spLocks noChangeArrowheads="1"/>
                </p:cNvSpPr>
                <p:nvPr/>
              </p:nvSpPr>
              <p:spPr bwMode="auto">
                <a:xfrm>
                  <a:off x="3116"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24" name="Rectangle 47">
                  <a:extLst>
                    <a:ext uri="{FF2B5EF4-FFF2-40B4-BE49-F238E27FC236}">
                      <a16:creationId xmlns:a16="http://schemas.microsoft.com/office/drawing/2014/main" id="{FC0CC4F8-59B5-47EF-B19D-3BE39D1E86C2}"/>
                    </a:ext>
                  </a:extLst>
                </p:cNvPr>
                <p:cNvSpPr>
                  <a:spLocks noChangeArrowheads="1"/>
                </p:cNvSpPr>
                <p:nvPr/>
              </p:nvSpPr>
              <p:spPr bwMode="auto">
                <a:xfrm>
                  <a:off x="3152"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25" name="Rectangle 48">
                  <a:extLst>
                    <a:ext uri="{FF2B5EF4-FFF2-40B4-BE49-F238E27FC236}">
                      <a16:creationId xmlns:a16="http://schemas.microsoft.com/office/drawing/2014/main" id="{B67CBDF1-F6C5-4626-8A11-815825EA48AB}"/>
                    </a:ext>
                  </a:extLst>
                </p:cNvPr>
                <p:cNvSpPr>
                  <a:spLocks noChangeArrowheads="1"/>
                </p:cNvSpPr>
                <p:nvPr/>
              </p:nvSpPr>
              <p:spPr bwMode="auto">
                <a:xfrm>
                  <a:off x="3187"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26" name="Rectangle 49">
                  <a:extLst>
                    <a:ext uri="{FF2B5EF4-FFF2-40B4-BE49-F238E27FC236}">
                      <a16:creationId xmlns:a16="http://schemas.microsoft.com/office/drawing/2014/main" id="{26413ED7-A16E-4539-8F59-3DFF99B16E7E}"/>
                    </a:ext>
                  </a:extLst>
                </p:cNvPr>
                <p:cNvSpPr>
                  <a:spLocks noChangeArrowheads="1"/>
                </p:cNvSpPr>
                <p:nvPr/>
              </p:nvSpPr>
              <p:spPr bwMode="auto">
                <a:xfrm>
                  <a:off x="3223" y="458"/>
                  <a:ext cx="28" cy="3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27" name="Rectangle 50">
                  <a:extLst>
                    <a:ext uri="{FF2B5EF4-FFF2-40B4-BE49-F238E27FC236}">
                      <a16:creationId xmlns:a16="http://schemas.microsoft.com/office/drawing/2014/main" id="{F950EC78-C8E7-4598-BC99-5BB67CFB173D}"/>
                    </a:ext>
                  </a:extLst>
                </p:cNvPr>
                <p:cNvSpPr>
                  <a:spLocks noChangeArrowheads="1"/>
                </p:cNvSpPr>
                <p:nvPr/>
              </p:nvSpPr>
              <p:spPr bwMode="auto">
                <a:xfrm>
                  <a:off x="3258"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28" name="Rectangle 51">
                  <a:extLst>
                    <a:ext uri="{FF2B5EF4-FFF2-40B4-BE49-F238E27FC236}">
                      <a16:creationId xmlns:a16="http://schemas.microsoft.com/office/drawing/2014/main" id="{4A9C8C18-8D4B-43DB-A5AA-24AD9FE0C2BB}"/>
                    </a:ext>
                  </a:extLst>
                </p:cNvPr>
                <p:cNvSpPr>
                  <a:spLocks noChangeArrowheads="1"/>
                </p:cNvSpPr>
                <p:nvPr/>
              </p:nvSpPr>
              <p:spPr bwMode="auto">
                <a:xfrm>
                  <a:off x="3294"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29" name="Rectangle 52">
                  <a:extLst>
                    <a:ext uri="{FF2B5EF4-FFF2-40B4-BE49-F238E27FC236}">
                      <a16:creationId xmlns:a16="http://schemas.microsoft.com/office/drawing/2014/main" id="{F06F6F7D-7591-48E3-B15E-30C75CA1F33E}"/>
                    </a:ext>
                  </a:extLst>
                </p:cNvPr>
                <p:cNvSpPr>
                  <a:spLocks noChangeArrowheads="1"/>
                </p:cNvSpPr>
                <p:nvPr/>
              </p:nvSpPr>
              <p:spPr bwMode="auto">
                <a:xfrm>
                  <a:off x="3330"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30" name="Rectangle 53">
                  <a:extLst>
                    <a:ext uri="{FF2B5EF4-FFF2-40B4-BE49-F238E27FC236}">
                      <a16:creationId xmlns:a16="http://schemas.microsoft.com/office/drawing/2014/main" id="{1E916585-75FE-482C-90A4-DF21D1473DAE}"/>
                    </a:ext>
                  </a:extLst>
                </p:cNvPr>
                <p:cNvSpPr>
                  <a:spLocks noChangeArrowheads="1"/>
                </p:cNvSpPr>
                <p:nvPr/>
              </p:nvSpPr>
              <p:spPr bwMode="auto">
                <a:xfrm>
                  <a:off x="3365"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31" name="Rectangle 54">
                  <a:extLst>
                    <a:ext uri="{FF2B5EF4-FFF2-40B4-BE49-F238E27FC236}">
                      <a16:creationId xmlns:a16="http://schemas.microsoft.com/office/drawing/2014/main" id="{A364402A-19EB-4DC8-AE4C-5DDED0B3BFFE}"/>
                    </a:ext>
                  </a:extLst>
                </p:cNvPr>
                <p:cNvSpPr>
                  <a:spLocks noChangeArrowheads="1"/>
                </p:cNvSpPr>
                <p:nvPr/>
              </p:nvSpPr>
              <p:spPr bwMode="auto">
                <a:xfrm>
                  <a:off x="3401"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32" name="Rectangle 55">
                  <a:extLst>
                    <a:ext uri="{FF2B5EF4-FFF2-40B4-BE49-F238E27FC236}">
                      <a16:creationId xmlns:a16="http://schemas.microsoft.com/office/drawing/2014/main" id="{A6E65DB9-3E7D-4979-93D1-45C6F88E62DD}"/>
                    </a:ext>
                  </a:extLst>
                </p:cNvPr>
                <p:cNvSpPr>
                  <a:spLocks noChangeArrowheads="1"/>
                </p:cNvSpPr>
                <p:nvPr/>
              </p:nvSpPr>
              <p:spPr bwMode="auto">
                <a:xfrm>
                  <a:off x="3436"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33" name="Rectangle 56">
                  <a:extLst>
                    <a:ext uri="{FF2B5EF4-FFF2-40B4-BE49-F238E27FC236}">
                      <a16:creationId xmlns:a16="http://schemas.microsoft.com/office/drawing/2014/main" id="{F9D24B09-BA6B-49C5-A135-F116C28E83BB}"/>
                    </a:ext>
                  </a:extLst>
                </p:cNvPr>
                <p:cNvSpPr>
                  <a:spLocks noChangeArrowheads="1"/>
                </p:cNvSpPr>
                <p:nvPr/>
              </p:nvSpPr>
              <p:spPr bwMode="auto">
                <a:xfrm>
                  <a:off x="3472"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34" name="Rectangle 57">
                  <a:extLst>
                    <a:ext uri="{FF2B5EF4-FFF2-40B4-BE49-F238E27FC236}">
                      <a16:creationId xmlns:a16="http://schemas.microsoft.com/office/drawing/2014/main" id="{AB0C3367-0005-4391-AB99-DEF696CD5395}"/>
                    </a:ext>
                  </a:extLst>
                </p:cNvPr>
                <p:cNvSpPr>
                  <a:spLocks noChangeArrowheads="1"/>
                </p:cNvSpPr>
                <p:nvPr/>
              </p:nvSpPr>
              <p:spPr bwMode="auto">
                <a:xfrm>
                  <a:off x="3507" y="427"/>
                  <a:ext cx="29" cy="3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35" name="Rectangle 58">
                  <a:extLst>
                    <a:ext uri="{FF2B5EF4-FFF2-40B4-BE49-F238E27FC236}">
                      <a16:creationId xmlns:a16="http://schemas.microsoft.com/office/drawing/2014/main" id="{88F3E75E-312B-444F-A0C2-F8CDC8417B53}"/>
                    </a:ext>
                  </a:extLst>
                </p:cNvPr>
                <p:cNvSpPr>
                  <a:spLocks noChangeArrowheads="1"/>
                </p:cNvSpPr>
                <p:nvPr/>
              </p:nvSpPr>
              <p:spPr bwMode="auto">
                <a:xfrm>
                  <a:off x="3543"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36" name="Rectangle 59">
                  <a:extLst>
                    <a:ext uri="{FF2B5EF4-FFF2-40B4-BE49-F238E27FC236}">
                      <a16:creationId xmlns:a16="http://schemas.microsoft.com/office/drawing/2014/main" id="{833A7491-816C-43E4-913C-07691D3DEDD2}"/>
                    </a:ext>
                  </a:extLst>
                </p:cNvPr>
                <p:cNvSpPr>
                  <a:spLocks noChangeArrowheads="1"/>
                </p:cNvSpPr>
                <p:nvPr/>
              </p:nvSpPr>
              <p:spPr bwMode="auto">
                <a:xfrm>
                  <a:off x="3578"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37" name="Rectangle 60">
                  <a:extLst>
                    <a:ext uri="{FF2B5EF4-FFF2-40B4-BE49-F238E27FC236}">
                      <a16:creationId xmlns:a16="http://schemas.microsoft.com/office/drawing/2014/main" id="{33A80AB4-649E-4D69-A507-1D2B3C864F0C}"/>
                    </a:ext>
                  </a:extLst>
                </p:cNvPr>
                <p:cNvSpPr>
                  <a:spLocks noChangeArrowheads="1"/>
                </p:cNvSpPr>
                <p:nvPr/>
              </p:nvSpPr>
              <p:spPr bwMode="auto">
                <a:xfrm>
                  <a:off x="3614"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38" name="Rectangle 61">
                  <a:extLst>
                    <a:ext uri="{FF2B5EF4-FFF2-40B4-BE49-F238E27FC236}">
                      <a16:creationId xmlns:a16="http://schemas.microsoft.com/office/drawing/2014/main" id="{9BA6A5C6-C60E-428C-8C2F-CA6B99185173}"/>
                    </a:ext>
                  </a:extLst>
                </p:cNvPr>
                <p:cNvSpPr>
                  <a:spLocks noChangeArrowheads="1"/>
                </p:cNvSpPr>
                <p:nvPr/>
              </p:nvSpPr>
              <p:spPr bwMode="auto">
                <a:xfrm>
                  <a:off x="3649"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39" name="Rectangle 62">
                  <a:extLst>
                    <a:ext uri="{FF2B5EF4-FFF2-40B4-BE49-F238E27FC236}">
                      <a16:creationId xmlns:a16="http://schemas.microsoft.com/office/drawing/2014/main" id="{6DFF6CC7-B3E8-4D76-9104-538BCF0D79EE}"/>
                    </a:ext>
                  </a:extLst>
                </p:cNvPr>
                <p:cNvSpPr>
                  <a:spLocks noChangeArrowheads="1"/>
                </p:cNvSpPr>
                <p:nvPr/>
              </p:nvSpPr>
              <p:spPr bwMode="auto">
                <a:xfrm>
                  <a:off x="3685"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40" name="Rectangle 63">
                  <a:extLst>
                    <a:ext uri="{FF2B5EF4-FFF2-40B4-BE49-F238E27FC236}">
                      <a16:creationId xmlns:a16="http://schemas.microsoft.com/office/drawing/2014/main" id="{6CCB92C0-F9F0-4CC5-9E46-C4DF61D28508}"/>
                    </a:ext>
                  </a:extLst>
                </p:cNvPr>
                <p:cNvSpPr>
                  <a:spLocks noChangeArrowheads="1"/>
                </p:cNvSpPr>
                <p:nvPr/>
              </p:nvSpPr>
              <p:spPr bwMode="auto">
                <a:xfrm>
                  <a:off x="3721"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41" name="Rectangle 64">
                  <a:extLst>
                    <a:ext uri="{FF2B5EF4-FFF2-40B4-BE49-F238E27FC236}">
                      <a16:creationId xmlns:a16="http://schemas.microsoft.com/office/drawing/2014/main" id="{30FF5399-63E8-4AD6-9316-A695BA86E248}"/>
                    </a:ext>
                  </a:extLst>
                </p:cNvPr>
                <p:cNvSpPr>
                  <a:spLocks noChangeArrowheads="1"/>
                </p:cNvSpPr>
                <p:nvPr/>
              </p:nvSpPr>
              <p:spPr bwMode="auto">
                <a:xfrm>
                  <a:off x="3756"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42" name="Rectangle 65">
                  <a:extLst>
                    <a:ext uri="{FF2B5EF4-FFF2-40B4-BE49-F238E27FC236}">
                      <a16:creationId xmlns:a16="http://schemas.microsoft.com/office/drawing/2014/main" id="{F4CC11BE-FA1A-4DCC-A0D0-4961C60F4B29}"/>
                    </a:ext>
                  </a:extLst>
                </p:cNvPr>
                <p:cNvSpPr>
                  <a:spLocks noChangeArrowheads="1"/>
                </p:cNvSpPr>
                <p:nvPr/>
              </p:nvSpPr>
              <p:spPr bwMode="auto">
                <a:xfrm>
                  <a:off x="3792" y="458"/>
                  <a:ext cx="28" cy="70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43" name="Rectangle 66">
                  <a:extLst>
                    <a:ext uri="{FF2B5EF4-FFF2-40B4-BE49-F238E27FC236}">
                      <a16:creationId xmlns:a16="http://schemas.microsoft.com/office/drawing/2014/main" id="{EBE7B311-1A9C-43C7-8317-3871476A145C}"/>
                    </a:ext>
                  </a:extLst>
                </p:cNvPr>
                <p:cNvSpPr>
                  <a:spLocks noChangeArrowheads="1"/>
                </p:cNvSpPr>
                <p:nvPr/>
              </p:nvSpPr>
              <p:spPr bwMode="auto">
                <a:xfrm>
                  <a:off x="3827"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44" name="Rectangle 67">
                  <a:extLst>
                    <a:ext uri="{FF2B5EF4-FFF2-40B4-BE49-F238E27FC236}">
                      <a16:creationId xmlns:a16="http://schemas.microsoft.com/office/drawing/2014/main" id="{9ED2B6EB-A485-406A-B52B-833F30D1664A}"/>
                    </a:ext>
                  </a:extLst>
                </p:cNvPr>
                <p:cNvSpPr>
                  <a:spLocks noChangeArrowheads="1"/>
                </p:cNvSpPr>
                <p:nvPr/>
              </p:nvSpPr>
              <p:spPr bwMode="auto">
                <a:xfrm>
                  <a:off x="3863"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45" name="Rectangle 68">
                  <a:extLst>
                    <a:ext uri="{FF2B5EF4-FFF2-40B4-BE49-F238E27FC236}">
                      <a16:creationId xmlns:a16="http://schemas.microsoft.com/office/drawing/2014/main" id="{5BB359CF-A521-495B-AC7E-A4A77CEBCBBE}"/>
                    </a:ext>
                  </a:extLst>
                </p:cNvPr>
                <p:cNvSpPr>
                  <a:spLocks noChangeArrowheads="1"/>
                </p:cNvSpPr>
                <p:nvPr/>
              </p:nvSpPr>
              <p:spPr bwMode="auto">
                <a:xfrm>
                  <a:off x="3898"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46" name="Rectangle 69">
                  <a:extLst>
                    <a:ext uri="{FF2B5EF4-FFF2-40B4-BE49-F238E27FC236}">
                      <a16:creationId xmlns:a16="http://schemas.microsoft.com/office/drawing/2014/main" id="{7C9643DE-FB65-4D21-B108-35481F13DFBC}"/>
                    </a:ext>
                  </a:extLst>
                </p:cNvPr>
                <p:cNvSpPr>
                  <a:spLocks noChangeArrowheads="1"/>
                </p:cNvSpPr>
                <p:nvPr/>
              </p:nvSpPr>
              <p:spPr bwMode="auto">
                <a:xfrm>
                  <a:off x="3934"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47" name="Rectangle 70">
                  <a:extLst>
                    <a:ext uri="{FF2B5EF4-FFF2-40B4-BE49-F238E27FC236}">
                      <a16:creationId xmlns:a16="http://schemas.microsoft.com/office/drawing/2014/main" id="{6919CDA9-72B2-4CFB-B3E3-737190689219}"/>
                    </a:ext>
                  </a:extLst>
                </p:cNvPr>
                <p:cNvSpPr>
                  <a:spLocks noChangeArrowheads="1"/>
                </p:cNvSpPr>
                <p:nvPr/>
              </p:nvSpPr>
              <p:spPr bwMode="auto">
                <a:xfrm>
                  <a:off x="3969"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48" name="Rectangle 71">
                  <a:extLst>
                    <a:ext uri="{FF2B5EF4-FFF2-40B4-BE49-F238E27FC236}">
                      <a16:creationId xmlns:a16="http://schemas.microsoft.com/office/drawing/2014/main" id="{88EFF6FD-B2FF-48ED-AA5F-9869C7E47237}"/>
                    </a:ext>
                  </a:extLst>
                </p:cNvPr>
                <p:cNvSpPr>
                  <a:spLocks noChangeArrowheads="1"/>
                </p:cNvSpPr>
                <p:nvPr/>
              </p:nvSpPr>
              <p:spPr bwMode="auto">
                <a:xfrm>
                  <a:off x="4005" y="458"/>
                  <a:ext cx="28"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49" name="Rectangle 72">
                  <a:extLst>
                    <a:ext uri="{FF2B5EF4-FFF2-40B4-BE49-F238E27FC236}">
                      <a16:creationId xmlns:a16="http://schemas.microsoft.com/office/drawing/2014/main" id="{2F93F5F3-ED29-4416-B8A7-E66C97DB5AFF}"/>
                    </a:ext>
                  </a:extLst>
                </p:cNvPr>
                <p:cNvSpPr>
                  <a:spLocks noChangeArrowheads="1"/>
                </p:cNvSpPr>
                <p:nvPr/>
              </p:nvSpPr>
              <p:spPr bwMode="auto">
                <a:xfrm>
                  <a:off x="4040" y="458"/>
                  <a:ext cx="29" cy="1"/>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50" name="Line 73">
                  <a:extLst>
                    <a:ext uri="{FF2B5EF4-FFF2-40B4-BE49-F238E27FC236}">
                      <a16:creationId xmlns:a16="http://schemas.microsoft.com/office/drawing/2014/main" id="{370CE347-E553-4E62-AE49-14B54C6D56F7}"/>
                    </a:ext>
                  </a:extLst>
                </p:cNvPr>
                <p:cNvSpPr>
                  <a:spLocks noChangeShapeType="1"/>
                </p:cNvSpPr>
                <p:nvPr/>
              </p:nvSpPr>
              <p:spPr bwMode="auto">
                <a:xfrm>
                  <a:off x="1772" y="1256"/>
                  <a:ext cx="232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51" name="Line 74">
                  <a:extLst>
                    <a:ext uri="{FF2B5EF4-FFF2-40B4-BE49-F238E27FC236}">
                      <a16:creationId xmlns:a16="http://schemas.microsoft.com/office/drawing/2014/main" id="{BB2882D8-5AA9-48FE-BAA2-A67119B1C127}"/>
                    </a:ext>
                  </a:extLst>
                </p:cNvPr>
                <p:cNvSpPr>
                  <a:spLocks noChangeShapeType="1"/>
                </p:cNvSpPr>
                <p:nvPr/>
              </p:nvSpPr>
              <p:spPr bwMode="auto">
                <a:xfrm flipV="1">
                  <a:off x="1780" y="1233"/>
                  <a:ext cx="0" cy="2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52" name="Line 75">
                  <a:extLst>
                    <a:ext uri="{FF2B5EF4-FFF2-40B4-BE49-F238E27FC236}">
                      <a16:creationId xmlns:a16="http://schemas.microsoft.com/office/drawing/2014/main" id="{00221824-790C-4603-BDF7-3D38C61F9D38}"/>
                    </a:ext>
                  </a:extLst>
                </p:cNvPr>
                <p:cNvSpPr>
                  <a:spLocks noChangeShapeType="1"/>
                </p:cNvSpPr>
                <p:nvPr/>
              </p:nvSpPr>
              <p:spPr bwMode="auto">
                <a:xfrm flipV="1">
                  <a:off x="2135" y="1233"/>
                  <a:ext cx="0" cy="2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53" name="Line 76">
                  <a:extLst>
                    <a:ext uri="{FF2B5EF4-FFF2-40B4-BE49-F238E27FC236}">
                      <a16:creationId xmlns:a16="http://schemas.microsoft.com/office/drawing/2014/main" id="{D56969B9-592C-43D6-8987-E7C857E918A6}"/>
                    </a:ext>
                  </a:extLst>
                </p:cNvPr>
                <p:cNvSpPr>
                  <a:spLocks noChangeShapeType="1"/>
                </p:cNvSpPr>
                <p:nvPr/>
              </p:nvSpPr>
              <p:spPr bwMode="auto">
                <a:xfrm flipV="1">
                  <a:off x="2491" y="1233"/>
                  <a:ext cx="0" cy="2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54" name="Line 77">
                  <a:extLst>
                    <a:ext uri="{FF2B5EF4-FFF2-40B4-BE49-F238E27FC236}">
                      <a16:creationId xmlns:a16="http://schemas.microsoft.com/office/drawing/2014/main" id="{7061D8CE-A8BE-42BB-91BC-3B5DC597C320}"/>
                    </a:ext>
                  </a:extLst>
                </p:cNvPr>
                <p:cNvSpPr>
                  <a:spLocks noChangeShapeType="1"/>
                </p:cNvSpPr>
                <p:nvPr/>
              </p:nvSpPr>
              <p:spPr bwMode="auto">
                <a:xfrm flipV="1">
                  <a:off x="2846" y="1233"/>
                  <a:ext cx="0" cy="2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55" name="Line 78">
                  <a:extLst>
                    <a:ext uri="{FF2B5EF4-FFF2-40B4-BE49-F238E27FC236}">
                      <a16:creationId xmlns:a16="http://schemas.microsoft.com/office/drawing/2014/main" id="{004DB7FC-755A-4D74-9872-6CA6DEDA6E93}"/>
                    </a:ext>
                  </a:extLst>
                </p:cNvPr>
                <p:cNvSpPr>
                  <a:spLocks noChangeShapeType="1"/>
                </p:cNvSpPr>
                <p:nvPr/>
              </p:nvSpPr>
              <p:spPr bwMode="auto">
                <a:xfrm flipV="1">
                  <a:off x="3201" y="1233"/>
                  <a:ext cx="0" cy="2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56" name="Line 79">
                  <a:extLst>
                    <a:ext uri="{FF2B5EF4-FFF2-40B4-BE49-F238E27FC236}">
                      <a16:creationId xmlns:a16="http://schemas.microsoft.com/office/drawing/2014/main" id="{8426A0AF-DD26-4166-9B4E-A48488750777}"/>
                    </a:ext>
                  </a:extLst>
                </p:cNvPr>
                <p:cNvSpPr>
                  <a:spLocks noChangeShapeType="1"/>
                </p:cNvSpPr>
                <p:nvPr/>
              </p:nvSpPr>
              <p:spPr bwMode="auto">
                <a:xfrm flipV="1">
                  <a:off x="3557" y="1233"/>
                  <a:ext cx="0" cy="2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57" name="Line 80">
                  <a:extLst>
                    <a:ext uri="{FF2B5EF4-FFF2-40B4-BE49-F238E27FC236}">
                      <a16:creationId xmlns:a16="http://schemas.microsoft.com/office/drawing/2014/main" id="{416EF8A4-F2F2-43D6-8B7F-A995A8852091}"/>
                    </a:ext>
                  </a:extLst>
                </p:cNvPr>
                <p:cNvSpPr>
                  <a:spLocks noChangeShapeType="1"/>
                </p:cNvSpPr>
                <p:nvPr/>
              </p:nvSpPr>
              <p:spPr bwMode="auto">
                <a:xfrm flipV="1">
                  <a:off x="3913" y="1233"/>
                  <a:ext cx="0" cy="2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58" name="Rectangle 81">
                  <a:extLst>
                    <a:ext uri="{FF2B5EF4-FFF2-40B4-BE49-F238E27FC236}">
                      <a16:creationId xmlns:a16="http://schemas.microsoft.com/office/drawing/2014/main" id="{E6B960D5-AA28-4C34-81B5-3D08F47C7F19}"/>
                    </a:ext>
                  </a:extLst>
                </p:cNvPr>
                <p:cNvSpPr>
                  <a:spLocks noChangeArrowheads="1"/>
                </p:cNvSpPr>
                <p:nvPr/>
              </p:nvSpPr>
              <p:spPr bwMode="auto">
                <a:xfrm>
                  <a:off x="1768" y="1280"/>
                  <a:ext cx="2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59" name="Rectangle 82">
                  <a:extLst>
                    <a:ext uri="{FF2B5EF4-FFF2-40B4-BE49-F238E27FC236}">
                      <a16:creationId xmlns:a16="http://schemas.microsoft.com/office/drawing/2014/main" id="{60A86D36-A2BD-4515-B842-FE7D5C272559}"/>
                    </a:ext>
                  </a:extLst>
                </p:cNvPr>
                <p:cNvSpPr>
                  <a:spLocks noChangeArrowheads="1"/>
                </p:cNvSpPr>
                <p:nvPr/>
              </p:nvSpPr>
              <p:spPr bwMode="auto">
                <a:xfrm>
                  <a:off x="2113" y="1280"/>
                  <a:ext cx="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60" name="Rectangle 83">
                  <a:extLst>
                    <a:ext uri="{FF2B5EF4-FFF2-40B4-BE49-F238E27FC236}">
                      <a16:creationId xmlns:a16="http://schemas.microsoft.com/office/drawing/2014/main" id="{51569244-AAFF-4ABA-934E-1A2C93D089C3}"/>
                    </a:ext>
                  </a:extLst>
                </p:cNvPr>
                <p:cNvSpPr>
                  <a:spLocks noChangeArrowheads="1"/>
                </p:cNvSpPr>
                <p:nvPr/>
              </p:nvSpPr>
              <p:spPr bwMode="auto">
                <a:xfrm>
                  <a:off x="2465" y="1280"/>
                  <a:ext cx="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61" name="Rectangle 84">
                  <a:extLst>
                    <a:ext uri="{FF2B5EF4-FFF2-40B4-BE49-F238E27FC236}">
                      <a16:creationId xmlns:a16="http://schemas.microsoft.com/office/drawing/2014/main" id="{40E74CF0-95E4-43BF-ABA2-3BDEE4B7813F}"/>
                    </a:ext>
                  </a:extLst>
                </p:cNvPr>
                <p:cNvSpPr>
                  <a:spLocks noChangeArrowheads="1"/>
                </p:cNvSpPr>
                <p:nvPr/>
              </p:nvSpPr>
              <p:spPr bwMode="auto">
                <a:xfrm>
                  <a:off x="2821" y="1280"/>
                  <a:ext cx="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62" name="Rectangle 85">
                  <a:extLst>
                    <a:ext uri="{FF2B5EF4-FFF2-40B4-BE49-F238E27FC236}">
                      <a16:creationId xmlns:a16="http://schemas.microsoft.com/office/drawing/2014/main" id="{80C22EBE-04C7-43F0-B54E-2E8F6A6DCC70}"/>
                    </a:ext>
                  </a:extLst>
                </p:cNvPr>
                <p:cNvSpPr>
                  <a:spLocks noChangeArrowheads="1"/>
                </p:cNvSpPr>
                <p:nvPr/>
              </p:nvSpPr>
              <p:spPr bwMode="auto">
                <a:xfrm>
                  <a:off x="3177" y="1280"/>
                  <a:ext cx="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63" name="Rectangle 86">
                  <a:extLst>
                    <a:ext uri="{FF2B5EF4-FFF2-40B4-BE49-F238E27FC236}">
                      <a16:creationId xmlns:a16="http://schemas.microsoft.com/office/drawing/2014/main" id="{CA2C22B9-C3DE-49ED-A57C-D0040C607B81}"/>
                    </a:ext>
                  </a:extLst>
                </p:cNvPr>
                <p:cNvSpPr>
                  <a:spLocks noChangeArrowheads="1"/>
                </p:cNvSpPr>
                <p:nvPr/>
              </p:nvSpPr>
              <p:spPr bwMode="auto">
                <a:xfrm>
                  <a:off x="3534" y="1280"/>
                  <a:ext cx="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50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64" name="Rectangle 87">
                  <a:extLst>
                    <a:ext uri="{FF2B5EF4-FFF2-40B4-BE49-F238E27FC236}">
                      <a16:creationId xmlns:a16="http://schemas.microsoft.com/office/drawing/2014/main" id="{ED19FE2A-E0FF-44AC-8660-6B6D33D6F472}"/>
                    </a:ext>
                  </a:extLst>
                </p:cNvPr>
                <p:cNvSpPr>
                  <a:spLocks noChangeArrowheads="1"/>
                </p:cNvSpPr>
                <p:nvPr/>
              </p:nvSpPr>
              <p:spPr bwMode="auto">
                <a:xfrm>
                  <a:off x="3890" y="1280"/>
                  <a:ext cx="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60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65" name="Rectangle 88">
                  <a:extLst>
                    <a:ext uri="{FF2B5EF4-FFF2-40B4-BE49-F238E27FC236}">
                      <a16:creationId xmlns:a16="http://schemas.microsoft.com/office/drawing/2014/main" id="{6B509CD6-6776-41BB-ABA0-32FE5DDBF7B4}"/>
                    </a:ext>
                  </a:extLst>
                </p:cNvPr>
                <p:cNvSpPr>
                  <a:spLocks noChangeArrowheads="1"/>
                </p:cNvSpPr>
                <p:nvPr/>
              </p:nvSpPr>
              <p:spPr bwMode="auto">
                <a:xfrm>
                  <a:off x="2700" y="1346"/>
                  <a:ext cx="47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Narrow" panose="020B0606020202030204" pitchFamily="34" charset="0"/>
                    </a:rPr>
                    <a:t>connectivity parameter</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
              <p:nvSpPr>
                <p:cNvPr id="966" name="Line 89">
                  <a:extLst>
                    <a:ext uri="{FF2B5EF4-FFF2-40B4-BE49-F238E27FC236}">
                      <a16:creationId xmlns:a16="http://schemas.microsoft.com/office/drawing/2014/main" id="{39929CD8-CE0F-4BFB-A5C2-DB8CBB1C6D0A}"/>
                    </a:ext>
                  </a:extLst>
                </p:cNvPr>
                <p:cNvSpPr>
                  <a:spLocks noChangeShapeType="1"/>
                </p:cNvSpPr>
                <p:nvPr/>
              </p:nvSpPr>
              <p:spPr bwMode="auto">
                <a:xfrm flipV="1">
                  <a:off x="1772" y="325"/>
                  <a:ext cx="0" cy="931"/>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67" name="Line 90">
                  <a:extLst>
                    <a:ext uri="{FF2B5EF4-FFF2-40B4-BE49-F238E27FC236}">
                      <a16:creationId xmlns:a16="http://schemas.microsoft.com/office/drawing/2014/main" id="{B89FFE57-1EB1-447E-98EA-493B661F0A4A}"/>
                    </a:ext>
                  </a:extLst>
                </p:cNvPr>
                <p:cNvSpPr>
                  <a:spLocks noChangeShapeType="1"/>
                </p:cNvSpPr>
                <p:nvPr/>
              </p:nvSpPr>
              <p:spPr bwMode="auto">
                <a:xfrm>
                  <a:off x="1772" y="1256"/>
                  <a:ext cx="24"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68" name="Line 91">
                  <a:extLst>
                    <a:ext uri="{FF2B5EF4-FFF2-40B4-BE49-F238E27FC236}">
                      <a16:creationId xmlns:a16="http://schemas.microsoft.com/office/drawing/2014/main" id="{47545231-0A9A-4594-B07A-C5A04D47AA3A}"/>
                    </a:ext>
                  </a:extLst>
                </p:cNvPr>
                <p:cNvSpPr>
                  <a:spLocks noChangeShapeType="1"/>
                </p:cNvSpPr>
                <p:nvPr/>
              </p:nvSpPr>
              <p:spPr bwMode="auto">
                <a:xfrm>
                  <a:off x="1772" y="1123"/>
                  <a:ext cx="24"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69" name="Line 92">
                  <a:extLst>
                    <a:ext uri="{FF2B5EF4-FFF2-40B4-BE49-F238E27FC236}">
                      <a16:creationId xmlns:a16="http://schemas.microsoft.com/office/drawing/2014/main" id="{9D42618F-585F-4549-B1BA-90CA9439B8F1}"/>
                    </a:ext>
                  </a:extLst>
                </p:cNvPr>
                <p:cNvSpPr>
                  <a:spLocks noChangeShapeType="1"/>
                </p:cNvSpPr>
                <p:nvPr/>
              </p:nvSpPr>
              <p:spPr bwMode="auto">
                <a:xfrm>
                  <a:off x="1772" y="990"/>
                  <a:ext cx="24"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70" name="Line 93">
                  <a:extLst>
                    <a:ext uri="{FF2B5EF4-FFF2-40B4-BE49-F238E27FC236}">
                      <a16:creationId xmlns:a16="http://schemas.microsoft.com/office/drawing/2014/main" id="{9D8263E6-E97F-40E9-BFA9-150CFAFBD50B}"/>
                    </a:ext>
                  </a:extLst>
                </p:cNvPr>
                <p:cNvSpPr>
                  <a:spLocks noChangeShapeType="1"/>
                </p:cNvSpPr>
                <p:nvPr/>
              </p:nvSpPr>
              <p:spPr bwMode="auto">
                <a:xfrm>
                  <a:off x="1772" y="857"/>
                  <a:ext cx="24"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71" name="Line 94">
                  <a:extLst>
                    <a:ext uri="{FF2B5EF4-FFF2-40B4-BE49-F238E27FC236}">
                      <a16:creationId xmlns:a16="http://schemas.microsoft.com/office/drawing/2014/main" id="{300EBDF4-C88C-4BA3-A916-C2A8929D776E}"/>
                    </a:ext>
                  </a:extLst>
                </p:cNvPr>
                <p:cNvSpPr>
                  <a:spLocks noChangeShapeType="1"/>
                </p:cNvSpPr>
                <p:nvPr/>
              </p:nvSpPr>
              <p:spPr bwMode="auto">
                <a:xfrm>
                  <a:off x="1772" y="724"/>
                  <a:ext cx="24"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72" name="Line 95">
                  <a:extLst>
                    <a:ext uri="{FF2B5EF4-FFF2-40B4-BE49-F238E27FC236}">
                      <a16:creationId xmlns:a16="http://schemas.microsoft.com/office/drawing/2014/main" id="{C934EBAC-61C8-4B4F-B743-310B7F6B6892}"/>
                    </a:ext>
                  </a:extLst>
                </p:cNvPr>
                <p:cNvSpPr>
                  <a:spLocks noChangeShapeType="1"/>
                </p:cNvSpPr>
                <p:nvPr/>
              </p:nvSpPr>
              <p:spPr bwMode="auto">
                <a:xfrm>
                  <a:off x="1772" y="591"/>
                  <a:ext cx="24"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73" name="Line 96">
                  <a:extLst>
                    <a:ext uri="{FF2B5EF4-FFF2-40B4-BE49-F238E27FC236}">
                      <a16:creationId xmlns:a16="http://schemas.microsoft.com/office/drawing/2014/main" id="{2E94095D-B2AB-43B2-BE2C-E8E1D988F047}"/>
                    </a:ext>
                  </a:extLst>
                </p:cNvPr>
                <p:cNvSpPr>
                  <a:spLocks noChangeShapeType="1"/>
                </p:cNvSpPr>
                <p:nvPr/>
              </p:nvSpPr>
              <p:spPr bwMode="auto">
                <a:xfrm>
                  <a:off x="1772" y="458"/>
                  <a:ext cx="24"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74" name="Line 97">
                  <a:extLst>
                    <a:ext uri="{FF2B5EF4-FFF2-40B4-BE49-F238E27FC236}">
                      <a16:creationId xmlns:a16="http://schemas.microsoft.com/office/drawing/2014/main" id="{7509CD16-8364-40AF-BCFC-32A11E46221B}"/>
                    </a:ext>
                  </a:extLst>
                </p:cNvPr>
                <p:cNvSpPr>
                  <a:spLocks noChangeShapeType="1"/>
                </p:cNvSpPr>
                <p:nvPr/>
              </p:nvSpPr>
              <p:spPr bwMode="auto">
                <a:xfrm>
                  <a:off x="1772" y="325"/>
                  <a:ext cx="24"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75" name="Rectangle 98">
                  <a:extLst>
                    <a:ext uri="{FF2B5EF4-FFF2-40B4-BE49-F238E27FC236}">
                      <a16:creationId xmlns:a16="http://schemas.microsoft.com/office/drawing/2014/main" id="{CA8BBFD0-2AFA-442E-BA57-26F7EB2E8A51}"/>
                    </a:ext>
                  </a:extLst>
                </p:cNvPr>
                <p:cNvSpPr>
                  <a:spLocks noChangeArrowheads="1"/>
                </p:cNvSpPr>
                <p:nvPr/>
              </p:nvSpPr>
              <p:spPr bwMode="auto">
                <a:xfrm>
                  <a:off x="1643" y="1229"/>
                  <a:ext cx="10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-1200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76" name="Rectangle 99">
                  <a:extLst>
                    <a:ext uri="{FF2B5EF4-FFF2-40B4-BE49-F238E27FC236}">
                      <a16:creationId xmlns:a16="http://schemas.microsoft.com/office/drawing/2014/main" id="{FB37CA69-3269-47A5-8025-119A99B9A085}"/>
                    </a:ext>
                  </a:extLst>
                </p:cNvPr>
                <p:cNvSpPr>
                  <a:spLocks noChangeArrowheads="1"/>
                </p:cNvSpPr>
                <p:nvPr/>
              </p:nvSpPr>
              <p:spPr bwMode="auto">
                <a:xfrm>
                  <a:off x="1643" y="1096"/>
                  <a:ext cx="10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-1000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77" name="Rectangle 100">
                  <a:extLst>
                    <a:ext uri="{FF2B5EF4-FFF2-40B4-BE49-F238E27FC236}">
                      <a16:creationId xmlns:a16="http://schemas.microsoft.com/office/drawing/2014/main" id="{80EBA9F3-D23F-4B22-A75A-B36F77821AFD}"/>
                    </a:ext>
                  </a:extLst>
                </p:cNvPr>
                <p:cNvSpPr>
                  <a:spLocks noChangeArrowheads="1"/>
                </p:cNvSpPr>
                <p:nvPr/>
              </p:nvSpPr>
              <p:spPr bwMode="auto">
                <a:xfrm>
                  <a:off x="1667" y="963"/>
                  <a:ext cx="8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-800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78" name="Rectangle 101">
                  <a:extLst>
                    <a:ext uri="{FF2B5EF4-FFF2-40B4-BE49-F238E27FC236}">
                      <a16:creationId xmlns:a16="http://schemas.microsoft.com/office/drawing/2014/main" id="{FBE3F1D7-C2CA-4277-8996-D321FA862E63}"/>
                    </a:ext>
                  </a:extLst>
                </p:cNvPr>
                <p:cNvSpPr>
                  <a:spLocks noChangeArrowheads="1"/>
                </p:cNvSpPr>
                <p:nvPr/>
              </p:nvSpPr>
              <p:spPr bwMode="auto">
                <a:xfrm>
                  <a:off x="1667" y="830"/>
                  <a:ext cx="8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-600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79" name="Rectangle 102">
                  <a:extLst>
                    <a:ext uri="{FF2B5EF4-FFF2-40B4-BE49-F238E27FC236}">
                      <a16:creationId xmlns:a16="http://schemas.microsoft.com/office/drawing/2014/main" id="{A0009391-8C76-45A5-8DAA-D82837286133}"/>
                    </a:ext>
                  </a:extLst>
                </p:cNvPr>
                <p:cNvSpPr>
                  <a:spLocks noChangeArrowheads="1"/>
                </p:cNvSpPr>
                <p:nvPr/>
              </p:nvSpPr>
              <p:spPr bwMode="auto">
                <a:xfrm>
                  <a:off x="1667" y="696"/>
                  <a:ext cx="8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-400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80" name="Rectangle 103">
                  <a:extLst>
                    <a:ext uri="{FF2B5EF4-FFF2-40B4-BE49-F238E27FC236}">
                      <a16:creationId xmlns:a16="http://schemas.microsoft.com/office/drawing/2014/main" id="{0331897E-0C27-4AF5-A493-5DDBC5022F3B}"/>
                    </a:ext>
                  </a:extLst>
                </p:cNvPr>
                <p:cNvSpPr>
                  <a:spLocks noChangeArrowheads="1"/>
                </p:cNvSpPr>
                <p:nvPr/>
              </p:nvSpPr>
              <p:spPr bwMode="auto">
                <a:xfrm>
                  <a:off x="1667" y="563"/>
                  <a:ext cx="8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-200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81" name="Rectangle 104">
                  <a:extLst>
                    <a:ext uri="{FF2B5EF4-FFF2-40B4-BE49-F238E27FC236}">
                      <a16:creationId xmlns:a16="http://schemas.microsoft.com/office/drawing/2014/main" id="{CECF65F0-0C47-4A0A-BE71-B8E3D84F38EA}"/>
                    </a:ext>
                  </a:extLst>
                </p:cNvPr>
                <p:cNvSpPr>
                  <a:spLocks noChangeArrowheads="1"/>
                </p:cNvSpPr>
                <p:nvPr/>
              </p:nvSpPr>
              <p:spPr bwMode="auto">
                <a:xfrm>
                  <a:off x="1725" y="430"/>
                  <a:ext cx="2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82" name="Rectangle 105">
                  <a:extLst>
                    <a:ext uri="{FF2B5EF4-FFF2-40B4-BE49-F238E27FC236}">
                      <a16:creationId xmlns:a16="http://schemas.microsoft.com/office/drawing/2014/main" id="{CC25BCD5-9675-4889-9EA4-CE9A46C57C56}"/>
                    </a:ext>
                  </a:extLst>
                </p:cNvPr>
                <p:cNvSpPr>
                  <a:spLocks noChangeArrowheads="1"/>
                </p:cNvSpPr>
                <p:nvPr/>
              </p:nvSpPr>
              <p:spPr bwMode="auto">
                <a:xfrm>
                  <a:off x="1678" y="297"/>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200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83" name="Rectangle 106">
                  <a:extLst>
                    <a:ext uri="{FF2B5EF4-FFF2-40B4-BE49-F238E27FC236}">
                      <a16:creationId xmlns:a16="http://schemas.microsoft.com/office/drawing/2014/main" id="{7C377472-C0C2-4393-9CCF-4263A6ED4F53}"/>
                    </a:ext>
                  </a:extLst>
                </p:cNvPr>
                <p:cNvSpPr>
                  <a:spLocks noChangeArrowheads="1"/>
                </p:cNvSpPr>
                <p:nvPr/>
              </p:nvSpPr>
              <p:spPr bwMode="auto">
                <a:xfrm rot="16200000">
                  <a:off x="1590" y="831"/>
                  <a:ext cx="2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84" name="Rectangle 107">
                  <a:extLst>
                    <a:ext uri="{FF2B5EF4-FFF2-40B4-BE49-F238E27FC236}">
                      <a16:creationId xmlns:a16="http://schemas.microsoft.com/office/drawing/2014/main" id="{271E64C0-A58E-4691-8E57-3C3631B91699}"/>
                    </a:ext>
                  </a:extLst>
                </p:cNvPr>
                <p:cNvSpPr>
                  <a:spLocks noChangeArrowheads="1"/>
                </p:cNvSpPr>
                <p:nvPr/>
              </p:nvSpPr>
              <p:spPr bwMode="auto">
                <a:xfrm rot="16200000">
                  <a:off x="1588" y="808"/>
                  <a:ext cx="2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85" name="Rectangle 108">
                  <a:extLst>
                    <a:ext uri="{FF2B5EF4-FFF2-40B4-BE49-F238E27FC236}">
                      <a16:creationId xmlns:a16="http://schemas.microsoft.com/office/drawing/2014/main" id="{AA2C7072-006B-4AF4-A767-CAE75DED33FE}"/>
                    </a:ext>
                  </a:extLst>
                </p:cNvPr>
                <p:cNvSpPr>
                  <a:spLocks noChangeArrowheads="1"/>
                </p:cNvSpPr>
                <p:nvPr/>
              </p:nvSpPr>
              <p:spPr bwMode="auto">
                <a:xfrm rot="16200000">
                  <a:off x="1588" y="784"/>
                  <a:ext cx="2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n</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86" name="Rectangle 109">
                  <a:extLst>
                    <a:ext uri="{FF2B5EF4-FFF2-40B4-BE49-F238E27FC236}">
                      <a16:creationId xmlns:a16="http://schemas.microsoft.com/office/drawing/2014/main" id="{9C13D69E-3E7F-4C5A-957A-EA28A876B18F}"/>
                    </a:ext>
                  </a:extLst>
                </p:cNvPr>
                <p:cNvSpPr>
                  <a:spLocks noChangeArrowheads="1"/>
                </p:cNvSpPr>
                <p:nvPr/>
              </p:nvSpPr>
              <p:spPr bwMode="auto">
                <a:xfrm rot="16200000">
                  <a:off x="1590" y="757"/>
                  <a:ext cx="2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87" name="Rectangle 110">
                  <a:extLst>
                    <a:ext uri="{FF2B5EF4-FFF2-40B4-BE49-F238E27FC236}">
                      <a16:creationId xmlns:a16="http://schemas.microsoft.com/office/drawing/2014/main" id="{5B6BED2A-0074-4931-A084-60BB7CF940CC}"/>
                    </a:ext>
                  </a:extLst>
                </p:cNvPr>
                <p:cNvSpPr>
                  <a:spLocks noChangeArrowheads="1"/>
                </p:cNvSpPr>
                <p:nvPr/>
              </p:nvSpPr>
              <p:spPr bwMode="auto">
                <a:xfrm rot="16200000">
                  <a:off x="1596" y="741"/>
                  <a:ext cx="1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i</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88" name="Rectangle 111">
                  <a:extLst>
                    <a:ext uri="{FF2B5EF4-FFF2-40B4-BE49-F238E27FC236}">
                      <a16:creationId xmlns:a16="http://schemas.microsoft.com/office/drawing/2014/main" id="{7E4135E2-BEE5-4CD3-8E62-9AF0FA07762F}"/>
                    </a:ext>
                  </a:extLst>
                </p:cNvPr>
                <p:cNvSpPr>
                  <a:spLocks noChangeArrowheads="1"/>
                </p:cNvSpPr>
                <p:nvPr/>
              </p:nvSpPr>
              <p:spPr bwMode="auto">
                <a:xfrm rot="16200000">
                  <a:off x="1595" y="728"/>
                  <a:ext cx="1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t</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89" name="Rectangle 112">
                  <a:extLst>
                    <a:ext uri="{FF2B5EF4-FFF2-40B4-BE49-F238E27FC236}">
                      <a16:creationId xmlns:a16="http://schemas.microsoft.com/office/drawing/2014/main" id="{9E05152D-29F0-4292-B94C-52EF53BC1D0A}"/>
                    </a:ext>
                  </a:extLst>
                </p:cNvPr>
                <p:cNvSpPr>
                  <a:spLocks noChangeArrowheads="1"/>
                </p:cNvSpPr>
                <p:nvPr/>
              </p:nvSpPr>
              <p:spPr bwMode="auto">
                <a:xfrm rot="16200000">
                  <a:off x="1596" y="718"/>
                  <a:ext cx="1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i</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90" name="Rectangle 113">
                  <a:extLst>
                    <a:ext uri="{FF2B5EF4-FFF2-40B4-BE49-F238E27FC236}">
                      <a16:creationId xmlns:a16="http://schemas.microsoft.com/office/drawing/2014/main" id="{71B311FD-6774-4FE8-91F2-5CE9119CD41A}"/>
                    </a:ext>
                  </a:extLst>
                </p:cNvPr>
                <p:cNvSpPr>
                  <a:spLocks noChangeArrowheads="1"/>
                </p:cNvSpPr>
                <p:nvPr/>
              </p:nvSpPr>
              <p:spPr bwMode="auto">
                <a:xfrm rot="16200000">
                  <a:off x="1590" y="698"/>
                  <a:ext cx="2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v</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91" name="Rectangle 114">
                  <a:extLst>
                    <a:ext uri="{FF2B5EF4-FFF2-40B4-BE49-F238E27FC236}">
                      <a16:creationId xmlns:a16="http://schemas.microsoft.com/office/drawing/2014/main" id="{90148B9C-6180-42E6-A5F4-636F04D63D12}"/>
                    </a:ext>
                  </a:extLst>
                </p:cNvPr>
                <p:cNvSpPr>
                  <a:spLocks noChangeArrowheads="1"/>
                </p:cNvSpPr>
                <p:nvPr/>
              </p:nvSpPr>
              <p:spPr bwMode="auto">
                <a:xfrm rot="16200000">
                  <a:off x="1596" y="683"/>
                  <a:ext cx="1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i</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92" name="Rectangle 115">
                  <a:extLst>
                    <a:ext uri="{FF2B5EF4-FFF2-40B4-BE49-F238E27FC236}">
                      <a16:creationId xmlns:a16="http://schemas.microsoft.com/office/drawing/2014/main" id="{478F5F45-CF9C-48CE-8EB9-71CE8A995241}"/>
                    </a:ext>
                  </a:extLst>
                </p:cNvPr>
                <p:cNvSpPr>
                  <a:spLocks noChangeArrowheads="1"/>
                </p:cNvSpPr>
                <p:nvPr/>
              </p:nvSpPr>
              <p:spPr bwMode="auto">
                <a:xfrm rot="16200000">
                  <a:off x="1595" y="665"/>
                  <a:ext cx="1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t</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93" name="Rectangle 116">
                  <a:extLst>
                    <a:ext uri="{FF2B5EF4-FFF2-40B4-BE49-F238E27FC236}">
                      <a16:creationId xmlns:a16="http://schemas.microsoft.com/office/drawing/2014/main" id="{D8DE60C7-FAE0-4257-9066-5A213C71A5A3}"/>
                    </a:ext>
                  </a:extLst>
                </p:cNvPr>
                <p:cNvSpPr>
                  <a:spLocks noChangeArrowheads="1"/>
                </p:cNvSpPr>
                <p:nvPr/>
              </p:nvSpPr>
              <p:spPr bwMode="auto">
                <a:xfrm rot="16200000">
                  <a:off x="1590" y="655"/>
                  <a:ext cx="2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y</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94" name="Rectangle 117">
                  <a:extLst>
                    <a:ext uri="{FF2B5EF4-FFF2-40B4-BE49-F238E27FC236}">
                      <a16:creationId xmlns:a16="http://schemas.microsoft.com/office/drawing/2014/main" id="{3B1A0F9F-3B8A-43D4-9C7A-ACBB73EEC4F1}"/>
                    </a:ext>
                  </a:extLst>
                </p:cNvPr>
                <p:cNvSpPr>
                  <a:spLocks noChangeArrowheads="1"/>
                </p:cNvSpPr>
                <p:nvPr/>
              </p:nvSpPr>
              <p:spPr bwMode="auto">
                <a:xfrm>
                  <a:off x="1772" y="1620"/>
                  <a:ext cx="2325" cy="9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95" name="Rectangle 118">
                  <a:extLst>
                    <a:ext uri="{FF2B5EF4-FFF2-40B4-BE49-F238E27FC236}">
                      <a16:creationId xmlns:a16="http://schemas.microsoft.com/office/drawing/2014/main" id="{6020BC68-C986-4B79-B852-FAC8E2CC016A}"/>
                    </a:ext>
                  </a:extLst>
                </p:cNvPr>
                <p:cNvSpPr>
                  <a:spLocks noChangeArrowheads="1"/>
                </p:cNvSpPr>
                <p:nvPr/>
              </p:nvSpPr>
              <p:spPr bwMode="auto">
                <a:xfrm>
                  <a:off x="2481" y="1507"/>
                  <a:ext cx="87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MAP connectivity estimates</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996" name="Line 119">
                  <a:extLst>
                    <a:ext uri="{FF2B5EF4-FFF2-40B4-BE49-F238E27FC236}">
                      <a16:creationId xmlns:a16="http://schemas.microsoft.com/office/drawing/2014/main" id="{FD4F18EC-2AC8-4E1F-9EE5-BA4680EF5418}"/>
                    </a:ext>
                  </a:extLst>
                </p:cNvPr>
                <p:cNvSpPr>
                  <a:spLocks noChangeShapeType="1"/>
                </p:cNvSpPr>
                <p:nvPr/>
              </p:nvSpPr>
              <p:spPr bwMode="auto">
                <a:xfrm>
                  <a:off x="1772" y="2551"/>
                  <a:ext cx="232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97" name="Freeform 120">
                  <a:extLst>
                    <a:ext uri="{FF2B5EF4-FFF2-40B4-BE49-F238E27FC236}">
                      <a16:creationId xmlns:a16="http://schemas.microsoft.com/office/drawing/2014/main" id="{F062796E-C674-4960-955D-9F4FCCD7D566}"/>
                    </a:ext>
                  </a:extLst>
                </p:cNvPr>
                <p:cNvSpPr>
                  <a:spLocks noEditPoints="1"/>
                </p:cNvSpPr>
                <p:nvPr/>
              </p:nvSpPr>
              <p:spPr bwMode="auto">
                <a:xfrm>
                  <a:off x="2080" y="1774"/>
                  <a:ext cx="1960" cy="777"/>
                </a:xfrm>
                <a:custGeom>
                  <a:avLst/>
                  <a:gdLst>
                    <a:gd name="T0" fmla="*/ 0 w 1960"/>
                    <a:gd name="T1" fmla="*/ 614 h 777"/>
                    <a:gd name="T2" fmla="*/ 315 w 1960"/>
                    <a:gd name="T3" fmla="*/ 777 h 777"/>
                    <a:gd name="T4" fmla="*/ 286 w 1960"/>
                    <a:gd name="T5" fmla="*/ 777 h 777"/>
                    <a:gd name="T6" fmla="*/ 351 w 1960"/>
                    <a:gd name="T7" fmla="*/ 776 h 777"/>
                    <a:gd name="T8" fmla="*/ 351 w 1960"/>
                    <a:gd name="T9" fmla="*/ 777 h 777"/>
                    <a:gd name="T10" fmla="*/ 572 w 1960"/>
                    <a:gd name="T11" fmla="*/ 638 h 777"/>
                    <a:gd name="T12" fmla="*/ 637 w 1960"/>
                    <a:gd name="T13" fmla="*/ 777 h 777"/>
                    <a:gd name="T14" fmla="*/ 608 w 1960"/>
                    <a:gd name="T15" fmla="*/ 777 h 777"/>
                    <a:gd name="T16" fmla="*/ 673 w 1960"/>
                    <a:gd name="T17" fmla="*/ 776 h 777"/>
                    <a:gd name="T18" fmla="*/ 673 w 1960"/>
                    <a:gd name="T19" fmla="*/ 777 h 777"/>
                    <a:gd name="T20" fmla="*/ 858 w 1960"/>
                    <a:gd name="T21" fmla="*/ 529 h 777"/>
                    <a:gd name="T22" fmla="*/ 923 w 1960"/>
                    <a:gd name="T23" fmla="*/ 777 h 777"/>
                    <a:gd name="T24" fmla="*/ 894 w 1960"/>
                    <a:gd name="T25" fmla="*/ 777 h 777"/>
                    <a:gd name="T26" fmla="*/ 959 w 1960"/>
                    <a:gd name="T27" fmla="*/ 776 h 777"/>
                    <a:gd name="T28" fmla="*/ 959 w 1960"/>
                    <a:gd name="T29" fmla="*/ 777 h 777"/>
                    <a:gd name="T30" fmla="*/ 966 w 1960"/>
                    <a:gd name="T31" fmla="*/ 776 h 777"/>
                    <a:gd name="T32" fmla="*/ 1173 w 1960"/>
                    <a:gd name="T33" fmla="*/ 777 h 777"/>
                    <a:gd name="T34" fmla="*/ 1145 w 1960"/>
                    <a:gd name="T35" fmla="*/ 777 h 777"/>
                    <a:gd name="T36" fmla="*/ 1209 w 1960"/>
                    <a:gd name="T37" fmla="*/ 776 h 777"/>
                    <a:gd name="T38" fmla="*/ 1209 w 1960"/>
                    <a:gd name="T39" fmla="*/ 777 h 777"/>
                    <a:gd name="T40" fmla="*/ 1216 w 1960"/>
                    <a:gd name="T41" fmla="*/ 776 h 777"/>
                    <a:gd name="T42" fmla="*/ 1280 w 1960"/>
                    <a:gd name="T43" fmla="*/ 777 h 777"/>
                    <a:gd name="T44" fmla="*/ 1252 w 1960"/>
                    <a:gd name="T45" fmla="*/ 777 h 777"/>
                    <a:gd name="T46" fmla="*/ 1316 w 1960"/>
                    <a:gd name="T47" fmla="*/ 776 h 777"/>
                    <a:gd name="T48" fmla="*/ 1316 w 1960"/>
                    <a:gd name="T49" fmla="*/ 777 h 777"/>
                    <a:gd name="T50" fmla="*/ 1431 w 1960"/>
                    <a:gd name="T51" fmla="*/ 646 h 777"/>
                    <a:gd name="T52" fmla="*/ 1495 w 1960"/>
                    <a:gd name="T53" fmla="*/ 777 h 777"/>
                    <a:gd name="T54" fmla="*/ 1467 w 1960"/>
                    <a:gd name="T55" fmla="*/ 777 h 777"/>
                    <a:gd name="T56" fmla="*/ 1531 w 1960"/>
                    <a:gd name="T57" fmla="*/ 776 h 777"/>
                    <a:gd name="T58" fmla="*/ 1531 w 1960"/>
                    <a:gd name="T59" fmla="*/ 777 h 777"/>
                    <a:gd name="T60" fmla="*/ 1538 w 1960"/>
                    <a:gd name="T61" fmla="*/ 776 h 777"/>
                    <a:gd name="T62" fmla="*/ 1602 w 1960"/>
                    <a:gd name="T63" fmla="*/ 777 h 777"/>
                    <a:gd name="T64" fmla="*/ 1574 w 1960"/>
                    <a:gd name="T65" fmla="*/ 777 h 777"/>
                    <a:gd name="T66" fmla="*/ 1638 w 1960"/>
                    <a:gd name="T67" fmla="*/ 776 h 777"/>
                    <a:gd name="T68" fmla="*/ 1638 w 1960"/>
                    <a:gd name="T69" fmla="*/ 777 h 777"/>
                    <a:gd name="T70" fmla="*/ 1717 w 1960"/>
                    <a:gd name="T71" fmla="*/ 0 h 777"/>
                    <a:gd name="T72" fmla="*/ 1781 w 1960"/>
                    <a:gd name="T73" fmla="*/ 777 h 777"/>
                    <a:gd name="T74" fmla="*/ 1753 w 1960"/>
                    <a:gd name="T75" fmla="*/ 777 h 777"/>
                    <a:gd name="T76" fmla="*/ 1817 w 1960"/>
                    <a:gd name="T77" fmla="*/ 776 h 777"/>
                    <a:gd name="T78" fmla="*/ 1817 w 1960"/>
                    <a:gd name="T79" fmla="*/ 777 h 777"/>
                    <a:gd name="T80" fmla="*/ 1824 w 1960"/>
                    <a:gd name="T81" fmla="*/ 776 h 777"/>
                    <a:gd name="T82" fmla="*/ 1889 w 1960"/>
                    <a:gd name="T83" fmla="*/ 777 h 777"/>
                    <a:gd name="T84" fmla="*/ 1860 w 1960"/>
                    <a:gd name="T85" fmla="*/ 777 h 777"/>
                    <a:gd name="T86" fmla="*/ 1924 w 1960"/>
                    <a:gd name="T87" fmla="*/ 776 h 777"/>
                    <a:gd name="T88" fmla="*/ 1924 w 1960"/>
                    <a:gd name="T89" fmla="*/ 777 h 777"/>
                    <a:gd name="T90" fmla="*/ 1932 w 1960"/>
                    <a:gd name="T91" fmla="*/ 776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0" h="777">
                      <a:moveTo>
                        <a:pt x="29" y="777"/>
                      </a:moveTo>
                      <a:lnTo>
                        <a:pt x="29" y="614"/>
                      </a:lnTo>
                      <a:lnTo>
                        <a:pt x="0" y="614"/>
                      </a:lnTo>
                      <a:lnTo>
                        <a:pt x="0" y="777"/>
                      </a:lnTo>
                      <a:lnTo>
                        <a:pt x="29" y="777"/>
                      </a:lnTo>
                      <a:close/>
                      <a:moveTo>
                        <a:pt x="315" y="777"/>
                      </a:moveTo>
                      <a:lnTo>
                        <a:pt x="315" y="608"/>
                      </a:lnTo>
                      <a:lnTo>
                        <a:pt x="286" y="608"/>
                      </a:lnTo>
                      <a:lnTo>
                        <a:pt x="286" y="777"/>
                      </a:lnTo>
                      <a:lnTo>
                        <a:pt x="315" y="777"/>
                      </a:lnTo>
                      <a:close/>
                      <a:moveTo>
                        <a:pt x="351" y="777"/>
                      </a:moveTo>
                      <a:lnTo>
                        <a:pt x="351" y="776"/>
                      </a:lnTo>
                      <a:lnTo>
                        <a:pt x="322" y="776"/>
                      </a:lnTo>
                      <a:lnTo>
                        <a:pt x="322" y="777"/>
                      </a:lnTo>
                      <a:lnTo>
                        <a:pt x="351" y="777"/>
                      </a:lnTo>
                      <a:close/>
                      <a:moveTo>
                        <a:pt x="601" y="777"/>
                      </a:moveTo>
                      <a:lnTo>
                        <a:pt x="601" y="638"/>
                      </a:lnTo>
                      <a:lnTo>
                        <a:pt x="572" y="638"/>
                      </a:lnTo>
                      <a:lnTo>
                        <a:pt x="572" y="777"/>
                      </a:lnTo>
                      <a:lnTo>
                        <a:pt x="601" y="777"/>
                      </a:lnTo>
                      <a:close/>
                      <a:moveTo>
                        <a:pt x="637" y="777"/>
                      </a:moveTo>
                      <a:lnTo>
                        <a:pt x="637" y="776"/>
                      </a:lnTo>
                      <a:lnTo>
                        <a:pt x="608" y="776"/>
                      </a:lnTo>
                      <a:lnTo>
                        <a:pt x="608" y="777"/>
                      </a:lnTo>
                      <a:lnTo>
                        <a:pt x="637" y="777"/>
                      </a:lnTo>
                      <a:close/>
                      <a:moveTo>
                        <a:pt x="673" y="777"/>
                      </a:moveTo>
                      <a:lnTo>
                        <a:pt x="673" y="776"/>
                      </a:lnTo>
                      <a:lnTo>
                        <a:pt x="644" y="776"/>
                      </a:lnTo>
                      <a:lnTo>
                        <a:pt x="644" y="777"/>
                      </a:lnTo>
                      <a:lnTo>
                        <a:pt x="673" y="777"/>
                      </a:lnTo>
                      <a:close/>
                      <a:moveTo>
                        <a:pt x="887" y="777"/>
                      </a:moveTo>
                      <a:lnTo>
                        <a:pt x="887" y="529"/>
                      </a:lnTo>
                      <a:lnTo>
                        <a:pt x="858" y="529"/>
                      </a:lnTo>
                      <a:lnTo>
                        <a:pt x="858" y="777"/>
                      </a:lnTo>
                      <a:lnTo>
                        <a:pt x="887" y="777"/>
                      </a:lnTo>
                      <a:close/>
                      <a:moveTo>
                        <a:pt x="923" y="777"/>
                      </a:moveTo>
                      <a:lnTo>
                        <a:pt x="923" y="776"/>
                      </a:lnTo>
                      <a:lnTo>
                        <a:pt x="894" y="776"/>
                      </a:lnTo>
                      <a:lnTo>
                        <a:pt x="894" y="777"/>
                      </a:lnTo>
                      <a:lnTo>
                        <a:pt x="923" y="777"/>
                      </a:lnTo>
                      <a:close/>
                      <a:moveTo>
                        <a:pt x="959" y="777"/>
                      </a:moveTo>
                      <a:lnTo>
                        <a:pt x="959" y="776"/>
                      </a:lnTo>
                      <a:lnTo>
                        <a:pt x="930" y="776"/>
                      </a:lnTo>
                      <a:lnTo>
                        <a:pt x="930" y="777"/>
                      </a:lnTo>
                      <a:lnTo>
                        <a:pt x="959" y="777"/>
                      </a:lnTo>
                      <a:close/>
                      <a:moveTo>
                        <a:pt x="994" y="777"/>
                      </a:moveTo>
                      <a:lnTo>
                        <a:pt x="994" y="776"/>
                      </a:lnTo>
                      <a:lnTo>
                        <a:pt x="966" y="776"/>
                      </a:lnTo>
                      <a:lnTo>
                        <a:pt x="966" y="777"/>
                      </a:lnTo>
                      <a:lnTo>
                        <a:pt x="994" y="777"/>
                      </a:lnTo>
                      <a:close/>
                      <a:moveTo>
                        <a:pt x="1173" y="777"/>
                      </a:moveTo>
                      <a:lnTo>
                        <a:pt x="1173" y="418"/>
                      </a:lnTo>
                      <a:lnTo>
                        <a:pt x="1145" y="418"/>
                      </a:lnTo>
                      <a:lnTo>
                        <a:pt x="1145" y="777"/>
                      </a:lnTo>
                      <a:lnTo>
                        <a:pt x="1173" y="777"/>
                      </a:lnTo>
                      <a:close/>
                      <a:moveTo>
                        <a:pt x="1209" y="777"/>
                      </a:moveTo>
                      <a:lnTo>
                        <a:pt x="1209" y="776"/>
                      </a:lnTo>
                      <a:lnTo>
                        <a:pt x="1180" y="776"/>
                      </a:lnTo>
                      <a:lnTo>
                        <a:pt x="1180" y="777"/>
                      </a:lnTo>
                      <a:lnTo>
                        <a:pt x="1209" y="777"/>
                      </a:lnTo>
                      <a:close/>
                      <a:moveTo>
                        <a:pt x="1245" y="777"/>
                      </a:moveTo>
                      <a:lnTo>
                        <a:pt x="1245" y="776"/>
                      </a:lnTo>
                      <a:lnTo>
                        <a:pt x="1216" y="776"/>
                      </a:lnTo>
                      <a:lnTo>
                        <a:pt x="1216" y="777"/>
                      </a:lnTo>
                      <a:lnTo>
                        <a:pt x="1245" y="777"/>
                      </a:lnTo>
                      <a:close/>
                      <a:moveTo>
                        <a:pt x="1280" y="777"/>
                      </a:moveTo>
                      <a:lnTo>
                        <a:pt x="1280" y="776"/>
                      </a:lnTo>
                      <a:lnTo>
                        <a:pt x="1252" y="776"/>
                      </a:lnTo>
                      <a:lnTo>
                        <a:pt x="1252" y="777"/>
                      </a:lnTo>
                      <a:lnTo>
                        <a:pt x="1280" y="777"/>
                      </a:lnTo>
                      <a:close/>
                      <a:moveTo>
                        <a:pt x="1316" y="777"/>
                      </a:moveTo>
                      <a:lnTo>
                        <a:pt x="1316" y="776"/>
                      </a:lnTo>
                      <a:lnTo>
                        <a:pt x="1288" y="776"/>
                      </a:lnTo>
                      <a:lnTo>
                        <a:pt x="1288" y="777"/>
                      </a:lnTo>
                      <a:lnTo>
                        <a:pt x="1316" y="777"/>
                      </a:lnTo>
                      <a:close/>
                      <a:moveTo>
                        <a:pt x="1459" y="777"/>
                      </a:moveTo>
                      <a:lnTo>
                        <a:pt x="1459" y="646"/>
                      </a:lnTo>
                      <a:lnTo>
                        <a:pt x="1431" y="646"/>
                      </a:lnTo>
                      <a:lnTo>
                        <a:pt x="1431" y="777"/>
                      </a:lnTo>
                      <a:lnTo>
                        <a:pt x="1459" y="777"/>
                      </a:lnTo>
                      <a:close/>
                      <a:moveTo>
                        <a:pt x="1495" y="777"/>
                      </a:moveTo>
                      <a:lnTo>
                        <a:pt x="1495" y="776"/>
                      </a:lnTo>
                      <a:lnTo>
                        <a:pt x="1467" y="776"/>
                      </a:lnTo>
                      <a:lnTo>
                        <a:pt x="1467" y="777"/>
                      </a:lnTo>
                      <a:lnTo>
                        <a:pt x="1495" y="777"/>
                      </a:lnTo>
                      <a:close/>
                      <a:moveTo>
                        <a:pt x="1531" y="777"/>
                      </a:moveTo>
                      <a:lnTo>
                        <a:pt x="1531" y="776"/>
                      </a:lnTo>
                      <a:lnTo>
                        <a:pt x="1502" y="776"/>
                      </a:lnTo>
                      <a:lnTo>
                        <a:pt x="1502" y="777"/>
                      </a:lnTo>
                      <a:lnTo>
                        <a:pt x="1531" y="777"/>
                      </a:lnTo>
                      <a:close/>
                      <a:moveTo>
                        <a:pt x="1567" y="777"/>
                      </a:moveTo>
                      <a:lnTo>
                        <a:pt x="1567" y="776"/>
                      </a:lnTo>
                      <a:lnTo>
                        <a:pt x="1538" y="776"/>
                      </a:lnTo>
                      <a:lnTo>
                        <a:pt x="1538" y="777"/>
                      </a:lnTo>
                      <a:lnTo>
                        <a:pt x="1567" y="777"/>
                      </a:lnTo>
                      <a:close/>
                      <a:moveTo>
                        <a:pt x="1602" y="777"/>
                      </a:moveTo>
                      <a:lnTo>
                        <a:pt x="1602" y="776"/>
                      </a:lnTo>
                      <a:lnTo>
                        <a:pt x="1574" y="776"/>
                      </a:lnTo>
                      <a:lnTo>
                        <a:pt x="1574" y="777"/>
                      </a:lnTo>
                      <a:lnTo>
                        <a:pt x="1602" y="777"/>
                      </a:lnTo>
                      <a:close/>
                      <a:moveTo>
                        <a:pt x="1638" y="777"/>
                      </a:moveTo>
                      <a:lnTo>
                        <a:pt x="1638" y="776"/>
                      </a:lnTo>
                      <a:lnTo>
                        <a:pt x="1610" y="776"/>
                      </a:lnTo>
                      <a:lnTo>
                        <a:pt x="1610" y="777"/>
                      </a:lnTo>
                      <a:lnTo>
                        <a:pt x="1638" y="777"/>
                      </a:lnTo>
                      <a:close/>
                      <a:moveTo>
                        <a:pt x="1745" y="777"/>
                      </a:moveTo>
                      <a:lnTo>
                        <a:pt x="1745" y="0"/>
                      </a:lnTo>
                      <a:lnTo>
                        <a:pt x="1717" y="0"/>
                      </a:lnTo>
                      <a:lnTo>
                        <a:pt x="1717" y="777"/>
                      </a:lnTo>
                      <a:lnTo>
                        <a:pt x="1745" y="777"/>
                      </a:lnTo>
                      <a:close/>
                      <a:moveTo>
                        <a:pt x="1781" y="777"/>
                      </a:moveTo>
                      <a:lnTo>
                        <a:pt x="1781" y="776"/>
                      </a:lnTo>
                      <a:lnTo>
                        <a:pt x="1753" y="776"/>
                      </a:lnTo>
                      <a:lnTo>
                        <a:pt x="1753" y="777"/>
                      </a:lnTo>
                      <a:lnTo>
                        <a:pt x="1781" y="777"/>
                      </a:lnTo>
                      <a:close/>
                      <a:moveTo>
                        <a:pt x="1817" y="777"/>
                      </a:moveTo>
                      <a:lnTo>
                        <a:pt x="1817" y="776"/>
                      </a:lnTo>
                      <a:lnTo>
                        <a:pt x="1788" y="776"/>
                      </a:lnTo>
                      <a:lnTo>
                        <a:pt x="1788" y="777"/>
                      </a:lnTo>
                      <a:lnTo>
                        <a:pt x="1817" y="777"/>
                      </a:lnTo>
                      <a:close/>
                      <a:moveTo>
                        <a:pt x="1853" y="777"/>
                      </a:moveTo>
                      <a:lnTo>
                        <a:pt x="1853" y="776"/>
                      </a:lnTo>
                      <a:lnTo>
                        <a:pt x="1824" y="776"/>
                      </a:lnTo>
                      <a:lnTo>
                        <a:pt x="1824" y="777"/>
                      </a:lnTo>
                      <a:lnTo>
                        <a:pt x="1853" y="777"/>
                      </a:lnTo>
                      <a:close/>
                      <a:moveTo>
                        <a:pt x="1889" y="777"/>
                      </a:moveTo>
                      <a:lnTo>
                        <a:pt x="1889" y="776"/>
                      </a:lnTo>
                      <a:lnTo>
                        <a:pt x="1860" y="776"/>
                      </a:lnTo>
                      <a:lnTo>
                        <a:pt x="1860" y="777"/>
                      </a:lnTo>
                      <a:lnTo>
                        <a:pt x="1889" y="777"/>
                      </a:lnTo>
                      <a:close/>
                      <a:moveTo>
                        <a:pt x="1924" y="777"/>
                      </a:moveTo>
                      <a:lnTo>
                        <a:pt x="1924" y="776"/>
                      </a:lnTo>
                      <a:lnTo>
                        <a:pt x="1896" y="776"/>
                      </a:lnTo>
                      <a:lnTo>
                        <a:pt x="1896" y="777"/>
                      </a:lnTo>
                      <a:lnTo>
                        <a:pt x="1924" y="777"/>
                      </a:lnTo>
                      <a:close/>
                      <a:moveTo>
                        <a:pt x="1960" y="777"/>
                      </a:moveTo>
                      <a:lnTo>
                        <a:pt x="1960" y="776"/>
                      </a:lnTo>
                      <a:lnTo>
                        <a:pt x="1932" y="776"/>
                      </a:lnTo>
                      <a:lnTo>
                        <a:pt x="1932" y="777"/>
                      </a:lnTo>
                      <a:lnTo>
                        <a:pt x="1960" y="777"/>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98" name="Rectangle 121">
                  <a:extLst>
                    <a:ext uri="{FF2B5EF4-FFF2-40B4-BE49-F238E27FC236}">
                      <a16:creationId xmlns:a16="http://schemas.microsoft.com/office/drawing/2014/main" id="{154E547A-E1D5-49CA-87A6-8553435A2B38}"/>
                    </a:ext>
                  </a:extLst>
                </p:cNvPr>
                <p:cNvSpPr>
                  <a:spLocks noChangeArrowheads="1"/>
                </p:cNvSpPr>
                <p:nvPr/>
              </p:nvSpPr>
              <p:spPr bwMode="auto">
                <a:xfrm>
                  <a:off x="1794"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99" name="Rectangle 122">
                  <a:extLst>
                    <a:ext uri="{FF2B5EF4-FFF2-40B4-BE49-F238E27FC236}">
                      <a16:creationId xmlns:a16="http://schemas.microsoft.com/office/drawing/2014/main" id="{8448614B-3F37-4F67-BFB3-10D47AA18FC0}"/>
                    </a:ext>
                  </a:extLst>
                </p:cNvPr>
                <p:cNvSpPr>
                  <a:spLocks noChangeArrowheads="1"/>
                </p:cNvSpPr>
                <p:nvPr/>
              </p:nvSpPr>
              <p:spPr bwMode="auto">
                <a:xfrm>
                  <a:off x="1830" y="2551"/>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00" name="Rectangle 123">
                  <a:extLst>
                    <a:ext uri="{FF2B5EF4-FFF2-40B4-BE49-F238E27FC236}">
                      <a16:creationId xmlns:a16="http://schemas.microsoft.com/office/drawing/2014/main" id="{9E5328F5-E11F-42F8-98A8-17618ED49A26}"/>
                    </a:ext>
                  </a:extLst>
                </p:cNvPr>
                <p:cNvSpPr>
                  <a:spLocks noChangeArrowheads="1"/>
                </p:cNvSpPr>
                <p:nvPr/>
              </p:nvSpPr>
              <p:spPr bwMode="auto">
                <a:xfrm>
                  <a:off x="1866" y="2551"/>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01" name="Rectangle 124">
                  <a:extLst>
                    <a:ext uri="{FF2B5EF4-FFF2-40B4-BE49-F238E27FC236}">
                      <a16:creationId xmlns:a16="http://schemas.microsoft.com/office/drawing/2014/main" id="{FA7FF09B-4CCD-4C98-B290-4D49B145D484}"/>
                    </a:ext>
                  </a:extLst>
                </p:cNvPr>
                <p:cNvSpPr>
                  <a:spLocks noChangeArrowheads="1"/>
                </p:cNvSpPr>
                <p:nvPr/>
              </p:nvSpPr>
              <p:spPr bwMode="auto">
                <a:xfrm>
                  <a:off x="1901"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02" name="Rectangle 125">
                  <a:extLst>
                    <a:ext uri="{FF2B5EF4-FFF2-40B4-BE49-F238E27FC236}">
                      <a16:creationId xmlns:a16="http://schemas.microsoft.com/office/drawing/2014/main" id="{D001C5D2-CE0B-4DD6-BB4D-8AE362857B38}"/>
                    </a:ext>
                  </a:extLst>
                </p:cNvPr>
                <p:cNvSpPr>
                  <a:spLocks noChangeArrowheads="1"/>
                </p:cNvSpPr>
                <p:nvPr/>
              </p:nvSpPr>
              <p:spPr bwMode="auto">
                <a:xfrm>
                  <a:off x="1937"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03" name="Rectangle 126">
                  <a:extLst>
                    <a:ext uri="{FF2B5EF4-FFF2-40B4-BE49-F238E27FC236}">
                      <a16:creationId xmlns:a16="http://schemas.microsoft.com/office/drawing/2014/main" id="{8E4FFF69-DDAC-4BEF-8E4B-1C6A46B9C5B0}"/>
                    </a:ext>
                  </a:extLst>
                </p:cNvPr>
                <p:cNvSpPr>
                  <a:spLocks noChangeArrowheads="1"/>
                </p:cNvSpPr>
                <p:nvPr/>
              </p:nvSpPr>
              <p:spPr bwMode="auto">
                <a:xfrm>
                  <a:off x="1973" y="2551"/>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04" name="Rectangle 127">
                  <a:extLst>
                    <a:ext uri="{FF2B5EF4-FFF2-40B4-BE49-F238E27FC236}">
                      <a16:creationId xmlns:a16="http://schemas.microsoft.com/office/drawing/2014/main" id="{70845B99-5C19-442E-B963-1C0D336D5082}"/>
                    </a:ext>
                  </a:extLst>
                </p:cNvPr>
                <p:cNvSpPr>
                  <a:spLocks noChangeArrowheads="1"/>
                </p:cNvSpPr>
                <p:nvPr/>
              </p:nvSpPr>
              <p:spPr bwMode="auto">
                <a:xfrm>
                  <a:off x="2008"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05" name="Rectangle 128">
                  <a:extLst>
                    <a:ext uri="{FF2B5EF4-FFF2-40B4-BE49-F238E27FC236}">
                      <a16:creationId xmlns:a16="http://schemas.microsoft.com/office/drawing/2014/main" id="{7670CB79-ACCC-4894-8D5D-9CA22872A66A}"/>
                    </a:ext>
                  </a:extLst>
                </p:cNvPr>
                <p:cNvSpPr>
                  <a:spLocks noChangeArrowheads="1"/>
                </p:cNvSpPr>
                <p:nvPr/>
              </p:nvSpPr>
              <p:spPr bwMode="auto">
                <a:xfrm>
                  <a:off x="2044"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06" name="Rectangle 129">
                  <a:extLst>
                    <a:ext uri="{FF2B5EF4-FFF2-40B4-BE49-F238E27FC236}">
                      <a16:creationId xmlns:a16="http://schemas.microsoft.com/office/drawing/2014/main" id="{CAD788C0-89FD-40E4-881B-7A5C43E642B8}"/>
                    </a:ext>
                  </a:extLst>
                </p:cNvPr>
                <p:cNvSpPr>
                  <a:spLocks noChangeArrowheads="1"/>
                </p:cNvSpPr>
                <p:nvPr/>
              </p:nvSpPr>
              <p:spPr bwMode="auto">
                <a:xfrm>
                  <a:off x="2080" y="2388"/>
                  <a:ext cx="29" cy="1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07" name="Rectangle 130">
                  <a:extLst>
                    <a:ext uri="{FF2B5EF4-FFF2-40B4-BE49-F238E27FC236}">
                      <a16:creationId xmlns:a16="http://schemas.microsoft.com/office/drawing/2014/main" id="{DFFCDF23-8334-4677-BD08-9C85D9701DEA}"/>
                    </a:ext>
                  </a:extLst>
                </p:cNvPr>
                <p:cNvSpPr>
                  <a:spLocks noChangeArrowheads="1"/>
                </p:cNvSpPr>
                <p:nvPr/>
              </p:nvSpPr>
              <p:spPr bwMode="auto">
                <a:xfrm>
                  <a:off x="2116" y="2551"/>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08" name="Rectangle 131">
                  <a:extLst>
                    <a:ext uri="{FF2B5EF4-FFF2-40B4-BE49-F238E27FC236}">
                      <a16:creationId xmlns:a16="http://schemas.microsoft.com/office/drawing/2014/main" id="{B8CF0ED6-E13D-4536-9362-06597F7124C9}"/>
                    </a:ext>
                  </a:extLst>
                </p:cNvPr>
                <p:cNvSpPr>
                  <a:spLocks noChangeArrowheads="1"/>
                </p:cNvSpPr>
                <p:nvPr/>
              </p:nvSpPr>
              <p:spPr bwMode="auto">
                <a:xfrm>
                  <a:off x="2152" y="2551"/>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09" name="Rectangle 132">
                  <a:extLst>
                    <a:ext uri="{FF2B5EF4-FFF2-40B4-BE49-F238E27FC236}">
                      <a16:creationId xmlns:a16="http://schemas.microsoft.com/office/drawing/2014/main" id="{EC8EE42C-04A5-4389-A3BF-10C768403D19}"/>
                    </a:ext>
                  </a:extLst>
                </p:cNvPr>
                <p:cNvSpPr>
                  <a:spLocks noChangeArrowheads="1"/>
                </p:cNvSpPr>
                <p:nvPr/>
              </p:nvSpPr>
              <p:spPr bwMode="auto">
                <a:xfrm>
                  <a:off x="2187"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10" name="Rectangle 133">
                  <a:extLst>
                    <a:ext uri="{FF2B5EF4-FFF2-40B4-BE49-F238E27FC236}">
                      <a16:creationId xmlns:a16="http://schemas.microsoft.com/office/drawing/2014/main" id="{813B6C87-8CC9-497A-A253-30EA77A2DBA4}"/>
                    </a:ext>
                  </a:extLst>
                </p:cNvPr>
                <p:cNvSpPr>
                  <a:spLocks noChangeArrowheads="1"/>
                </p:cNvSpPr>
                <p:nvPr/>
              </p:nvSpPr>
              <p:spPr bwMode="auto">
                <a:xfrm>
                  <a:off x="2223"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11" name="Rectangle 134">
                  <a:extLst>
                    <a:ext uri="{FF2B5EF4-FFF2-40B4-BE49-F238E27FC236}">
                      <a16:creationId xmlns:a16="http://schemas.microsoft.com/office/drawing/2014/main" id="{0774EF74-7B1D-4CC7-88F6-C809CF8501C2}"/>
                    </a:ext>
                  </a:extLst>
                </p:cNvPr>
                <p:cNvSpPr>
                  <a:spLocks noChangeArrowheads="1"/>
                </p:cNvSpPr>
                <p:nvPr/>
              </p:nvSpPr>
              <p:spPr bwMode="auto">
                <a:xfrm>
                  <a:off x="2259"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12" name="Rectangle 135">
                  <a:extLst>
                    <a:ext uri="{FF2B5EF4-FFF2-40B4-BE49-F238E27FC236}">
                      <a16:creationId xmlns:a16="http://schemas.microsoft.com/office/drawing/2014/main" id="{281D8C19-9350-4701-B844-27435663F158}"/>
                    </a:ext>
                  </a:extLst>
                </p:cNvPr>
                <p:cNvSpPr>
                  <a:spLocks noChangeArrowheads="1"/>
                </p:cNvSpPr>
                <p:nvPr/>
              </p:nvSpPr>
              <p:spPr bwMode="auto">
                <a:xfrm>
                  <a:off x="2295" y="2551"/>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13" name="Rectangle 136">
                  <a:extLst>
                    <a:ext uri="{FF2B5EF4-FFF2-40B4-BE49-F238E27FC236}">
                      <a16:creationId xmlns:a16="http://schemas.microsoft.com/office/drawing/2014/main" id="{54915F2E-CF69-4FF8-8975-C7845014902F}"/>
                    </a:ext>
                  </a:extLst>
                </p:cNvPr>
                <p:cNvSpPr>
                  <a:spLocks noChangeArrowheads="1"/>
                </p:cNvSpPr>
                <p:nvPr/>
              </p:nvSpPr>
              <p:spPr bwMode="auto">
                <a:xfrm>
                  <a:off x="2330"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14" name="Rectangle 137">
                  <a:extLst>
                    <a:ext uri="{FF2B5EF4-FFF2-40B4-BE49-F238E27FC236}">
                      <a16:creationId xmlns:a16="http://schemas.microsoft.com/office/drawing/2014/main" id="{302D7542-0A92-438B-9248-8F15E79C8DA6}"/>
                    </a:ext>
                  </a:extLst>
                </p:cNvPr>
                <p:cNvSpPr>
                  <a:spLocks noChangeArrowheads="1"/>
                </p:cNvSpPr>
                <p:nvPr/>
              </p:nvSpPr>
              <p:spPr bwMode="auto">
                <a:xfrm>
                  <a:off x="2366" y="2382"/>
                  <a:ext cx="29" cy="169"/>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15" name="Rectangle 138">
                  <a:extLst>
                    <a:ext uri="{FF2B5EF4-FFF2-40B4-BE49-F238E27FC236}">
                      <a16:creationId xmlns:a16="http://schemas.microsoft.com/office/drawing/2014/main" id="{8F18F54C-B08F-4253-BABA-01EF279D5C49}"/>
                    </a:ext>
                  </a:extLst>
                </p:cNvPr>
                <p:cNvSpPr>
                  <a:spLocks noChangeArrowheads="1"/>
                </p:cNvSpPr>
                <p:nvPr/>
              </p:nvSpPr>
              <p:spPr bwMode="auto">
                <a:xfrm>
                  <a:off x="2402" y="2550"/>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16" name="Rectangle 139">
                  <a:extLst>
                    <a:ext uri="{FF2B5EF4-FFF2-40B4-BE49-F238E27FC236}">
                      <a16:creationId xmlns:a16="http://schemas.microsoft.com/office/drawing/2014/main" id="{1F3C5916-E027-46A4-A5E0-C44CFEFE73FB}"/>
                    </a:ext>
                  </a:extLst>
                </p:cNvPr>
                <p:cNvSpPr>
                  <a:spLocks noChangeArrowheads="1"/>
                </p:cNvSpPr>
                <p:nvPr/>
              </p:nvSpPr>
              <p:spPr bwMode="auto">
                <a:xfrm>
                  <a:off x="2438" y="2551"/>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17" name="Rectangle 140">
                  <a:extLst>
                    <a:ext uri="{FF2B5EF4-FFF2-40B4-BE49-F238E27FC236}">
                      <a16:creationId xmlns:a16="http://schemas.microsoft.com/office/drawing/2014/main" id="{AF3708A0-16AB-405F-8DFC-C12350629248}"/>
                    </a:ext>
                  </a:extLst>
                </p:cNvPr>
                <p:cNvSpPr>
                  <a:spLocks noChangeArrowheads="1"/>
                </p:cNvSpPr>
                <p:nvPr/>
              </p:nvSpPr>
              <p:spPr bwMode="auto">
                <a:xfrm>
                  <a:off x="2473"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18" name="Rectangle 141">
                  <a:extLst>
                    <a:ext uri="{FF2B5EF4-FFF2-40B4-BE49-F238E27FC236}">
                      <a16:creationId xmlns:a16="http://schemas.microsoft.com/office/drawing/2014/main" id="{EBB0CF0C-A8B4-4D05-B243-29599827FFEA}"/>
                    </a:ext>
                  </a:extLst>
                </p:cNvPr>
                <p:cNvSpPr>
                  <a:spLocks noChangeArrowheads="1"/>
                </p:cNvSpPr>
                <p:nvPr/>
              </p:nvSpPr>
              <p:spPr bwMode="auto">
                <a:xfrm>
                  <a:off x="2509"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19" name="Rectangle 142">
                  <a:extLst>
                    <a:ext uri="{FF2B5EF4-FFF2-40B4-BE49-F238E27FC236}">
                      <a16:creationId xmlns:a16="http://schemas.microsoft.com/office/drawing/2014/main" id="{62171D9C-36F6-4DAC-A834-C5D8A108D76D}"/>
                    </a:ext>
                  </a:extLst>
                </p:cNvPr>
                <p:cNvSpPr>
                  <a:spLocks noChangeArrowheads="1"/>
                </p:cNvSpPr>
                <p:nvPr/>
              </p:nvSpPr>
              <p:spPr bwMode="auto">
                <a:xfrm>
                  <a:off x="2545"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20" name="Rectangle 143">
                  <a:extLst>
                    <a:ext uri="{FF2B5EF4-FFF2-40B4-BE49-F238E27FC236}">
                      <a16:creationId xmlns:a16="http://schemas.microsoft.com/office/drawing/2014/main" id="{4EBC3E83-1338-4845-874E-0A9560E0B85C}"/>
                    </a:ext>
                  </a:extLst>
                </p:cNvPr>
                <p:cNvSpPr>
                  <a:spLocks noChangeArrowheads="1"/>
                </p:cNvSpPr>
                <p:nvPr/>
              </p:nvSpPr>
              <p:spPr bwMode="auto">
                <a:xfrm>
                  <a:off x="2581" y="2551"/>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21" name="Rectangle 144">
                  <a:extLst>
                    <a:ext uri="{FF2B5EF4-FFF2-40B4-BE49-F238E27FC236}">
                      <a16:creationId xmlns:a16="http://schemas.microsoft.com/office/drawing/2014/main" id="{1915533C-1888-46A9-BCCF-4F83EF8B53BB}"/>
                    </a:ext>
                  </a:extLst>
                </p:cNvPr>
                <p:cNvSpPr>
                  <a:spLocks noChangeArrowheads="1"/>
                </p:cNvSpPr>
                <p:nvPr/>
              </p:nvSpPr>
              <p:spPr bwMode="auto">
                <a:xfrm>
                  <a:off x="2617" y="2551"/>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22" name="Rectangle 145">
                  <a:extLst>
                    <a:ext uri="{FF2B5EF4-FFF2-40B4-BE49-F238E27FC236}">
                      <a16:creationId xmlns:a16="http://schemas.microsoft.com/office/drawing/2014/main" id="{73CF2BC1-5158-4412-A8E7-700221F4BC67}"/>
                    </a:ext>
                  </a:extLst>
                </p:cNvPr>
                <p:cNvSpPr>
                  <a:spLocks noChangeArrowheads="1"/>
                </p:cNvSpPr>
                <p:nvPr/>
              </p:nvSpPr>
              <p:spPr bwMode="auto">
                <a:xfrm>
                  <a:off x="2652" y="2412"/>
                  <a:ext cx="29" cy="139"/>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23" name="Rectangle 146">
                  <a:extLst>
                    <a:ext uri="{FF2B5EF4-FFF2-40B4-BE49-F238E27FC236}">
                      <a16:creationId xmlns:a16="http://schemas.microsoft.com/office/drawing/2014/main" id="{9A3C4171-C593-4B7E-93CA-C858774B98ED}"/>
                    </a:ext>
                  </a:extLst>
                </p:cNvPr>
                <p:cNvSpPr>
                  <a:spLocks noChangeArrowheads="1"/>
                </p:cNvSpPr>
                <p:nvPr/>
              </p:nvSpPr>
              <p:spPr bwMode="auto">
                <a:xfrm>
                  <a:off x="2688" y="2550"/>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24" name="Rectangle 147">
                  <a:extLst>
                    <a:ext uri="{FF2B5EF4-FFF2-40B4-BE49-F238E27FC236}">
                      <a16:creationId xmlns:a16="http://schemas.microsoft.com/office/drawing/2014/main" id="{DAF24284-152D-4A3D-86E3-EE0B13574877}"/>
                    </a:ext>
                  </a:extLst>
                </p:cNvPr>
                <p:cNvSpPr>
                  <a:spLocks noChangeArrowheads="1"/>
                </p:cNvSpPr>
                <p:nvPr/>
              </p:nvSpPr>
              <p:spPr bwMode="auto">
                <a:xfrm>
                  <a:off x="2724" y="2550"/>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25" name="Rectangle 148">
                  <a:extLst>
                    <a:ext uri="{FF2B5EF4-FFF2-40B4-BE49-F238E27FC236}">
                      <a16:creationId xmlns:a16="http://schemas.microsoft.com/office/drawing/2014/main" id="{C578BE88-F474-4C31-92B3-28D6A11231DB}"/>
                    </a:ext>
                  </a:extLst>
                </p:cNvPr>
                <p:cNvSpPr>
                  <a:spLocks noChangeArrowheads="1"/>
                </p:cNvSpPr>
                <p:nvPr/>
              </p:nvSpPr>
              <p:spPr bwMode="auto">
                <a:xfrm>
                  <a:off x="2760" y="2551"/>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26" name="Rectangle 149">
                  <a:extLst>
                    <a:ext uri="{FF2B5EF4-FFF2-40B4-BE49-F238E27FC236}">
                      <a16:creationId xmlns:a16="http://schemas.microsoft.com/office/drawing/2014/main" id="{149E5863-5169-49E8-89AE-922D7D8D11C8}"/>
                    </a:ext>
                  </a:extLst>
                </p:cNvPr>
                <p:cNvSpPr>
                  <a:spLocks noChangeArrowheads="1"/>
                </p:cNvSpPr>
                <p:nvPr/>
              </p:nvSpPr>
              <p:spPr bwMode="auto">
                <a:xfrm>
                  <a:off x="2795"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27" name="Rectangle 150">
                  <a:extLst>
                    <a:ext uri="{FF2B5EF4-FFF2-40B4-BE49-F238E27FC236}">
                      <a16:creationId xmlns:a16="http://schemas.microsoft.com/office/drawing/2014/main" id="{2A7A48B4-40F3-4D15-A760-3AE99A8F49C7}"/>
                    </a:ext>
                  </a:extLst>
                </p:cNvPr>
                <p:cNvSpPr>
                  <a:spLocks noChangeArrowheads="1"/>
                </p:cNvSpPr>
                <p:nvPr/>
              </p:nvSpPr>
              <p:spPr bwMode="auto">
                <a:xfrm>
                  <a:off x="2831"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28" name="Rectangle 151">
                  <a:extLst>
                    <a:ext uri="{FF2B5EF4-FFF2-40B4-BE49-F238E27FC236}">
                      <a16:creationId xmlns:a16="http://schemas.microsoft.com/office/drawing/2014/main" id="{3C55BAA8-A822-4186-AA0F-5574689D166B}"/>
                    </a:ext>
                  </a:extLst>
                </p:cNvPr>
                <p:cNvSpPr>
                  <a:spLocks noChangeArrowheads="1"/>
                </p:cNvSpPr>
                <p:nvPr/>
              </p:nvSpPr>
              <p:spPr bwMode="auto">
                <a:xfrm>
                  <a:off x="2867"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29" name="Rectangle 152">
                  <a:extLst>
                    <a:ext uri="{FF2B5EF4-FFF2-40B4-BE49-F238E27FC236}">
                      <a16:creationId xmlns:a16="http://schemas.microsoft.com/office/drawing/2014/main" id="{76560508-CC15-4CC2-80A6-3EA2C3FFB7F3}"/>
                    </a:ext>
                  </a:extLst>
                </p:cNvPr>
                <p:cNvSpPr>
                  <a:spLocks noChangeArrowheads="1"/>
                </p:cNvSpPr>
                <p:nvPr/>
              </p:nvSpPr>
              <p:spPr bwMode="auto">
                <a:xfrm>
                  <a:off x="2903" y="2551"/>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30" name="Rectangle 153">
                  <a:extLst>
                    <a:ext uri="{FF2B5EF4-FFF2-40B4-BE49-F238E27FC236}">
                      <a16:creationId xmlns:a16="http://schemas.microsoft.com/office/drawing/2014/main" id="{D798FD97-696D-4948-A638-98F2F01CC98E}"/>
                    </a:ext>
                  </a:extLst>
                </p:cNvPr>
                <p:cNvSpPr>
                  <a:spLocks noChangeArrowheads="1"/>
                </p:cNvSpPr>
                <p:nvPr/>
              </p:nvSpPr>
              <p:spPr bwMode="auto">
                <a:xfrm>
                  <a:off x="2938" y="2303"/>
                  <a:ext cx="29" cy="24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31" name="Rectangle 154">
                  <a:extLst>
                    <a:ext uri="{FF2B5EF4-FFF2-40B4-BE49-F238E27FC236}">
                      <a16:creationId xmlns:a16="http://schemas.microsoft.com/office/drawing/2014/main" id="{145EB178-61C2-4BDF-995C-496DCF019912}"/>
                    </a:ext>
                  </a:extLst>
                </p:cNvPr>
                <p:cNvSpPr>
                  <a:spLocks noChangeArrowheads="1"/>
                </p:cNvSpPr>
                <p:nvPr/>
              </p:nvSpPr>
              <p:spPr bwMode="auto">
                <a:xfrm>
                  <a:off x="2974" y="2550"/>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32" name="Rectangle 155">
                  <a:extLst>
                    <a:ext uri="{FF2B5EF4-FFF2-40B4-BE49-F238E27FC236}">
                      <a16:creationId xmlns:a16="http://schemas.microsoft.com/office/drawing/2014/main" id="{B692ECB5-338F-48DD-8445-2325B38FE3E4}"/>
                    </a:ext>
                  </a:extLst>
                </p:cNvPr>
                <p:cNvSpPr>
                  <a:spLocks noChangeArrowheads="1"/>
                </p:cNvSpPr>
                <p:nvPr/>
              </p:nvSpPr>
              <p:spPr bwMode="auto">
                <a:xfrm>
                  <a:off x="3010" y="2550"/>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33" name="Rectangle 156">
                  <a:extLst>
                    <a:ext uri="{FF2B5EF4-FFF2-40B4-BE49-F238E27FC236}">
                      <a16:creationId xmlns:a16="http://schemas.microsoft.com/office/drawing/2014/main" id="{7E9906DD-B319-48CA-8CA0-4FD312CFAE04}"/>
                    </a:ext>
                  </a:extLst>
                </p:cNvPr>
                <p:cNvSpPr>
                  <a:spLocks noChangeArrowheads="1"/>
                </p:cNvSpPr>
                <p:nvPr/>
              </p:nvSpPr>
              <p:spPr bwMode="auto">
                <a:xfrm>
                  <a:off x="3046" y="2550"/>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34" name="Rectangle 157">
                  <a:extLst>
                    <a:ext uri="{FF2B5EF4-FFF2-40B4-BE49-F238E27FC236}">
                      <a16:creationId xmlns:a16="http://schemas.microsoft.com/office/drawing/2014/main" id="{B9CD3518-FCAD-4964-B634-7681781F2BBF}"/>
                    </a:ext>
                  </a:extLst>
                </p:cNvPr>
                <p:cNvSpPr>
                  <a:spLocks noChangeArrowheads="1"/>
                </p:cNvSpPr>
                <p:nvPr/>
              </p:nvSpPr>
              <p:spPr bwMode="auto">
                <a:xfrm>
                  <a:off x="3082" y="2551"/>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35" name="Rectangle 158">
                  <a:extLst>
                    <a:ext uri="{FF2B5EF4-FFF2-40B4-BE49-F238E27FC236}">
                      <a16:creationId xmlns:a16="http://schemas.microsoft.com/office/drawing/2014/main" id="{F9A42695-9295-4F21-8AB1-1741375E0C01}"/>
                    </a:ext>
                  </a:extLst>
                </p:cNvPr>
                <p:cNvSpPr>
                  <a:spLocks noChangeArrowheads="1"/>
                </p:cNvSpPr>
                <p:nvPr/>
              </p:nvSpPr>
              <p:spPr bwMode="auto">
                <a:xfrm>
                  <a:off x="3117"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36" name="Rectangle 159">
                  <a:extLst>
                    <a:ext uri="{FF2B5EF4-FFF2-40B4-BE49-F238E27FC236}">
                      <a16:creationId xmlns:a16="http://schemas.microsoft.com/office/drawing/2014/main" id="{0F817E37-46AC-4F6D-8A40-9528C3DDACBC}"/>
                    </a:ext>
                  </a:extLst>
                </p:cNvPr>
                <p:cNvSpPr>
                  <a:spLocks noChangeArrowheads="1"/>
                </p:cNvSpPr>
                <p:nvPr/>
              </p:nvSpPr>
              <p:spPr bwMode="auto">
                <a:xfrm>
                  <a:off x="3153"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37" name="Rectangle 160">
                  <a:extLst>
                    <a:ext uri="{FF2B5EF4-FFF2-40B4-BE49-F238E27FC236}">
                      <a16:creationId xmlns:a16="http://schemas.microsoft.com/office/drawing/2014/main" id="{7A8C7DFF-8878-4416-9A2C-C15849F9E1DB}"/>
                    </a:ext>
                  </a:extLst>
                </p:cNvPr>
                <p:cNvSpPr>
                  <a:spLocks noChangeArrowheads="1"/>
                </p:cNvSpPr>
                <p:nvPr/>
              </p:nvSpPr>
              <p:spPr bwMode="auto">
                <a:xfrm>
                  <a:off x="3189"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38" name="Rectangle 161">
                  <a:extLst>
                    <a:ext uri="{FF2B5EF4-FFF2-40B4-BE49-F238E27FC236}">
                      <a16:creationId xmlns:a16="http://schemas.microsoft.com/office/drawing/2014/main" id="{3F732F80-9811-4714-87AC-0807385D19DF}"/>
                    </a:ext>
                  </a:extLst>
                </p:cNvPr>
                <p:cNvSpPr>
                  <a:spLocks noChangeArrowheads="1"/>
                </p:cNvSpPr>
                <p:nvPr/>
              </p:nvSpPr>
              <p:spPr bwMode="auto">
                <a:xfrm>
                  <a:off x="3225" y="2192"/>
                  <a:ext cx="28" cy="359"/>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39" name="Rectangle 162">
                  <a:extLst>
                    <a:ext uri="{FF2B5EF4-FFF2-40B4-BE49-F238E27FC236}">
                      <a16:creationId xmlns:a16="http://schemas.microsoft.com/office/drawing/2014/main" id="{ACC17D2F-FEA2-4205-BC44-6B7FAA950113}"/>
                    </a:ext>
                  </a:extLst>
                </p:cNvPr>
                <p:cNvSpPr>
                  <a:spLocks noChangeArrowheads="1"/>
                </p:cNvSpPr>
                <p:nvPr/>
              </p:nvSpPr>
              <p:spPr bwMode="auto">
                <a:xfrm>
                  <a:off x="3260" y="2550"/>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40" name="Rectangle 163">
                  <a:extLst>
                    <a:ext uri="{FF2B5EF4-FFF2-40B4-BE49-F238E27FC236}">
                      <a16:creationId xmlns:a16="http://schemas.microsoft.com/office/drawing/2014/main" id="{0E85550F-2ECF-4E14-817D-C93F4320CC64}"/>
                    </a:ext>
                  </a:extLst>
                </p:cNvPr>
                <p:cNvSpPr>
                  <a:spLocks noChangeArrowheads="1"/>
                </p:cNvSpPr>
                <p:nvPr/>
              </p:nvSpPr>
              <p:spPr bwMode="auto">
                <a:xfrm>
                  <a:off x="3296" y="2550"/>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41" name="Rectangle 164">
                  <a:extLst>
                    <a:ext uri="{FF2B5EF4-FFF2-40B4-BE49-F238E27FC236}">
                      <a16:creationId xmlns:a16="http://schemas.microsoft.com/office/drawing/2014/main" id="{9378D48A-A850-45F2-99E9-EE261BCACBFB}"/>
                    </a:ext>
                  </a:extLst>
                </p:cNvPr>
                <p:cNvSpPr>
                  <a:spLocks noChangeArrowheads="1"/>
                </p:cNvSpPr>
                <p:nvPr/>
              </p:nvSpPr>
              <p:spPr bwMode="auto">
                <a:xfrm>
                  <a:off x="3332" y="2550"/>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42" name="Rectangle 165">
                  <a:extLst>
                    <a:ext uri="{FF2B5EF4-FFF2-40B4-BE49-F238E27FC236}">
                      <a16:creationId xmlns:a16="http://schemas.microsoft.com/office/drawing/2014/main" id="{CF5660CF-11F0-4F12-87D0-9755F7504E03}"/>
                    </a:ext>
                  </a:extLst>
                </p:cNvPr>
                <p:cNvSpPr>
                  <a:spLocks noChangeArrowheads="1"/>
                </p:cNvSpPr>
                <p:nvPr/>
              </p:nvSpPr>
              <p:spPr bwMode="auto">
                <a:xfrm>
                  <a:off x="3368" y="2550"/>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43" name="Rectangle 166">
                  <a:extLst>
                    <a:ext uri="{FF2B5EF4-FFF2-40B4-BE49-F238E27FC236}">
                      <a16:creationId xmlns:a16="http://schemas.microsoft.com/office/drawing/2014/main" id="{F6093746-A579-4591-9622-19BE02D5EA3A}"/>
                    </a:ext>
                  </a:extLst>
                </p:cNvPr>
                <p:cNvSpPr>
                  <a:spLocks noChangeArrowheads="1"/>
                </p:cNvSpPr>
                <p:nvPr/>
              </p:nvSpPr>
              <p:spPr bwMode="auto">
                <a:xfrm>
                  <a:off x="3403"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44" name="Rectangle 167">
                  <a:extLst>
                    <a:ext uri="{FF2B5EF4-FFF2-40B4-BE49-F238E27FC236}">
                      <a16:creationId xmlns:a16="http://schemas.microsoft.com/office/drawing/2014/main" id="{2D063BF5-2503-4102-8201-AAD2C52C31C9}"/>
                    </a:ext>
                  </a:extLst>
                </p:cNvPr>
                <p:cNvSpPr>
                  <a:spLocks noChangeArrowheads="1"/>
                </p:cNvSpPr>
                <p:nvPr/>
              </p:nvSpPr>
              <p:spPr bwMode="auto">
                <a:xfrm>
                  <a:off x="3439"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45" name="Rectangle 168">
                  <a:extLst>
                    <a:ext uri="{FF2B5EF4-FFF2-40B4-BE49-F238E27FC236}">
                      <a16:creationId xmlns:a16="http://schemas.microsoft.com/office/drawing/2014/main" id="{7370A8AE-4ADB-4E28-B080-F587150D7DFB}"/>
                    </a:ext>
                  </a:extLst>
                </p:cNvPr>
                <p:cNvSpPr>
                  <a:spLocks noChangeArrowheads="1"/>
                </p:cNvSpPr>
                <p:nvPr/>
              </p:nvSpPr>
              <p:spPr bwMode="auto">
                <a:xfrm>
                  <a:off x="3475"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46" name="Rectangle 169">
                  <a:extLst>
                    <a:ext uri="{FF2B5EF4-FFF2-40B4-BE49-F238E27FC236}">
                      <a16:creationId xmlns:a16="http://schemas.microsoft.com/office/drawing/2014/main" id="{2BD1CFF2-40C7-46DA-956E-A242531627EE}"/>
                    </a:ext>
                  </a:extLst>
                </p:cNvPr>
                <p:cNvSpPr>
                  <a:spLocks noChangeArrowheads="1"/>
                </p:cNvSpPr>
                <p:nvPr/>
              </p:nvSpPr>
              <p:spPr bwMode="auto">
                <a:xfrm>
                  <a:off x="3511" y="2420"/>
                  <a:ext cx="28" cy="13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47" name="Rectangle 170">
                  <a:extLst>
                    <a:ext uri="{FF2B5EF4-FFF2-40B4-BE49-F238E27FC236}">
                      <a16:creationId xmlns:a16="http://schemas.microsoft.com/office/drawing/2014/main" id="{99D60241-6D89-4A60-92EF-B9D85C1CC968}"/>
                    </a:ext>
                  </a:extLst>
                </p:cNvPr>
                <p:cNvSpPr>
                  <a:spLocks noChangeArrowheads="1"/>
                </p:cNvSpPr>
                <p:nvPr/>
              </p:nvSpPr>
              <p:spPr bwMode="auto">
                <a:xfrm>
                  <a:off x="3547" y="2550"/>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48" name="Rectangle 171">
                  <a:extLst>
                    <a:ext uri="{FF2B5EF4-FFF2-40B4-BE49-F238E27FC236}">
                      <a16:creationId xmlns:a16="http://schemas.microsoft.com/office/drawing/2014/main" id="{309797E4-2095-4427-A822-F50A5F9BDC04}"/>
                    </a:ext>
                  </a:extLst>
                </p:cNvPr>
                <p:cNvSpPr>
                  <a:spLocks noChangeArrowheads="1"/>
                </p:cNvSpPr>
                <p:nvPr/>
              </p:nvSpPr>
              <p:spPr bwMode="auto">
                <a:xfrm>
                  <a:off x="3582" y="2550"/>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49" name="Rectangle 172">
                  <a:extLst>
                    <a:ext uri="{FF2B5EF4-FFF2-40B4-BE49-F238E27FC236}">
                      <a16:creationId xmlns:a16="http://schemas.microsoft.com/office/drawing/2014/main" id="{3CE920E6-D764-48BD-B0F7-33AA47ED0EC8}"/>
                    </a:ext>
                  </a:extLst>
                </p:cNvPr>
                <p:cNvSpPr>
                  <a:spLocks noChangeArrowheads="1"/>
                </p:cNvSpPr>
                <p:nvPr/>
              </p:nvSpPr>
              <p:spPr bwMode="auto">
                <a:xfrm>
                  <a:off x="3618" y="2550"/>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50" name="Rectangle 173">
                  <a:extLst>
                    <a:ext uri="{FF2B5EF4-FFF2-40B4-BE49-F238E27FC236}">
                      <a16:creationId xmlns:a16="http://schemas.microsoft.com/office/drawing/2014/main" id="{993EF73A-986D-434D-856D-C55880B16A53}"/>
                    </a:ext>
                  </a:extLst>
                </p:cNvPr>
                <p:cNvSpPr>
                  <a:spLocks noChangeArrowheads="1"/>
                </p:cNvSpPr>
                <p:nvPr/>
              </p:nvSpPr>
              <p:spPr bwMode="auto">
                <a:xfrm>
                  <a:off x="3654" y="2550"/>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51" name="Rectangle 174">
                  <a:extLst>
                    <a:ext uri="{FF2B5EF4-FFF2-40B4-BE49-F238E27FC236}">
                      <a16:creationId xmlns:a16="http://schemas.microsoft.com/office/drawing/2014/main" id="{DC3CFD4D-D5C6-44AA-9B7C-BC8761A449CA}"/>
                    </a:ext>
                  </a:extLst>
                </p:cNvPr>
                <p:cNvSpPr>
                  <a:spLocks noChangeArrowheads="1"/>
                </p:cNvSpPr>
                <p:nvPr/>
              </p:nvSpPr>
              <p:spPr bwMode="auto">
                <a:xfrm>
                  <a:off x="3690" y="2550"/>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52" name="Rectangle 175">
                  <a:extLst>
                    <a:ext uri="{FF2B5EF4-FFF2-40B4-BE49-F238E27FC236}">
                      <a16:creationId xmlns:a16="http://schemas.microsoft.com/office/drawing/2014/main" id="{8556E1DC-C9E7-40D3-9B20-99C307369814}"/>
                    </a:ext>
                  </a:extLst>
                </p:cNvPr>
                <p:cNvSpPr>
                  <a:spLocks noChangeArrowheads="1"/>
                </p:cNvSpPr>
                <p:nvPr/>
              </p:nvSpPr>
              <p:spPr bwMode="auto">
                <a:xfrm>
                  <a:off x="3725"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53" name="Rectangle 176">
                  <a:extLst>
                    <a:ext uri="{FF2B5EF4-FFF2-40B4-BE49-F238E27FC236}">
                      <a16:creationId xmlns:a16="http://schemas.microsoft.com/office/drawing/2014/main" id="{A4973898-57EE-488D-A44E-4FA25B7C426D}"/>
                    </a:ext>
                  </a:extLst>
                </p:cNvPr>
                <p:cNvSpPr>
                  <a:spLocks noChangeArrowheads="1"/>
                </p:cNvSpPr>
                <p:nvPr/>
              </p:nvSpPr>
              <p:spPr bwMode="auto">
                <a:xfrm>
                  <a:off x="3761"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54" name="Rectangle 177">
                  <a:extLst>
                    <a:ext uri="{FF2B5EF4-FFF2-40B4-BE49-F238E27FC236}">
                      <a16:creationId xmlns:a16="http://schemas.microsoft.com/office/drawing/2014/main" id="{8BB06A51-ACCA-4862-9579-D600F03E6E90}"/>
                    </a:ext>
                  </a:extLst>
                </p:cNvPr>
                <p:cNvSpPr>
                  <a:spLocks noChangeArrowheads="1"/>
                </p:cNvSpPr>
                <p:nvPr/>
              </p:nvSpPr>
              <p:spPr bwMode="auto">
                <a:xfrm>
                  <a:off x="3797" y="1774"/>
                  <a:ext cx="28" cy="777"/>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55" name="Rectangle 178">
                  <a:extLst>
                    <a:ext uri="{FF2B5EF4-FFF2-40B4-BE49-F238E27FC236}">
                      <a16:creationId xmlns:a16="http://schemas.microsoft.com/office/drawing/2014/main" id="{57D44C22-138C-4DC9-8039-9B35B58610E6}"/>
                    </a:ext>
                  </a:extLst>
                </p:cNvPr>
                <p:cNvSpPr>
                  <a:spLocks noChangeArrowheads="1"/>
                </p:cNvSpPr>
                <p:nvPr/>
              </p:nvSpPr>
              <p:spPr bwMode="auto">
                <a:xfrm>
                  <a:off x="3833" y="2550"/>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56" name="Rectangle 179">
                  <a:extLst>
                    <a:ext uri="{FF2B5EF4-FFF2-40B4-BE49-F238E27FC236}">
                      <a16:creationId xmlns:a16="http://schemas.microsoft.com/office/drawing/2014/main" id="{31E9E16C-5F27-4D16-9D57-C2332986A844}"/>
                    </a:ext>
                  </a:extLst>
                </p:cNvPr>
                <p:cNvSpPr>
                  <a:spLocks noChangeArrowheads="1"/>
                </p:cNvSpPr>
                <p:nvPr/>
              </p:nvSpPr>
              <p:spPr bwMode="auto">
                <a:xfrm>
                  <a:off x="3868" y="2550"/>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57" name="Rectangle 180">
                  <a:extLst>
                    <a:ext uri="{FF2B5EF4-FFF2-40B4-BE49-F238E27FC236}">
                      <a16:creationId xmlns:a16="http://schemas.microsoft.com/office/drawing/2014/main" id="{C45BC528-A3C1-4D1D-822F-453E01604AC6}"/>
                    </a:ext>
                  </a:extLst>
                </p:cNvPr>
                <p:cNvSpPr>
                  <a:spLocks noChangeArrowheads="1"/>
                </p:cNvSpPr>
                <p:nvPr/>
              </p:nvSpPr>
              <p:spPr bwMode="auto">
                <a:xfrm>
                  <a:off x="3904" y="2550"/>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58" name="Rectangle 181">
                  <a:extLst>
                    <a:ext uri="{FF2B5EF4-FFF2-40B4-BE49-F238E27FC236}">
                      <a16:creationId xmlns:a16="http://schemas.microsoft.com/office/drawing/2014/main" id="{0D2D2323-F1C9-4E95-8A96-7B16DB9B247B}"/>
                    </a:ext>
                  </a:extLst>
                </p:cNvPr>
                <p:cNvSpPr>
                  <a:spLocks noChangeArrowheads="1"/>
                </p:cNvSpPr>
                <p:nvPr/>
              </p:nvSpPr>
              <p:spPr bwMode="auto">
                <a:xfrm>
                  <a:off x="3940" y="2550"/>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59" name="Rectangle 182">
                  <a:extLst>
                    <a:ext uri="{FF2B5EF4-FFF2-40B4-BE49-F238E27FC236}">
                      <a16:creationId xmlns:a16="http://schemas.microsoft.com/office/drawing/2014/main" id="{87996FD9-B6D6-4BD3-9C7F-550CA020FF30}"/>
                    </a:ext>
                  </a:extLst>
                </p:cNvPr>
                <p:cNvSpPr>
                  <a:spLocks noChangeArrowheads="1"/>
                </p:cNvSpPr>
                <p:nvPr/>
              </p:nvSpPr>
              <p:spPr bwMode="auto">
                <a:xfrm>
                  <a:off x="3976" y="2550"/>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60" name="Rectangle 183">
                  <a:extLst>
                    <a:ext uri="{FF2B5EF4-FFF2-40B4-BE49-F238E27FC236}">
                      <a16:creationId xmlns:a16="http://schemas.microsoft.com/office/drawing/2014/main" id="{329FC816-E11C-4015-B955-4FFB2F97467B}"/>
                    </a:ext>
                  </a:extLst>
                </p:cNvPr>
                <p:cNvSpPr>
                  <a:spLocks noChangeArrowheads="1"/>
                </p:cNvSpPr>
                <p:nvPr/>
              </p:nvSpPr>
              <p:spPr bwMode="auto">
                <a:xfrm>
                  <a:off x="4012" y="2550"/>
                  <a:ext cx="28"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61" name="Rectangle 184">
                  <a:extLst>
                    <a:ext uri="{FF2B5EF4-FFF2-40B4-BE49-F238E27FC236}">
                      <a16:creationId xmlns:a16="http://schemas.microsoft.com/office/drawing/2014/main" id="{55EBAC18-E473-401A-B997-7862067402A8}"/>
                    </a:ext>
                  </a:extLst>
                </p:cNvPr>
                <p:cNvSpPr>
                  <a:spLocks noChangeArrowheads="1"/>
                </p:cNvSpPr>
                <p:nvPr/>
              </p:nvSpPr>
              <p:spPr bwMode="auto">
                <a:xfrm>
                  <a:off x="4047" y="2551"/>
                  <a:ext cx="29" cy="1"/>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62" name="Line 185">
                  <a:extLst>
                    <a:ext uri="{FF2B5EF4-FFF2-40B4-BE49-F238E27FC236}">
                      <a16:creationId xmlns:a16="http://schemas.microsoft.com/office/drawing/2014/main" id="{21F7A2CB-1C30-4579-AFE5-1F3DBD978CF3}"/>
                    </a:ext>
                  </a:extLst>
                </p:cNvPr>
                <p:cNvSpPr>
                  <a:spLocks noChangeShapeType="1"/>
                </p:cNvSpPr>
                <p:nvPr/>
              </p:nvSpPr>
              <p:spPr bwMode="auto">
                <a:xfrm flipV="1">
                  <a:off x="2094" y="2377"/>
                  <a:ext cx="0" cy="21"/>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63" name="Line 186">
                  <a:extLst>
                    <a:ext uri="{FF2B5EF4-FFF2-40B4-BE49-F238E27FC236}">
                      <a16:creationId xmlns:a16="http://schemas.microsoft.com/office/drawing/2014/main" id="{BD3E889F-3D36-481B-8AFB-8BAEBC1E2A78}"/>
                    </a:ext>
                  </a:extLst>
                </p:cNvPr>
                <p:cNvSpPr>
                  <a:spLocks noChangeShapeType="1"/>
                </p:cNvSpPr>
                <p:nvPr/>
              </p:nvSpPr>
              <p:spPr bwMode="auto">
                <a:xfrm flipV="1">
                  <a:off x="2380" y="2365"/>
                  <a:ext cx="0" cy="3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64" name="Line 187">
                  <a:extLst>
                    <a:ext uri="{FF2B5EF4-FFF2-40B4-BE49-F238E27FC236}">
                      <a16:creationId xmlns:a16="http://schemas.microsoft.com/office/drawing/2014/main" id="{0CC72FC7-00AD-4F0C-950A-A5FD31728679}"/>
                    </a:ext>
                  </a:extLst>
                </p:cNvPr>
                <p:cNvSpPr>
                  <a:spLocks noChangeShapeType="1"/>
                </p:cNvSpPr>
                <p:nvPr/>
              </p:nvSpPr>
              <p:spPr bwMode="auto">
                <a:xfrm flipV="1">
                  <a:off x="2416" y="2550"/>
                  <a:ext cx="0" cy="1"/>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65" name="Line 188">
                  <a:extLst>
                    <a:ext uri="{FF2B5EF4-FFF2-40B4-BE49-F238E27FC236}">
                      <a16:creationId xmlns:a16="http://schemas.microsoft.com/office/drawing/2014/main" id="{F1E77AA6-4186-4A78-B77D-D713319E60D4}"/>
                    </a:ext>
                  </a:extLst>
                </p:cNvPr>
                <p:cNvSpPr>
                  <a:spLocks noChangeShapeType="1"/>
                </p:cNvSpPr>
                <p:nvPr/>
              </p:nvSpPr>
              <p:spPr bwMode="auto">
                <a:xfrm flipV="1">
                  <a:off x="2667" y="2399"/>
                  <a:ext cx="0" cy="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66" name="Line 189">
                  <a:extLst>
                    <a:ext uri="{FF2B5EF4-FFF2-40B4-BE49-F238E27FC236}">
                      <a16:creationId xmlns:a16="http://schemas.microsoft.com/office/drawing/2014/main" id="{32140A61-7597-430D-87DD-B25695D4DE72}"/>
                    </a:ext>
                  </a:extLst>
                </p:cNvPr>
                <p:cNvSpPr>
                  <a:spLocks noChangeShapeType="1"/>
                </p:cNvSpPr>
                <p:nvPr/>
              </p:nvSpPr>
              <p:spPr bwMode="auto">
                <a:xfrm flipV="1">
                  <a:off x="2702" y="2550"/>
                  <a:ext cx="0" cy="1"/>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67" name="Line 190">
                  <a:extLst>
                    <a:ext uri="{FF2B5EF4-FFF2-40B4-BE49-F238E27FC236}">
                      <a16:creationId xmlns:a16="http://schemas.microsoft.com/office/drawing/2014/main" id="{2672F9F0-7349-4AC1-9537-38603F6CCAB8}"/>
                    </a:ext>
                  </a:extLst>
                </p:cNvPr>
                <p:cNvSpPr>
                  <a:spLocks noChangeShapeType="1"/>
                </p:cNvSpPr>
                <p:nvPr/>
              </p:nvSpPr>
              <p:spPr bwMode="auto">
                <a:xfrm flipV="1">
                  <a:off x="2738" y="2550"/>
                  <a:ext cx="0" cy="1"/>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68" name="Line 191">
                  <a:extLst>
                    <a:ext uri="{FF2B5EF4-FFF2-40B4-BE49-F238E27FC236}">
                      <a16:creationId xmlns:a16="http://schemas.microsoft.com/office/drawing/2014/main" id="{2F958E3A-D60F-4FF6-9CFC-1AD4CF968AA6}"/>
                    </a:ext>
                  </a:extLst>
                </p:cNvPr>
                <p:cNvSpPr>
                  <a:spLocks noChangeShapeType="1"/>
                </p:cNvSpPr>
                <p:nvPr/>
              </p:nvSpPr>
              <p:spPr bwMode="auto">
                <a:xfrm flipV="1">
                  <a:off x="2953" y="2274"/>
                  <a:ext cx="0" cy="54"/>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69" name="Line 192">
                  <a:extLst>
                    <a:ext uri="{FF2B5EF4-FFF2-40B4-BE49-F238E27FC236}">
                      <a16:creationId xmlns:a16="http://schemas.microsoft.com/office/drawing/2014/main" id="{A33A39EE-59AC-436F-A7A2-A8DA5C05C1C2}"/>
                    </a:ext>
                  </a:extLst>
                </p:cNvPr>
                <p:cNvSpPr>
                  <a:spLocks noChangeShapeType="1"/>
                </p:cNvSpPr>
                <p:nvPr/>
              </p:nvSpPr>
              <p:spPr bwMode="auto">
                <a:xfrm flipV="1">
                  <a:off x="2989" y="2550"/>
                  <a:ext cx="0" cy="1"/>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70" name="Line 193">
                  <a:extLst>
                    <a:ext uri="{FF2B5EF4-FFF2-40B4-BE49-F238E27FC236}">
                      <a16:creationId xmlns:a16="http://schemas.microsoft.com/office/drawing/2014/main" id="{CF05456F-E2C0-4DA3-ADAF-6DB2B684DDF7}"/>
                    </a:ext>
                  </a:extLst>
                </p:cNvPr>
                <p:cNvSpPr>
                  <a:spLocks noChangeShapeType="1"/>
                </p:cNvSpPr>
                <p:nvPr/>
              </p:nvSpPr>
              <p:spPr bwMode="auto">
                <a:xfrm flipV="1">
                  <a:off x="3024" y="2550"/>
                  <a:ext cx="0" cy="1"/>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71" name="Line 194">
                  <a:extLst>
                    <a:ext uri="{FF2B5EF4-FFF2-40B4-BE49-F238E27FC236}">
                      <a16:creationId xmlns:a16="http://schemas.microsoft.com/office/drawing/2014/main" id="{B004B160-75AC-41A7-AD81-30258B4E0580}"/>
                    </a:ext>
                  </a:extLst>
                </p:cNvPr>
                <p:cNvSpPr>
                  <a:spLocks noChangeShapeType="1"/>
                </p:cNvSpPr>
                <p:nvPr/>
              </p:nvSpPr>
              <p:spPr bwMode="auto">
                <a:xfrm flipV="1">
                  <a:off x="3060" y="2550"/>
                  <a:ext cx="0" cy="1"/>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72" name="Line 195">
                  <a:extLst>
                    <a:ext uri="{FF2B5EF4-FFF2-40B4-BE49-F238E27FC236}">
                      <a16:creationId xmlns:a16="http://schemas.microsoft.com/office/drawing/2014/main" id="{D240D845-BC70-49E7-940C-4DEBBC147631}"/>
                    </a:ext>
                  </a:extLst>
                </p:cNvPr>
                <p:cNvSpPr>
                  <a:spLocks noChangeShapeType="1"/>
                </p:cNvSpPr>
                <p:nvPr/>
              </p:nvSpPr>
              <p:spPr bwMode="auto">
                <a:xfrm flipV="1">
                  <a:off x="3239" y="2145"/>
                  <a:ext cx="0" cy="89"/>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73" name="Line 196">
                  <a:extLst>
                    <a:ext uri="{FF2B5EF4-FFF2-40B4-BE49-F238E27FC236}">
                      <a16:creationId xmlns:a16="http://schemas.microsoft.com/office/drawing/2014/main" id="{52B35788-265C-442A-9A96-2F0E6FDC80CF}"/>
                    </a:ext>
                  </a:extLst>
                </p:cNvPr>
                <p:cNvSpPr>
                  <a:spLocks noChangeShapeType="1"/>
                </p:cNvSpPr>
                <p:nvPr/>
              </p:nvSpPr>
              <p:spPr bwMode="auto">
                <a:xfrm flipV="1">
                  <a:off x="3275" y="2550"/>
                  <a:ext cx="0" cy="1"/>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74" name="Line 197">
                  <a:extLst>
                    <a:ext uri="{FF2B5EF4-FFF2-40B4-BE49-F238E27FC236}">
                      <a16:creationId xmlns:a16="http://schemas.microsoft.com/office/drawing/2014/main" id="{EF26CE31-2A71-4C78-949E-11229EB9BE9E}"/>
                    </a:ext>
                  </a:extLst>
                </p:cNvPr>
                <p:cNvSpPr>
                  <a:spLocks noChangeShapeType="1"/>
                </p:cNvSpPr>
                <p:nvPr/>
              </p:nvSpPr>
              <p:spPr bwMode="auto">
                <a:xfrm flipV="1">
                  <a:off x="3311" y="2550"/>
                  <a:ext cx="0" cy="1"/>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75" name="Line 198">
                  <a:extLst>
                    <a:ext uri="{FF2B5EF4-FFF2-40B4-BE49-F238E27FC236}">
                      <a16:creationId xmlns:a16="http://schemas.microsoft.com/office/drawing/2014/main" id="{EAE60175-8FE3-4B42-92D2-D67431BD8DED}"/>
                    </a:ext>
                  </a:extLst>
                </p:cNvPr>
                <p:cNvSpPr>
                  <a:spLocks noChangeShapeType="1"/>
                </p:cNvSpPr>
                <p:nvPr/>
              </p:nvSpPr>
              <p:spPr bwMode="auto">
                <a:xfrm flipV="1">
                  <a:off x="3346" y="2550"/>
                  <a:ext cx="0" cy="1"/>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76" name="Line 199">
                  <a:extLst>
                    <a:ext uri="{FF2B5EF4-FFF2-40B4-BE49-F238E27FC236}">
                      <a16:creationId xmlns:a16="http://schemas.microsoft.com/office/drawing/2014/main" id="{3EDD698B-106E-4DA3-BB4A-03E403675FC2}"/>
                    </a:ext>
                  </a:extLst>
                </p:cNvPr>
                <p:cNvSpPr>
                  <a:spLocks noChangeShapeType="1"/>
                </p:cNvSpPr>
                <p:nvPr/>
              </p:nvSpPr>
              <p:spPr bwMode="auto">
                <a:xfrm flipV="1">
                  <a:off x="3382" y="2550"/>
                  <a:ext cx="0" cy="1"/>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77" name="Line 200">
                  <a:extLst>
                    <a:ext uri="{FF2B5EF4-FFF2-40B4-BE49-F238E27FC236}">
                      <a16:creationId xmlns:a16="http://schemas.microsoft.com/office/drawing/2014/main" id="{2BA9169D-315C-45E4-B4F8-AAAE62F822D1}"/>
                    </a:ext>
                  </a:extLst>
                </p:cNvPr>
                <p:cNvSpPr>
                  <a:spLocks noChangeShapeType="1"/>
                </p:cNvSpPr>
                <p:nvPr/>
              </p:nvSpPr>
              <p:spPr bwMode="auto">
                <a:xfrm flipV="1">
                  <a:off x="3525" y="2408"/>
                  <a:ext cx="0" cy="2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78" name="Line 201">
                  <a:extLst>
                    <a:ext uri="{FF2B5EF4-FFF2-40B4-BE49-F238E27FC236}">
                      <a16:creationId xmlns:a16="http://schemas.microsoft.com/office/drawing/2014/main" id="{36CC0DE1-2E1F-4D9A-A734-4528B1E60585}"/>
                    </a:ext>
                  </a:extLst>
                </p:cNvPr>
                <p:cNvSpPr>
                  <a:spLocks noChangeShapeType="1"/>
                </p:cNvSpPr>
                <p:nvPr/>
              </p:nvSpPr>
              <p:spPr bwMode="auto">
                <a:xfrm flipV="1">
                  <a:off x="3561" y="2550"/>
                  <a:ext cx="0" cy="1"/>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79" name="Line 202">
                  <a:extLst>
                    <a:ext uri="{FF2B5EF4-FFF2-40B4-BE49-F238E27FC236}">
                      <a16:creationId xmlns:a16="http://schemas.microsoft.com/office/drawing/2014/main" id="{7437720F-080A-40AE-9BE0-08527AA2F337}"/>
                    </a:ext>
                  </a:extLst>
                </p:cNvPr>
                <p:cNvSpPr>
                  <a:spLocks noChangeShapeType="1"/>
                </p:cNvSpPr>
                <p:nvPr/>
              </p:nvSpPr>
              <p:spPr bwMode="auto">
                <a:xfrm flipV="1">
                  <a:off x="3596" y="2550"/>
                  <a:ext cx="0" cy="1"/>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80" name="Line 203">
                  <a:extLst>
                    <a:ext uri="{FF2B5EF4-FFF2-40B4-BE49-F238E27FC236}">
                      <a16:creationId xmlns:a16="http://schemas.microsoft.com/office/drawing/2014/main" id="{DE413742-EAE9-46E4-B0D5-0FBDCE42053B}"/>
                    </a:ext>
                  </a:extLst>
                </p:cNvPr>
                <p:cNvSpPr>
                  <a:spLocks noChangeShapeType="1"/>
                </p:cNvSpPr>
                <p:nvPr/>
              </p:nvSpPr>
              <p:spPr bwMode="auto">
                <a:xfrm flipV="1">
                  <a:off x="3632" y="2550"/>
                  <a:ext cx="0" cy="1"/>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81" name="Line 204">
                  <a:extLst>
                    <a:ext uri="{FF2B5EF4-FFF2-40B4-BE49-F238E27FC236}">
                      <a16:creationId xmlns:a16="http://schemas.microsoft.com/office/drawing/2014/main" id="{09631CC8-BEF5-4BE7-9782-BA05944DEF8B}"/>
                    </a:ext>
                  </a:extLst>
                </p:cNvPr>
                <p:cNvSpPr>
                  <a:spLocks noChangeShapeType="1"/>
                </p:cNvSpPr>
                <p:nvPr/>
              </p:nvSpPr>
              <p:spPr bwMode="auto">
                <a:xfrm flipV="1">
                  <a:off x="3668" y="2550"/>
                  <a:ext cx="0" cy="1"/>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grpSp>
          <p:sp>
            <p:nvSpPr>
              <p:cNvPr id="6" name="Line 206">
                <a:extLst>
                  <a:ext uri="{FF2B5EF4-FFF2-40B4-BE49-F238E27FC236}">
                    <a16:creationId xmlns:a16="http://schemas.microsoft.com/office/drawing/2014/main" id="{0A2B97E6-C162-4BA6-B8B2-06742F15FDC6}"/>
                  </a:ext>
                </a:extLst>
              </p:cNvPr>
              <p:cNvSpPr>
                <a:spLocks noChangeShapeType="1"/>
              </p:cNvSpPr>
              <p:nvPr/>
            </p:nvSpPr>
            <p:spPr bwMode="auto">
              <a:xfrm flipV="1">
                <a:off x="5880101" y="4048125"/>
                <a:ext cx="0" cy="15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7" name="Line 207">
                <a:extLst>
                  <a:ext uri="{FF2B5EF4-FFF2-40B4-BE49-F238E27FC236}">
                    <a16:creationId xmlns:a16="http://schemas.microsoft.com/office/drawing/2014/main" id="{01B83EBF-0B46-4241-A6F6-B74F2D78B398}"/>
                  </a:ext>
                </a:extLst>
              </p:cNvPr>
              <p:cNvSpPr>
                <a:spLocks noChangeShapeType="1"/>
              </p:cNvSpPr>
              <p:nvPr/>
            </p:nvSpPr>
            <p:spPr bwMode="auto">
              <a:xfrm flipV="1">
                <a:off x="6049963" y="2638425"/>
                <a:ext cx="0" cy="3317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8" name="Line 208">
                <a:extLst>
                  <a:ext uri="{FF2B5EF4-FFF2-40B4-BE49-F238E27FC236}">
                    <a16:creationId xmlns:a16="http://schemas.microsoft.com/office/drawing/2014/main" id="{52E17ADA-D8AA-4091-BB8F-3704F558C296}"/>
                  </a:ext>
                </a:extLst>
              </p:cNvPr>
              <p:cNvSpPr>
                <a:spLocks noChangeShapeType="1"/>
              </p:cNvSpPr>
              <p:nvPr/>
            </p:nvSpPr>
            <p:spPr bwMode="auto">
              <a:xfrm flipV="1">
                <a:off x="6107113" y="4048125"/>
                <a:ext cx="0" cy="15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9" name="Line 209">
                <a:extLst>
                  <a:ext uri="{FF2B5EF4-FFF2-40B4-BE49-F238E27FC236}">
                    <a16:creationId xmlns:a16="http://schemas.microsoft.com/office/drawing/2014/main" id="{07152C71-DE50-45B8-9177-B680F73D81F6}"/>
                  </a:ext>
                </a:extLst>
              </p:cNvPr>
              <p:cNvSpPr>
                <a:spLocks noChangeShapeType="1"/>
              </p:cNvSpPr>
              <p:nvPr/>
            </p:nvSpPr>
            <p:spPr bwMode="auto">
              <a:xfrm flipV="1">
                <a:off x="6164263" y="4048125"/>
                <a:ext cx="0" cy="15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0" name="Line 210">
                <a:extLst>
                  <a:ext uri="{FF2B5EF4-FFF2-40B4-BE49-F238E27FC236}">
                    <a16:creationId xmlns:a16="http://schemas.microsoft.com/office/drawing/2014/main" id="{962F0525-B873-489D-9E91-0610E171FFC8}"/>
                  </a:ext>
                </a:extLst>
              </p:cNvPr>
              <p:cNvSpPr>
                <a:spLocks noChangeShapeType="1"/>
              </p:cNvSpPr>
              <p:nvPr/>
            </p:nvSpPr>
            <p:spPr bwMode="auto">
              <a:xfrm flipV="1">
                <a:off x="6219826" y="4048125"/>
                <a:ext cx="0" cy="15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1" name="Line 211">
                <a:extLst>
                  <a:ext uri="{FF2B5EF4-FFF2-40B4-BE49-F238E27FC236}">
                    <a16:creationId xmlns:a16="http://schemas.microsoft.com/office/drawing/2014/main" id="{70E7CF73-F0AF-49F5-BCF3-3D0891D0A319}"/>
                  </a:ext>
                </a:extLst>
              </p:cNvPr>
              <p:cNvSpPr>
                <a:spLocks noChangeShapeType="1"/>
              </p:cNvSpPr>
              <p:nvPr/>
            </p:nvSpPr>
            <p:spPr bwMode="auto">
              <a:xfrm flipV="1">
                <a:off x="6276976" y="4048125"/>
                <a:ext cx="0" cy="15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2" name="Line 212">
                <a:extLst>
                  <a:ext uri="{FF2B5EF4-FFF2-40B4-BE49-F238E27FC236}">
                    <a16:creationId xmlns:a16="http://schemas.microsoft.com/office/drawing/2014/main" id="{172C7E48-D29A-45D9-9461-927B3A0BE1F9}"/>
                  </a:ext>
                </a:extLst>
              </p:cNvPr>
              <p:cNvSpPr>
                <a:spLocks noChangeShapeType="1"/>
              </p:cNvSpPr>
              <p:nvPr/>
            </p:nvSpPr>
            <p:spPr bwMode="auto">
              <a:xfrm flipV="1">
                <a:off x="6334126" y="4048125"/>
                <a:ext cx="0" cy="15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3" name="Line 213">
                <a:extLst>
                  <a:ext uri="{FF2B5EF4-FFF2-40B4-BE49-F238E27FC236}">
                    <a16:creationId xmlns:a16="http://schemas.microsoft.com/office/drawing/2014/main" id="{6CEBD089-D8EA-43B8-9BD8-4CD199BBAF34}"/>
                  </a:ext>
                </a:extLst>
              </p:cNvPr>
              <p:cNvSpPr>
                <a:spLocks noChangeShapeType="1"/>
              </p:cNvSpPr>
              <p:nvPr/>
            </p:nvSpPr>
            <p:spPr bwMode="auto">
              <a:xfrm flipV="1">
                <a:off x="6391276" y="4048125"/>
                <a:ext cx="0" cy="15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4" name="Line 214">
                <a:extLst>
                  <a:ext uri="{FF2B5EF4-FFF2-40B4-BE49-F238E27FC236}">
                    <a16:creationId xmlns:a16="http://schemas.microsoft.com/office/drawing/2014/main" id="{F8CD6C07-F81D-42AC-9A82-8BA980AE977A}"/>
                  </a:ext>
                </a:extLst>
              </p:cNvPr>
              <p:cNvSpPr>
                <a:spLocks noChangeShapeType="1"/>
              </p:cNvSpPr>
              <p:nvPr/>
            </p:nvSpPr>
            <p:spPr bwMode="auto">
              <a:xfrm>
                <a:off x="2813051" y="4049713"/>
                <a:ext cx="369093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5" name="Line 215">
                <a:extLst>
                  <a:ext uri="{FF2B5EF4-FFF2-40B4-BE49-F238E27FC236}">
                    <a16:creationId xmlns:a16="http://schemas.microsoft.com/office/drawing/2014/main" id="{DEB2F470-29BD-4E3E-A37F-0556C96E135A}"/>
                  </a:ext>
                </a:extLst>
              </p:cNvPr>
              <p:cNvSpPr>
                <a:spLocks noChangeShapeType="1"/>
              </p:cNvSpPr>
              <p:nvPr/>
            </p:nvSpPr>
            <p:spPr bwMode="auto">
              <a:xfrm flipV="1">
                <a:off x="2813051" y="4013200"/>
                <a:ext cx="0" cy="365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6" name="Line 216">
                <a:extLst>
                  <a:ext uri="{FF2B5EF4-FFF2-40B4-BE49-F238E27FC236}">
                    <a16:creationId xmlns:a16="http://schemas.microsoft.com/office/drawing/2014/main" id="{DFFDAB7B-389E-438A-B982-9137E842CFD5}"/>
                  </a:ext>
                </a:extLst>
              </p:cNvPr>
              <p:cNvSpPr>
                <a:spLocks noChangeShapeType="1"/>
              </p:cNvSpPr>
              <p:nvPr/>
            </p:nvSpPr>
            <p:spPr bwMode="auto">
              <a:xfrm flipV="1">
                <a:off x="3381376" y="4013200"/>
                <a:ext cx="0" cy="365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 name="Line 217">
                <a:extLst>
                  <a:ext uri="{FF2B5EF4-FFF2-40B4-BE49-F238E27FC236}">
                    <a16:creationId xmlns:a16="http://schemas.microsoft.com/office/drawing/2014/main" id="{3A5F2700-30BB-4227-9689-4567B210A7F7}"/>
                  </a:ext>
                </a:extLst>
              </p:cNvPr>
              <p:cNvSpPr>
                <a:spLocks noChangeShapeType="1"/>
              </p:cNvSpPr>
              <p:nvPr/>
            </p:nvSpPr>
            <p:spPr bwMode="auto">
              <a:xfrm flipV="1">
                <a:off x="3949701" y="4013200"/>
                <a:ext cx="0" cy="365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 name="Line 218">
                <a:extLst>
                  <a:ext uri="{FF2B5EF4-FFF2-40B4-BE49-F238E27FC236}">
                    <a16:creationId xmlns:a16="http://schemas.microsoft.com/office/drawing/2014/main" id="{D0CCFEBD-41F5-4011-B5A0-CED3C86EC757}"/>
                  </a:ext>
                </a:extLst>
              </p:cNvPr>
              <p:cNvSpPr>
                <a:spLocks noChangeShapeType="1"/>
              </p:cNvSpPr>
              <p:nvPr/>
            </p:nvSpPr>
            <p:spPr bwMode="auto">
              <a:xfrm flipV="1">
                <a:off x="4518026" y="4013200"/>
                <a:ext cx="0" cy="365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9" name="Line 219">
                <a:extLst>
                  <a:ext uri="{FF2B5EF4-FFF2-40B4-BE49-F238E27FC236}">
                    <a16:creationId xmlns:a16="http://schemas.microsoft.com/office/drawing/2014/main" id="{98B1B207-2171-4E2A-8525-080D461CF54B}"/>
                  </a:ext>
                </a:extLst>
              </p:cNvPr>
              <p:cNvSpPr>
                <a:spLocks noChangeShapeType="1"/>
              </p:cNvSpPr>
              <p:nvPr/>
            </p:nvSpPr>
            <p:spPr bwMode="auto">
              <a:xfrm flipV="1">
                <a:off x="5084763" y="4013200"/>
                <a:ext cx="0" cy="365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0" name="Line 220">
                <a:extLst>
                  <a:ext uri="{FF2B5EF4-FFF2-40B4-BE49-F238E27FC236}">
                    <a16:creationId xmlns:a16="http://schemas.microsoft.com/office/drawing/2014/main" id="{7CE6D935-21E3-4A81-A337-DB5F1A9CED07}"/>
                  </a:ext>
                </a:extLst>
              </p:cNvPr>
              <p:cNvSpPr>
                <a:spLocks noChangeShapeType="1"/>
              </p:cNvSpPr>
              <p:nvPr/>
            </p:nvSpPr>
            <p:spPr bwMode="auto">
              <a:xfrm flipV="1">
                <a:off x="5653088" y="4013200"/>
                <a:ext cx="0" cy="365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1" name="Line 221">
                <a:extLst>
                  <a:ext uri="{FF2B5EF4-FFF2-40B4-BE49-F238E27FC236}">
                    <a16:creationId xmlns:a16="http://schemas.microsoft.com/office/drawing/2014/main" id="{1DA9EFD7-78B0-408D-A6F2-F6DDD389AAD9}"/>
                  </a:ext>
                </a:extLst>
              </p:cNvPr>
              <p:cNvSpPr>
                <a:spLocks noChangeShapeType="1"/>
              </p:cNvSpPr>
              <p:nvPr/>
            </p:nvSpPr>
            <p:spPr bwMode="auto">
              <a:xfrm flipV="1">
                <a:off x="6219826" y="4013200"/>
                <a:ext cx="0" cy="365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2" name="Rectangle 222">
                <a:extLst>
                  <a:ext uri="{FF2B5EF4-FFF2-40B4-BE49-F238E27FC236}">
                    <a16:creationId xmlns:a16="http://schemas.microsoft.com/office/drawing/2014/main" id="{5018794C-B7F8-40CB-9FAE-5FBDDFC3855F}"/>
                  </a:ext>
                </a:extLst>
              </p:cNvPr>
              <p:cNvSpPr>
                <a:spLocks noChangeArrowheads="1"/>
              </p:cNvSpPr>
              <p:nvPr/>
            </p:nvSpPr>
            <p:spPr bwMode="auto">
              <a:xfrm>
                <a:off x="2795588" y="4087813"/>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3" name="Rectangle 223">
                <a:extLst>
                  <a:ext uri="{FF2B5EF4-FFF2-40B4-BE49-F238E27FC236}">
                    <a16:creationId xmlns:a16="http://schemas.microsoft.com/office/drawing/2014/main" id="{CC98D365-AAD2-484E-80B0-F44975F5EEDD}"/>
                  </a:ext>
                </a:extLst>
              </p:cNvPr>
              <p:cNvSpPr>
                <a:spLocks noChangeArrowheads="1"/>
              </p:cNvSpPr>
              <p:nvPr/>
            </p:nvSpPr>
            <p:spPr bwMode="auto">
              <a:xfrm>
                <a:off x="3341688" y="4087813"/>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4" name="Rectangle 224">
                <a:extLst>
                  <a:ext uri="{FF2B5EF4-FFF2-40B4-BE49-F238E27FC236}">
                    <a16:creationId xmlns:a16="http://schemas.microsoft.com/office/drawing/2014/main" id="{98D2319C-ADC8-4EC2-949D-B7C199886748}"/>
                  </a:ext>
                </a:extLst>
              </p:cNvPr>
              <p:cNvSpPr>
                <a:spLocks noChangeArrowheads="1"/>
              </p:cNvSpPr>
              <p:nvPr/>
            </p:nvSpPr>
            <p:spPr bwMode="auto">
              <a:xfrm>
                <a:off x="3913188" y="4087813"/>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5" name="Rectangle 225">
                <a:extLst>
                  <a:ext uri="{FF2B5EF4-FFF2-40B4-BE49-F238E27FC236}">
                    <a16:creationId xmlns:a16="http://schemas.microsoft.com/office/drawing/2014/main" id="{5E760EDE-9A04-44DA-979F-0D1BC418132A}"/>
                  </a:ext>
                </a:extLst>
              </p:cNvPr>
              <p:cNvSpPr>
                <a:spLocks noChangeArrowheads="1"/>
              </p:cNvSpPr>
              <p:nvPr/>
            </p:nvSpPr>
            <p:spPr bwMode="auto">
              <a:xfrm>
                <a:off x="4478338" y="4087813"/>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 name="Rectangle 226">
                <a:extLst>
                  <a:ext uri="{FF2B5EF4-FFF2-40B4-BE49-F238E27FC236}">
                    <a16:creationId xmlns:a16="http://schemas.microsoft.com/office/drawing/2014/main" id="{67D22AE9-0BF9-40E1-82FB-02EC4B8B9A9B}"/>
                  </a:ext>
                </a:extLst>
              </p:cNvPr>
              <p:cNvSpPr>
                <a:spLocks noChangeArrowheads="1"/>
              </p:cNvSpPr>
              <p:nvPr/>
            </p:nvSpPr>
            <p:spPr bwMode="auto">
              <a:xfrm>
                <a:off x="5049838" y="4087813"/>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7" name="Rectangle 227">
                <a:extLst>
                  <a:ext uri="{FF2B5EF4-FFF2-40B4-BE49-F238E27FC236}">
                    <a16:creationId xmlns:a16="http://schemas.microsoft.com/office/drawing/2014/main" id="{2C749B62-516C-4103-99E8-DFD087E3ABAF}"/>
                  </a:ext>
                </a:extLst>
              </p:cNvPr>
              <p:cNvSpPr>
                <a:spLocks noChangeArrowheads="1"/>
              </p:cNvSpPr>
              <p:nvPr/>
            </p:nvSpPr>
            <p:spPr bwMode="auto">
              <a:xfrm>
                <a:off x="5616576" y="4087813"/>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50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8" name="Rectangle 228">
                <a:extLst>
                  <a:ext uri="{FF2B5EF4-FFF2-40B4-BE49-F238E27FC236}">
                    <a16:creationId xmlns:a16="http://schemas.microsoft.com/office/drawing/2014/main" id="{9AA47F70-9D67-47D9-84BD-92B69631A39E}"/>
                  </a:ext>
                </a:extLst>
              </p:cNvPr>
              <p:cNvSpPr>
                <a:spLocks noChangeArrowheads="1"/>
              </p:cNvSpPr>
              <p:nvPr/>
            </p:nvSpPr>
            <p:spPr bwMode="auto">
              <a:xfrm>
                <a:off x="6181726" y="4087813"/>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60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9" name="Rectangle 229">
                <a:extLst>
                  <a:ext uri="{FF2B5EF4-FFF2-40B4-BE49-F238E27FC236}">
                    <a16:creationId xmlns:a16="http://schemas.microsoft.com/office/drawing/2014/main" id="{BBD45C7D-E491-4B6F-B763-019314DE6E70}"/>
                  </a:ext>
                </a:extLst>
              </p:cNvPr>
              <p:cNvSpPr>
                <a:spLocks noChangeArrowheads="1"/>
              </p:cNvSpPr>
              <p:nvPr/>
            </p:nvSpPr>
            <p:spPr bwMode="auto">
              <a:xfrm>
                <a:off x="4286251" y="4192588"/>
                <a:ext cx="7469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connectivity parameter</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0" name="Line 230">
                <a:extLst>
                  <a:ext uri="{FF2B5EF4-FFF2-40B4-BE49-F238E27FC236}">
                    <a16:creationId xmlns:a16="http://schemas.microsoft.com/office/drawing/2014/main" id="{11942E5B-15E7-4BC7-91B6-28EF8D327261}"/>
                  </a:ext>
                </a:extLst>
              </p:cNvPr>
              <p:cNvSpPr>
                <a:spLocks noChangeShapeType="1"/>
              </p:cNvSpPr>
              <p:nvPr/>
            </p:nvSpPr>
            <p:spPr bwMode="auto">
              <a:xfrm flipV="1">
                <a:off x="2813051" y="2571750"/>
                <a:ext cx="0" cy="14779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 name="Line 231">
                <a:extLst>
                  <a:ext uri="{FF2B5EF4-FFF2-40B4-BE49-F238E27FC236}">
                    <a16:creationId xmlns:a16="http://schemas.microsoft.com/office/drawing/2014/main" id="{54103175-E8F9-4C41-BA80-6E1A9331E2A8}"/>
                  </a:ext>
                </a:extLst>
              </p:cNvPr>
              <p:cNvSpPr>
                <a:spLocks noChangeShapeType="1"/>
              </p:cNvSpPr>
              <p:nvPr/>
            </p:nvSpPr>
            <p:spPr bwMode="auto">
              <a:xfrm>
                <a:off x="2813051" y="4049713"/>
                <a:ext cx="3810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472" name="Line 232">
                <a:extLst>
                  <a:ext uri="{FF2B5EF4-FFF2-40B4-BE49-F238E27FC236}">
                    <a16:creationId xmlns:a16="http://schemas.microsoft.com/office/drawing/2014/main" id="{BD0E8CC8-C13B-40C9-9D4A-A0662CE556BC}"/>
                  </a:ext>
                </a:extLst>
              </p:cNvPr>
              <p:cNvSpPr>
                <a:spLocks noChangeShapeType="1"/>
              </p:cNvSpPr>
              <p:nvPr/>
            </p:nvSpPr>
            <p:spPr bwMode="auto">
              <a:xfrm>
                <a:off x="2813051" y="3803650"/>
                <a:ext cx="3810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473" name="Line 233">
                <a:extLst>
                  <a:ext uri="{FF2B5EF4-FFF2-40B4-BE49-F238E27FC236}">
                    <a16:creationId xmlns:a16="http://schemas.microsoft.com/office/drawing/2014/main" id="{EAFBA4A7-5AC2-4CF3-9704-690EE61347CD}"/>
                  </a:ext>
                </a:extLst>
              </p:cNvPr>
              <p:cNvSpPr>
                <a:spLocks noChangeShapeType="1"/>
              </p:cNvSpPr>
              <p:nvPr/>
            </p:nvSpPr>
            <p:spPr bwMode="auto">
              <a:xfrm>
                <a:off x="2813051" y="3557588"/>
                <a:ext cx="3810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474" name="Line 234">
                <a:extLst>
                  <a:ext uri="{FF2B5EF4-FFF2-40B4-BE49-F238E27FC236}">
                    <a16:creationId xmlns:a16="http://schemas.microsoft.com/office/drawing/2014/main" id="{DF5BF94C-82B7-487E-97CD-ED1CF49B034B}"/>
                  </a:ext>
                </a:extLst>
              </p:cNvPr>
              <p:cNvSpPr>
                <a:spLocks noChangeShapeType="1"/>
              </p:cNvSpPr>
              <p:nvPr/>
            </p:nvSpPr>
            <p:spPr bwMode="auto">
              <a:xfrm>
                <a:off x="2813051" y="3311525"/>
                <a:ext cx="3810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475" name="Line 235">
                <a:extLst>
                  <a:ext uri="{FF2B5EF4-FFF2-40B4-BE49-F238E27FC236}">
                    <a16:creationId xmlns:a16="http://schemas.microsoft.com/office/drawing/2014/main" id="{60B6C4F0-BC11-4A46-9548-EB9025D78C41}"/>
                  </a:ext>
                </a:extLst>
              </p:cNvPr>
              <p:cNvSpPr>
                <a:spLocks noChangeShapeType="1"/>
              </p:cNvSpPr>
              <p:nvPr/>
            </p:nvSpPr>
            <p:spPr bwMode="auto">
              <a:xfrm>
                <a:off x="2813051" y="3065463"/>
                <a:ext cx="3810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476" name="Line 236">
                <a:extLst>
                  <a:ext uri="{FF2B5EF4-FFF2-40B4-BE49-F238E27FC236}">
                    <a16:creationId xmlns:a16="http://schemas.microsoft.com/office/drawing/2014/main" id="{055A68C0-817A-4112-9487-4686B507635E}"/>
                  </a:ext>
                </a:extLst>
              </p:cNvPr>
              <p:cNvSpPr>
                <a:spLocks noChangeShapeType="1"/>
              </p:cNvSpPr>
              <p:nvPr/>
            </p:nvSpPr>
            <p:spPr bwMode="auto">
              <a:xfrm>
                <a:off x="2813051" y="2817813"/>
                <a:ext cx="3810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477" name="Line 237">
                <a:extLst>
                  <a:ext uri="{FF2B5EF4-FFF2-40B4-BE49-F238E27FC236}">
                    <a16:creationId xmlns:a16="http://schemas.microsoft.com/office/drawing/2014/main" id="{FAC1A8AE-5DBE-4265-B511-D7A5C0275EE1}"/>
                  </a:ext>
                </a:extLst>
              </p:cNvPr>
              <p:cNvSpPr>
                <a:spLocks noChangeShapeType="1"/>
              </p:cNvSpPr>
              <p:nvPr/>
            </p:nvSpPr>
            <p:spPr bwMode="auto">
              <a:xfrm>
                <a:off x="2813051" y="2571750"/>
                <a:ext cx="3810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478" name="Rectangle 238">
                <a:extLst>
                  <a:ext uri="{FF2B5EF4-FFF2-40B4-BE49-F238E27FC236}">
                    <a16:creationId xmlns:a16="http://schemas.microsoft.com/office/drawing/2014/main" id="{56F039DE-21E3-4495-A689-039EA2DAEB5E}"/>
                  </a:ext>
                </a:extLst>
              </p:cNvPr>
              <p:cNvSpPr>
                <a:spLocks noChangeArrowheads="1"/>
              </p:cNvSpPr>
              <p:nvPr/>
            </p:nvSpPr>
            <p:spPr bwMode="auto">
              <a:xfrm>
                <a:off x="2738438" y="4006850"/>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479" name="Rectangle 239">
                <a:extLst>
                  <a:ext uri="{FF2B5EF4-FFF2-40B4-BE49-F238E27FC236}">
                    <a16:creationId xmlns:a16="http://schemas.microsoft.com/office/drawing/2014/main" id="{32DBD87B-2486-4940-A673-177E01692460}"/>
                  </a:ext>
                </a:extLst>
              </p:cNvPr>
              <p:cNvSpPr>
                <a:spLocks noChangeArrowheads="1"/>
              </p:cNvSpPr>
              <p:nvPr/>
            </p:nvSpPr>
            <p:spPr bwMode="auto">
              <a:xfrm>
                <a:off x="2646363" y="3757613"/>
                <a:ext cx="1234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0.05</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56" name="Rectangle 240">
                <a:extLst>
                  <a:ext uri="{FF2B5EF4-FFF2-40B4-BE49-F238E27FC236}">
                    <a16:creationId xmlns:a16="http://schemas.microsoft.com/office/drawing/2014/main" id="{0BFD255F-DAC7-4CCB-9B56-7C1F6798A93F}"/>
                  </a:ext>
                </a:extLst>
              </p:cNvPr>
              <p:cNvSpPr>
                <a:spLocks noChangeArrowheads="1"/>
              </p:cNvSpPr>
              <p:nvPr/>
            </p:nvSpPr>
            <p:spPr bwMode="auto">
              <a:xfrm>
                <a:off x="2682876" y="3516313"/>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0.1</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57" name="Rectangle 241">
                <a:extLst>
                  <a:ext uri="{FF2B5EF4-FFF2-40B4-BE49-F238E27FC236}">
                    <a16:creationId xmlns:a16="http://schemas.microsoft.com/office/drawing/2014/main" id="{D52AC24A-8482-43F1-8DF8-17F0183EE3ED}"/>
                  </a:ext>
                </a:extLst>
              </p:cNvPr>
              <p:cNvSpPr>
                <a:spLocks noChangeArrowheads="1"/>
              </p:cNvSpPr>
              <p:nvPr/>
            </p:nvSpPr>
            <p:spPr bwMode="auto">
              <a:xfrm>
                <a:off x="2646363" y="3267075"/>
                <a:ext cx="1234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0.15</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58" name="Rectangle 242">
                <a:extLst>
                  <a:ext uri="{FF2B5EF4-FFF2-40B4-BE49-F238E27FC236}">
                    <a16:creationId xmlns:a16="http://schemas.microsoft.com/office/drawing/2014/main" id="{99DF4378-D724-4357-9806-4E3E8B81340E}"/>
                  </a:ext>
                </a:extLst>
              </p:cNvPr>
              <p:cNvSpPr>
                <a:spLocks noChangeArrowheads="1"/>
              </p:cNvSpPr>
              <p:nvPr/>
            </p:nvSpPr>
            <p:spPr bwMode="auto">
              <a:xfrm>
                <a:off x="2682876" y="3019425"/>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0.2</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59" name="Rectangle 243">
                <a:extLst>
                  <a:ext uri="{FF2B5EF4-FFF2-40B4-BE49-F238E27FC236}">
                    <a16:creationId xmlns:a16="http://schemas.microsoft.com/office/drawing/2014/main" id="{E97D81E5-0B18-4D09-8CB1-B0BF375CFAF6}"/>
                  </a:ext>
                </a:extLst>
              </p:cNvPr>
              <p:cNvSpPr>
                <a:spLocks noChangeArrowheads="1"/>
              </p:cNvSpPr>
              <p:nvPr/>
            </p:nvSpPr>
            <p:spPr bwMode="auto">
              <a:xfrm>
                <a:off x="2646363" y="2776538"/>
                <a:ext cx="1234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0.25</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0" name="Rectangle 244">
                <a:extLst>
                  <a:ext uri="{FF2B5EF4-FFF2-40B4-BE49-F238E27FC236}">
                    <a16:creationId xmlns:a16="http://schemas.microsoft.com/office/drawing/2014/main" id="{6EADA6DC-D3F3-4E57-9CD6-B583C9D46772}"/>
                  </a:ext>
                </a:extLst>
              </p:cNvPr>
              <p:cNvSpPr>
                <a:spLocks noChangeArrowheads="1"/>
              </p:cNvSpPr>
              <p:nvPr/>
            </p:nvSpPr>
            <p:spPr bwMode="auto">
              <a:xfrm>
                <a:off x="2682876" y="2528888"/>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0.3</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1" name="Rectangle 245">
                <a:extLst>
                  <a:ext uri="{FF2B5EF4-FFF2-40B4-BE49-F238E27FC236}">
                    <a16:creationId xmlns:a16="http://schemas.microsoft.com/office/drawing/2014/main" id="{EB6E4A5F-6A99-4D12-BDC1-8CF30AF467AC}"/>
                  </a:ext>
                </a:extLst>
              </p:cNvPr>
              <p:cNvSpPr>
                <a:spLocks noChangeArrowheads="1"/>
              </p:cNvSpPr>
              <p:nvPr/>
            </p:nvSpPr>
            <p:spPr bwMode="auto">
              <a:xfrm rot="16200000">
                <a:off x="2558055" y="3687876"/>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2" name="Rectangle 246">
                <a:extLst>
                  <a:ext uri="{FF2B5EF4-FFF2-40B4-BE49-F238E27FC236}">
                    <a16:creationId xmlns:a16="http://schemas.microsoft.com/office/drawing/2014/main" id="{14788B28-402B-47E2-BBD1-E7F2F2CBFF84}"/>
                  </a:ext>
                </a:extLst>
              </p:cNvPr>
              <p:cNvSpPr>
                <a:spLocks noChangeArrowheads="1"/>
              </p:cNvSpPr>
              <p:nvPr/>
            </p:nvSpPr>
            <p:spPr bwMode="auto">
              <a:xfrm rot="16200000">
                <a:off x="2566871" y="3654539"/>
                <a:ext cx="2404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r</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3" name="Rectangle 247">
                <a:extLst>
                  <a:ext uri="{FF2B5EF4-FFF2-40B4-BE49-F238E27FC236}">
                    <a16:creationId xmlns:a16="http://schemas.microsoft.com/office/drawing/2014/main" id="{D9E95707-47B0-4C68-A7A6-CFE1D1D78040}"/>
                  </a:ext>
                </a:extLst>
              </p:cNvPr>
              <p:cNvSpPr>
                <a:spLocks noChangeArrowheads="1"/>
              </p:cNvSpPr>
              <p:nvPr/>
            </p:nvSpPr>
            <p:spPr bwMode="auto">
              <a:xfrm rot="16200000">
                <a:off x="2558055" y="3619614"/>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o</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4" name="Rectangle 248">
                <a:extLst>
                  <a:ext uri="{FF2B5EF4-FFF2-40B4-BE49-F238E27FC236}">
                    <a16:creationId xmlns:a16="http://schemas.microsoft.com/office/drawing/2014/main" id="{17899D6B-959B-4403-8A31-69D90ED17220}"/>
                  </a:ext>
                </a:extLst>
              </p:cNvPr>
              <p:cNvSpPr>
                <a:spLocks noChangeArrowheads="1"/>
              </p:cNvSpPr>
              <p:nvPr/>
            </p:nvSpPr>
            <p:spPr bwMode="auto">
              <a:xfrm rot="16200000">
                <a:off x="2558055" y="3576751"/>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b</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5" name="Rectangle 249">
                <a:extLst>
                  <a:ext uri="{FF2B5EF4-FFF2-40B4-BE49-F238E27FC236}">
                    <a16:creationId xmlns:a16="http://schemas.microsoft.com/office/drawing/2014/main" id="{19D738E8-733F-4BE0-99FB-8D39700E24F4}"/>
                  </a:ext>
                </a:extLst>
              </p:cNvPr>
              <p:cNvSpPr>
                <a:spLocks noChangeArrowheads="1"/>
              </p:cNvSpPr>
              <p:nvPr/>
            </p:nvSpPr>
            <p:spPr bwMode="auto">
              <a:xfrm rot="16200000">
                <a:off x="2558055" y="3532301"/>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a</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6" name="Rectangle 250">
                <a:extLst>
                  <a:ext uri="{FF2B5EF4-FFF2-40B4-BE49-F238E27FC236}">
                    <a16:creationId xmlns:a16="http://schemas.microsoft.com/office/drawing/2014/main" id="{4365E0CD-275E-4A16-A114-99BB721F0C1C}"/>
                  </a:ext>
                </a:extLst>
              </p:cNvPr>
              <p:cNvSpPr>
                <a:spLocks noChangeArrowheads="1"/>
              </p:cNvSpPr>
              <p:nvPr/>
            </p:nvSpPr>
            <p:spPr bwMode="auto">
              <a:xfrm rot="16200000">
                <a:off x="2558055" y="3489439"/>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b</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7" name="Rectangle 251">
                <a:extLst>
                  <a:ext uri="{FF2B5EF4-FFF2-40B4-BE49-F238E27FC236}">
                    <a16:creationId xmlns:a16="http://schemas.microsoft.com/office/drawing/2014/main" id="{4AF93E7A-6822-4BB8-AB42-5998771AE400}"/>
                  </a:ext>
                </a:extLst>
              </p:cNvPr>
              <p:cNvSpPr>
                <a:spLocks noChangeArrowheads="1"/>
              </p:cNvSpPr>
              <p:nvPr/>
            </p:nvSpPr>
            <p:spPr bwMode="auto">
              <a:xfrm rot="16200000">
                <a:off x="2570879" y="3457689"/>
                <a:ext cx="1603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i</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8" name="Rectangle 252">
                <a:extLst>
                  <a:ext uri="{FF2B5EF4-FFF2-40B4-BE49-F238E27FC236}">
                    <a16:creationId xmlns:a16="http://schemas.microsoft.com/office/drawing/2014/main" id="{03C5D8FB-2138-4AA5-95A6-743BAE2F7B94}"/>
                  </a:ext>
                </a:extLst>
              </p:cNvPr>
              <p:cNvSpPr>
                <a:spLocks noChangeArrowheads="1"/>
              </p:cNvSpPr>
              <p:nvPr/>
            </p:nvSpPr>
            <p:spPr bwMode="auto">
              <a:xfrm rot="16200000">
                <a:off x="2570879" y="3440226"/>
                <a:ext cx="1603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69" name="Rectangle 253">
                <a:extLst>
                  <a:ext uri="{FF2B5EF4-FFF2-40B4-BE49-F238E27FC236}">
                    <a16:creationId xmlns:a16="http://schemas.microsoft.com/office/drawing/2014/main" id="{1DA0D138-F51E-404A-BAB6-5EDD6824A491}"/>
                  </a:ext>
                </a:extLst>
              </p:cNvPr>
              <p:cNvSpPr>
                <a:spLocks noChangeArrowheads="1"/>
              </p:cNvSpPr>
              <p:nvPr/>
            </p:nvSpPr>
            <p:spPr bwMode="auto">
              <a:xfrm rot="16200000">
                <a:off x="2570879" y="3421176"/>
                <a:ext cx="1603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i</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270" name="Rectangle 254">
                <a:extLst>
                  <a:ext uri="{FF2B5EF4-FFF2-40B4-BE49-F238E27FC236}">
                    <a16:creationId xmlns:a16="http://schemas.microsoft.com/office/drawing/2014/main" id="{D3FFB3A4-D574-4508-B1B3-BEE742931F93}"/>
                  </a:ext>
                </a:extLst>
              </p:cNvPr>
              <p:cNvSpPr>
                <a:spLocks noChangeArrowheads="1"/>
              </p:cNvSpPr>
              <p:nvPr/>
            </p:nvSpPr>
            <p:spPr bwMode="auto">
              <a:xfrm rot="16200000">
                <a:off x="2568474" y="3398951"/>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t</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30" name="Rectangle 255">
                <a:extLst>
                  <a:ext uri="{FF2B5EF4-FFF2-40B4-BE49-F238E27FC236}">
                    <a16:creationId xmlns:a16="http://schemas.microsoft.com/office/drawing/2014/main" id="{AFEE24A5-C64B-4D50-8FE9-79C69B78007A}"/>
                  </a:ext>
                </a:extLst>
              </p:cNvPr>
              <p:cNvSpPr>
                <a:spLocks noChangeArrowheads="1"/>
              </p:cNvSpPr>
              <p:nvPr/>
            </p:nvSpPr>
            <p:spPr bwMode="auto">
              <a:xfrm rot="16200000">
                <a:off x="2560459" y="3370376"/>
                <a:ext cx="368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y</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31" name="Rectangle 256">
                <a:extLst>
                  <a:ext uri="{FF2B5EF4-FFF2-40B4-BE49-F238E27FC236}">
                    <a16:creationId xmlns:a16="http://schemas.microsoft.com/office/drawing/2014/main" id="{625C8A35-65CA-4623-8876-774FDC5FFDF3}"/>
                  </a:ext>
                </a:extLst>
              </p:cNvPr>
              <p:cNvSpPr>
                <a:spLocks noChangeArrowheads="1"/>
              </p:cNvSpPr>
              <p:nvPr/>
            </p:nvSpPr>
            <p:spPr bwMode="auto">
              <a:xfrm rot="16200000">
                <a:off x="2568474" y="3343389"/>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 </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32" name="Rectangle 257">
                <a:extLst>
                  <a:ext uri="{FF2B5EF4-FFF2-40B4-BE49-F238E27FC236}">
                    <a16:creationId xmlns:a16="http://schemas.microsoft.com/office/drawing/2014/main" id="{B70DDE94-93DF-462D-9DE6-488965D05540}"/>
                  </a:ext>
                </a:extLst>
              </p:cNvPr>
              <p:cNvSpPr>
                <a:spLocks noChangeArrowheads="1"/>
              </p:cNvSpPr>
              <p:nvPr/>
            </p:nvSpPr>
            <p:spPr bwMode="auto">
              <a:xfrm rot="16200000">
                <a:off x="2558055" y="3321164"/>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o</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33" name="Rectangle 258">
                <a:extLst>
                  <a:ext uri="{FF2B5EF4-FFF2-40B4-BE49-F238E27FC236}">
                    <a16:creationId xmlns:a16="http://schemas.microsoft.com/office/drawing/2014/main" id="{1850C9A6-08A6-4F1F-8D12-EA7F8D836369}"/>
                  </a:ext>
                </a:extLst>
              </p:cNvPr>
              <p:cNvSpPr>
                <a:spLocks noChangeArrowheads="1"/>
              </p:cNvSpPr>
              <p:nvPr/>
            </p:nvSpPr>
            <p:spPr bwMode="auto">
              <a:xfrm rot="16200000">
                <a:off x="2568474" y="3287826"/>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f</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34" name="Rectangle 259">
                <a:extLst>
                  <a:ext uri="{FF2B5EF4-FFF2-40B4-BE49-F238E27FC236}">
                    <a16:creationId xmlns:a16="http://schemas.microsoft.com/office/drawing/2014/main" id="{6FAEDD9C-BDB2-408F-B1AB-88D72F8AE6CA}"/>
                  </a:ext>
                </a:extLst>
              </p:cNvPr>
              <p:cNvSpPr>
                <a:spLocks noChangeArrowheads="1"/>
              </p:cNvSpPr>
              <p:nvPr/>
            </p:nvSpPr>
            <p:spPr bwMode="auto">
              <a:xfrm rot="16200000">
                <a:off x="2568474" y="3268776"/>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 </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35" name="Rectangle 260">
                <a:extLst>
                  <a:ext uri="{FF2B5EF4-FFF2-40B4-BE49-F238E27FC236}">
                    <a16:creationId xmlns:a16="http://schemas.microsoft.com/office/drawing/2014/main" id="{9E4FCBFF-9041-45AB-B273-00A595C2A51B}"/>
                  </a:ext>
                </a:extLst>
              </p:cNvPr>
              <p:cNvSpPr>
                <a:spLocks noChangeArrowheads="1"/>
              </p:cNvSpPr>
              <p:nvPr/>
            </p:nvSpPr>
            <p:spPr bwMode="auto">
              <a:xfrm rot="16200000">
                <a:off x="2570879" y="3252901"/>
                <a:ext cx="1603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36" name="Rectangle 261">
                <a:extLst>
                  <a:ext uri="{FF2B5EF4-FFF2-40B4-BE49-F238E27FC236}">
                    <a16:creationId xmlns:a16="http://schemas.microsoft.com/office/drawing/2014/main" id="{0F0F55CB-36D2-4D31-8D3A-7D2701D9F072}"/>
                  </a:ext>
                </a:extLst>
              </p:cNvPr>
              <p:cNvSpPr>
                <a:spLocks noChangeArrowheads="1"/>
              </p:cNvSpPr>
              <p:nvPr/>
            </p:nvSpPr>
            <p:spPr bwMode="auto">
              <a:xfrm rot="16200000">
                <a:off x="2558055" y="3222739"/>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37" name="Rectangle 262">
                <a:extLst>
                  <a:ext uri="{FF2B5EF4-FFF2-40B4-BE49-F238E27FC236}">
                    <a16:creationId xmlns:a16="http://schemas.microsoft.com/office/drawing/2014/main" id="{CE73416C-C231-47FC-A5A8-E4AEDCC378EC}"/>
                  </a:ext>
                </a:extLst>
              </p:cNvPr>
              <p:cNvSpPr>
                <a:spLocks noChangeArrowheads="1"/>
              </p:cNvSpPr>
              <p:nvPr/>
            </p:nvSpPr>
            <p:spPr bwMode="auto">
              <a:xfrm rot="16200000">
                <a:off x="2558055" y="3178289"/>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a</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38" name="Rectangle 263">
                <a:extLst>
                  <a:ext uri="{FF2B5EF4-FFF2-40B4-BE49-F238E27FC236}">
                    <a16:creationId xmlns:a16="http://schemas.microsoft.com/office/drawing/2014/main" id="{EC9839CC-1654-433D-ACB1-5020D4FA0092}"/>
                  </a:ext>
                </a:extLst>
              </p:cNvPr>
              <p:cNvSpPr>
                <a:spLocks noChangeArrowheads="1"/>
              </p:cNvSpPr>
              <p:nvPr/>
            </p:nvSpPr>
            <p:spPr bwMode="auto">
              <a:xfrm rot="16200000">
                <a:off x="2560459" y="3135426"/>
                <a:ext cx="368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v</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39" name="Rectangle 264">
                <a:extLst>
                  <a:ext uri="{FF2B5EF4-FFF2-40B4-BE49-F238E27FC236}">
                    <a16:creationId xmlns:a16="http://schemas.microsoft.com/office/drawing/2014/main" id="{9FB66354-E8BC-4F28-BC79-8F78AB905BE1}"/>
                  </a:ext>
                </a:extLst>
              </p:cNvPr>
              <p:cNvSpPr>
                <a:spLocks noChangeArrowheads="1"/>
              </p:cNvSpPr>
              <p:nvPr/>
            </p:nvSpPr>
            <p:spPr bwMode="auto">
              <a:xfrm rot="16200000">
                <a:off x="2570879" y="3110026"/>
                <a:ext cx="1603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i</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40" name="Rectangle 265">
                <a:extLst>
                  <a:ext uri="{FF2B5EF4-FFF2-40B4-BE49-F238E27FC236}">
                    <a16:creationId xmlns:a16="http://schemas.microsoft.com/office/drawing/2014/main" id="{DE69A1A3-8BEC-4419-9CDE-35C630E4D11D}"/>
                  </a:ext>
                </a:extLst>
              </p:cNvPr>
              <p:cNvSpPr>
                <a:spLocks noChangeArrowheads="1"/>
              </p:cNvSpPr>
              <p:nvPr/>
            </p:nvSpPr>
            <p:spPr bwMode="auto">
              <a:xfrm rot="16200000">
                <a:off x="2558055" y="3079864"/>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n</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41" name="Rectangle 266">
                <a:extLst>
                  <a:ext uri="{FF2B5EF4-FFF2-40B4-BE49-F238E27FC236}">
                    <a16:creationId xmlns:a16="http://schemas.microsoft.com/office/drawing/2014/main" id="{8ED341F2-3EAB-43D1-BC5F-FAA7A70F90B0}"/>
                  </a:ext>
                </a:extLst>
              </p:cNvPr>
              <p:cNvSpPr>
                <a:spLocks noChangeArrowheads="1"/>
              </p:cNvSpPr>
              <p:nvPr/>
            </p:nvSpPr>
            <p:spPr bwMode="auto">
              <a:xfrm rot="16200000">
                <a:off x="2558055" y="3035414"/>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g</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42" name="Rectangle 267">
                <a:extLst>
                  <a:ext uri="{FF2B5EF4-FFF2-40B4-BE49-F238E27FC236}">
                    <a16:creationId xmlns:a16="http://schemas.microsoft.com/office/drawing/2014/main" id="{0C613946-C427-4368-9193-B2D5583FB4A6}"/>
                  </a:ext>
                </a:extLst>
              </p:cNvPr>
              <p:cNvSpPr>
                <a:spLocks noChangeArrowheads="1"/>
              </p:cNvSpPr>
              <p:nvPr/>
            </p:nvSpPr>
            <p:spPr bwMode="auto">
              <a:xfrm rot="16200000">
                <a:off x="2568474" y="3002076"/>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 </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43" name="Rectangle 268">
                <a:extLst>
                  <a:ext uri="{FF2B5EF4-FFF2-40B4-BE49-F238E27FC236}">
                    <a16:creationId xmlns:a16="http://schemas.microsoft.com/office/drawing/2014/main" id="{532CEA3F-D21A-404E-8387-A9FF8129148F}"/>
                  </a:ext>
                </a:extLst>
              </p:cNvPr>
              <p:cNvSpPr>
                <a:spLocks noChangeArrowheads="1"/>
              </p:cNvSpPr>
              <p:nvPr/>
            </p:nvSpPr>
            <p:spPr bwMode="auto">
              <a:xfrm rot="16200000">
                <a:off x="2558055" y="2979851"/>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a</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44" name="Rectangle 269">
                <a:extLst>
                  <a:ext uri="{FF2B5EF4-FFF2-40B4-BE49-F238E27FC236}">
                    <a16:creationId xmlns:a16="http://schemas.microsoft.com/office/drawing/2014/main" id="{4CE5E9BB-4CE5-42E7-8F2E-FFD3566D42AA}"/>
                  </a:ext>
                </a:extLst>
              </p:cNvPr>
              <p:cNvSpPr>
                <a:spLocks noChangeArrowheads="1"/>
              </p:cNvSpPr>
              <p:nvPr/>
            </p:nvSpPr>
            <p:spPr bwMode="auto">
              <a:xfrm rot="16200000">
                <a:off x="2568474" y="2946514"/>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 </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45" name="Rectangle 270">
                <a:extLst>
                  <a:ext uri="{FF2B5EF4-FFF2-40B4-BE49-F238E27FC236}">
                    <a16:creationId xmlns:a16="http://schemas.microsoft.com/office/drawing/2014/main" id="{CAC31F11-BE12-42DF-81CE-208589079643}"/>
                  </a:ext>
                </a:extLst>
              </p:cNvPr>
              <p:cNvSpPr>
                <a:spLocks noChangeArrowheads="1"/>
              </p:cNvSpPr>
              <p:nvPr/>
            </p:nvSpPr>
            <p:spPr bwMode="auto">
              <a:xfrm rot="16200000">
                <a:off x="2554047" y="2917939"/>
                <a:ext cx="4969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46" name="Rectangle 271">
                <a:extLst>
                  <a:ext uri="{FF2B5EF4-FFF2-40B4-BE49-F238E27FC236}">
                    <a16:creationId xmlns:a16="http://schemas.microsoft.com/office/drawing/2014/main" id="{C38A0477-D830-4083-B852-DF63005B4E45}"/>
                  </a:ext>
                </a:extLst>
              </p:cNvPr>
              <p:cNvSpPr>
                <a:spLocks noChangeArrowheads="1"/>
              </p:cNvSpPr>
              <p:nvPr/>
            </p:nvSpPr>
            <p:spPr bwMode="auto">
              <a:xfrm rot="16200000">
                <a:off x="2568474" y="2883014"/>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t</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47" name="Rectangle 272">
                <a:extLst>
                  <a:ext uri="{FF2B5EF4-FFF2-40B4-BE49-F238E27FC236}">
                    <a16:creationId xmlns:a16="http://schemas.microsoft.com/office/drawing/2014/main" id="{807CF2DC-E445-4D16-B574-16BD7A7A05D0}"/>
                  </a:ext>
                </a:extLst>
              </p:cNvPr>
              <p:cNvSpPr>
                <a:spLocks noChangeArrowheads="1"/>
              </p:cNvSpPr>
              <p:nvPr/>
            </p:nvSpPr>
            <p:spPr bwMode="auto">
              <a:xfrm rot="16200000">
                <a:off x="2558055" y="2856026"/>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a</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48" name="Rectangle 273">
                <a:extLst>
                  <a:ext uri="{FF2B5EF4-FFF2-40B4-BE49-F238E27FC236}">
                    <a16:creationId xmlns:a16="http://schemas.microsoft.com/office/drawing/2014/main" id="{3FC88773-C247-4256-9370-EAAB433EA867}"/>
                  </a:ext>
                </a:extLst>
              </p:cNvPr>
              <p:cNvSpPr>
                <a:spLocks noChangeArrowheads="1"/>
              </p:cNvSpPr>
              <p:nvPr/>
            </p:nvSpPr>
            <p:spPr bwMode="auto">
              <a:xfrm rot="16200000">
                <a:off x="2568474" y="2819514"/>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t</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sp>
            <p:nvSpPr>
              <p:cNvPr id="349" name="Rectangle 274">
                <a:extLst>
                  <a:ext uri="{FF2B5EF4-FFF2-40B4-BE49-F238E27FC236}">
                    <a16:creationId xmlns:a16="http://schemas.microsoft.com/office/drawing/2014/main" id="{4288EE4B-335D-41A9-A3BD-8298D46A7AF4}"/>
                  </a:ext>
                </a:extLst>
              </p:cNvPr>
              <p:cNvSpPr>
                <a:spLocks noChangeArrowheads="1"/>
              </p:cNvSpPr>
              <p:nvPr/>
            </p:nvSpPr>
            <p:spPr bwMode="auto">
              <a:xfrm rot="16200000">
                <a:off x="2558055" y="2792526"/>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Narrow" panose="020B0606020202030204" pitchFamily="34" charset="0"/>
                </a:endParaRPr>
              </a:p>
            </p:txBody>
          </p:sp>
        </p:grpSp>
        <p:graphicFrame>
          <p:nvGraphicFramePr>
            <p:cNvPr id="273" name="Object 272">
              <a:extLst>
                <a:ext uri="{FF2B5EF4-FFF2-40B4-BE49-F238E27FC236}">
                  <a16:creationId xmlns:a16="http://schemas.microsoft.com/office/drawing/2014/main" id="{4E7AE7B1-7CCA-439E-80D6-7509FEF91342}"/>
                </a:ext>
              </a:extLst>
            </p:cNvPr>
            <p:cNvGraphicFramePr>
              <a:graphicFrameLocks noChangeAspect="1"/>
            </p:cNvGraphicFramePr>
            <p:nvPr/>
          </p:nvGraphicFramePr>
          <p:xfrm>
            <a:off x="3925979" y="3638185"/>
            <a:ext cx="1329898" cy="348306"/>
          </p:xfrm>
          <a:graphic>
            <a:graphicData uri="http://schemas.openxmlformats.org/presentationml/2006/ole">
              <mc:AlternateContent xmlns:mc="http://schemas.openxmlformats.org/markup-compatibility/2006">
                <mc:Choice xmlns:v="urn:schemas-microsoft-com:vml" Requires="v">
                  <p:oleObj spid="_x0000_s25632" name="Equation" r:id="rId3" imgW="723600" imgH="190440" progId="Equation.DSMT4">
                    <p:embed/>
                  </p:oleObj>
                </mc:Choice>
                <mc:Fallback>
                  <p:oleObj name="Equation" r:id="rId3" imgW="723600" imgH="190440" progId="Equation.DSMT4">
                    <p:embed/>
                    <p:pic>
                      <p:nvPicPr>
                        <p:cNvPr id="273" name="Object 272">
                          <a:extLst>
                            <a:ext uri="{FF2B5EF4-FFF2-40B4-BE49-F238E27FC236}">
                              <a16:creationId xmlns:a16="http://schemas.microsoft.com/office/drawing/2014/main" id="{4E7AE7B1-7CCA-439E-80D6-7509FEF91342}"/>
                            </a:ext>
                          </a:extLst>
                        </p:cNvPr>
                        <p:cNvPicPr>
                          <a:picLocks noChangeAspect="1" noChangeArrowheads="1"/>
                        </p:cNvPicPr>
                        <p:nvPr/>
                      </p:nvPicPr>
                      <p:blipFill>
                        <a:blip r:embed="rId4"/>
                        <a:srcRect/>
                        <a:stretch>
                          <a:fillRect/>
                        </a:stretch>
                      </p:blipFill>
                      <p:spPr bwMode="auto">
                        <a:xfrm>
                          <a:off x="3925979" y="3638185"/>
                          <a:ext cx="1329898" cy="348306"/>
                        </a:xfrm>
                        <a:prstGeom prst="rect">
                          <a:avLst/>
                        </a:prstGeom>
                        <a:noFill/>
                      </p:spPr>
                    </p:pic>
                  </p:oleObj>
                </mc:Fallback>
              </mc:AlternateContent>
            </a:graphicData>
          </a:graphic>
        </p:graphicFrame>
        <p:graphicFrame>
          <p:nvGraphicFramePr>
            <p:cNvPr id="274" name="Object 273">
              <a:extLst>
                <a:ext uri="{FF2B5EF4-FFF2-40B4-BE49-F238E27FC236}">
                  <a16:creationId xmlns:a16="http://schemas.microsoft.com/office/drawing/2014/main" id="{4629C72E-DD25-474B-80A9-6C599FDECE20}"/>
                </a:ext>
              </a:extLst>
            </p:cNvPr>
            <p:cNvGraphicFramePr>
              <a:graphicFrameLocks noChangeAspect="1"/>
            </p:cNvGraphicFramePr>
            <p:nvPr>
              <p:extLst>
                <p:ext uri="{D42A27DB-BD31-4B8C-83A1-F6EECF244321}">
                  <p14:modId xmlns:p14="http://schemas.microsoft.com/office/powerpoint/2010/main" val="2904024651"/>
                </p:ext>
              </p:extLst>
            </p:nvPr>
          </p:nvGraphicFramePr>
          <p:xfrm>
            <a:off x="4357810" y="1918087"/>
            <a:ext cx="514593" cy="698214"/>
          </p:xfrm>
          <a:graphic>
            <a:graphicData uri="http://schemas.openxmlformats.org/presentationml/2006/ole">
              <mc:AlternateContent xmlns:mc="http://schemas.openxmlformats.org/markup-compatibility/2006">
                <mc:Choice xmlns:v="urn:schemas-microsoft-com:vml" Requires="v">
                  <p:oleObj spid="_x0000_s25633" name="Equation" r:id="rId5" imgW="279360" imgH="380880" progId="Equation.DSMT4">
                    <p:embed/>
                  </p:oleObj>
                </mc:Choice>
                <mc:Fallback>
                  <p:oleObj name="Equation" r:id="rId5" imgW="279360" imgH="380880" progId="Equation.DSMT4">
                    <p:embed/>
                    <p:pic>
                      <p:nvPicPr>
                        <p:cNvPr id="274" name="Object 273">
                          <a:extLst>
                            <a:ext uri="{FF2B5EF4-FFF2-40B4-BE49-F238E27FC236}">
                              <a16:creationId xmlns:a16="http://schemas.microsoft.com/office/drawing/2014/main" id="{4629C72E-DD25-474B-80A9-6C599FDECE20}"/>
                            </a:ext>
                          </a:extLst>
                        </p:cNvPr>
                        <p:cNvPicPr>
                          <a:picLocks noChangeAspect="1" noChangeArrowheads="1"/>
                        </p:cNvPicPr>
                        <p:nvPr/>
                      </p:nvPicPr>
                      <p:blipFill>
                        <a:blip r:embed="rId6"/>
                        <a:srcRect/>
                        <a:stretch>
                          <a:fillRect/>
                        </a:stretch>
                      </p:blipFill>
                      <p:spPr bwMode="auto">
                        <a:xfrm>
                          <a:off x="4357810" y="1918087"/>
                          <a:ext cx="514593" cy="698214"/>
                        </a:xfrm>
                        <a:prstGeom prst="rect">
                          <a:avLst/>
                        </a:prstGeom>
                        <a:noFill/>
                      </p:spPr>
                    </p:pic>
                  </p:oleObj>
                </mc:Fallback>
              </mc:AlternateContent>
            </a:graphicData>
          </a:graphic>
        </p:graphicFrame>
      </p:grpSp>
      <p:sp>
        <p:nvSpPr>
          <p:cNvPr id="276" name="Rectangle 275">
            <a:extLst>
              <a:ext uri="{FF2B5EF4-FFF2-40B4-BE49-F238E27FC236}">
                <a16:creationId xmlns:a16="http://schemas.microsoft.com/office/drawing/2014/main" id="{30BEFD1D-67E5-4117-9794-502E2AE04673}"/>
              </a:ext>
            </a:extLst>
          </p:cNvPr>
          <p:cNvSpPr/>
          <p:nvPr/>
        </p:nvSpPr>
        <p:spPr>
          <a:xfrm>
            <a:off x="236294" y="246285"/>
            <a:ext cx="2393037" cy="954107"/>
          </a:xfrm>
          <a:prstGeom prst="rect">
            <a:avLst/>
          </a:prstGeom>
        </p:spPr>
        <p:txBody>
          <a:bodyPr wrap="square">
            <a:spAutoFit/>
          </a:bodyPr>
          <a:lstStyle/>
          <a:p>
            <a:r>
              <a:rPr lang="en-GB" sz="2800" dirty="0">
                <a:solidFill>
                  <a:schemeClr val="accent1">
                    <a:lumMod val="75000"/>
                  </a:schemeClr>
                </a:solidFill>
                <a:latin typeface="Arial Narrow" panose="020B0606020202030204" pitchFamily="34" charset="0"/>
              </a:rPr>
              <a:t>Between region parameters</a:t>
            </a:r>
            <a:endParaRPr lang="en-GB" sz="24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1413360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4F82ED-83B3-466A-8088-DDE0D3C68613}"/>
              </a:ext>
            </a:extLst>
          </p:cNvPr>
          <p:cNvPicPr>
            <a:picLocks noChangeAspect="1"/>
          </p:cNvPicPr>
          <p:nvPr/>
        </p:nvPicPr>
        <p:blipFill rotWithShape="1">
          <a:blip r:embed="rId2"/>
          <a:srcRect b="4102"/>
          <a:stretch/>
        </p:blipFill>
        <p:spPr>
          <a:xfrm>
            <a:off x="2191870" y="281354"/>
            <a:ext cx="4760259" cy="6576646"/>
          </a:xfrm>
          <a:prstGeom prst="rect">
            <a:avLst/>
          </a:prstGeom>
        </p:spPr>
      </p:pic>
      <p:sp>
        <p:nvSpPr>
          <p:cNvPr id="3" name="Rectangle 2">
            <a:extLst>
              <a:ext uri="{FF2B5EF4-FFF2-40B4-BE49-F238E27FC236}">
                <a16:creationId xmlns:a16="http://schemas.microsoft.com/office/drawing/2014/main" id="{42AF063F-D546-498B-BEDE-02BB4DD2D31E}"/>
              </a:ext>
            </a:extLst>
          </p:cNvPr>
          <p:cNvSpPr/>
          <p:nvPr/>
        </p:nvSpPr>
        <p:spPr>
          <a:xfrm>
            <a:off x="236294" y="246285"/>
            <a:ext cx="2393037" cy="523220"/>
          </a:xfrm>
          <a:prstGeom prst="rect">
            <a:avLst/>
          </a:prstGeom>
        </p:spPr>
        <p:txBody>
          <a:bodyPr wrap="square">
            <a:spAutoFit/>
          </a:bodyPr>
          <a:lstStyle/>
          <a:p>
            <a:r>
              <a:rPr lang="en-GB" sz="2800" dirty="0">
                <a:solidFill>
                  <a:schemeClr val="accent1">
                    <a:lumMod val="75000"/>
                  </a:schemeClr>
                </a:solidFill>
                <a:latin typeface="Arial Narrow" panose="020B0606020202030204" pitchFamily="34" charset="0"/>
              </a:rPr>
              <a:t>Predictions</a:t>
            </a:r>
            <a:endParaRPr lang="en-GB" sz="24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4070026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02BBFF-BD36-45F8-9AD4-BF217FBEA242}"/>
              </a:ext>
            </a:extLst>
          </p:cNvPr>
          <p:cNvPicPr>
            <a:picLocks noChangeAspect="1"/>
          </p:cNvPicPr>
          <p:nvPr/>
        </p:nvPicPr>
        <p:blipFill>
          <a:blip r:embed="rId2"/>
          <a:stretch>
            <a:fillRect/>
          </a:stretch>
        </p:blipFill>
        <p:spPr>
          <a:xfrm>
            <a:off x="2191870" y="0"/>
            <a:ext cx="4760259" cy="6858000"/>
          </a:xfrm>
          <a:prstGeom prst="rect">
            <a:avLst/>
          </a:prstGeom>
        </p:spPr>
      </p:pic>
      <p:sp>
        <p:nvSpPr>
          <p:cNvPr id="3" name="Arrow: Down 2">
            <a:extLst>
              <a:ext uri="{FF2B5EF4-FFF2-40B4-BE49-F238E27FC236}">
                <a16:creationId xmlns:a16="http://schemas.microsoft.com/office/drawing/2014/main" id="{15649575-D2FB-4C0E-9A70-1AACDFAF2AB3}"/>
              </a:ext>
            </a:extLst>
          </p:cNvPr>
          <p:cNvSpPr/>
          <p:nvPr/>
        </p:nvSpPr>
        <p:spPr>
          <a:xfrm>
            <a:off x="3224945" y="1178169"/>
            <a:ext cx="65336" cy="473073"/>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latin typeface="Arial Narrow" panose="020B0606020202030204" pitchFamily="34" charset="0"/>
            </a:endParaRPr>
          </a:p>
        </p:txBody>
      </p:sp>
      <p:sp>
        <p:nvSpPr>
          <p:cNvPr id="5" name="Arrow: Down 4">
            <a:extLst>
              <a:ext uri="{FF2B5EF4-FFF2-40B4-BE49-F238E27FC236}">
                <a16:creationId xmlns:a16="http://schemas.microsoft.com/office/drawing/2014/main" id="{EF891D3B-A4F3-43B9-B90A-6F50B2BE9BCB}"/>
              </a:ext>
            </a:extLst>
          </p:cNvPr>
          <p:cNvSpPr/>
          <p:nvPr/>
        </p:nvSpPr>
        <p:spPr>
          <a:xfrm>
            <a:off x="3869723" y="1182079"/>
            <a:ext cx="65336" cy="473073"/>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latin typeface="Arial Narrow" panose="020B0606020202030204" pitchFamily="34" charset="0"/>
            </a:endParaRPr>
          </a:p>
        </p:txBody>
      </p:sp>
      <p:sp>
        <p:nvSpPr>
          <p:cNvPr id="7" name="Rectangle 6">
            <a:extLst>
              <a:ext uri="{FF2B5EF4-FFF2-40B4-BE49-F238E27FC236}">
                <a16:creationId xmlns:a16="http://schemas.microsoft.com/office/drawing/2014/main" id="{DE5654D5-0088-456F-A7EC-47F8FA3ABE30}"/>
              </a:ext>
            </a:extLst>
          </p:cNvPr>
          <p:cNvSpPr/>
          <p:nvPr/>
        </p:nvSpPr>
        <p:spPr>
          <a:xfrm>
            <a:off x="236294" y="246285"/>
            <a:ext cx="2393037" cy="1261884"/>
          </a:xfrm>
          <a:prstGeom prst="rect">
            <a:avLst/>
          </a:prstGeom>
        </p:spPr>
        <p:txBody>
          <a:bodyPr wrap="square">
            <a:spAutoFit/>
          </a:bodyPr>
          <a:lstStyle/>
          <a:p>
            <a:r>
              <a:rPr lang="en-GB" sz="2800" dirty="0">
                <a:solidFill>
                  <a:schemeClr val="accent1">
                    <a:lumMod val="75000"/>
                  </a:schemeClr>
                </a:solidFill>
                <a:latin typeface="Arial Narrow" panose="020B0606020202030204" pitchFamily="34" charset="0"/>
              </a:rPr>
              <a:t>Predictions</a:t>
            </a:r>
          </a:p>
          <a:p>
            <a:endParaRPr lang="en-GB" sz="2800" dirty="0">
              <a:solidFill>
                <a:schemeClr val="accent1">
                  <a:lumMod val="75000"/>
                </a:schemeClr>
              </a:solidFill>
              <a:latin typeface="Arial Narrow" panose="020B0606020202030204" pitchFamily="34" charset="0"/>
            </a:endParaRPr>
          </a:p>
          <a:p>
            <a:r>
              <a:rPr lang="en-GB" sz="2000" dirty="0">
                <a:solidFill>
                  <a:schemeClr val="accent1">
                    <a:lumMod val="75000"/>
                  </a:schemeClr>
                </a:solidFill>
                <a:latin typeface="Arial Narrow" panose="020B0606020202030204" pitchFamily="34" charset="0"/>
              </a:rPr>
              <a:t>Long-term immunity</a:t>
            </a:r>
            <a:endParaRPr lang="en-GB"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606228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2" name="Picture 2861">
            <a:extLst>
              <a:ext uri="{FF2B5EF4-FFF2-40B4-BE49-F238E27FC236}">
                <a16:creationId xmlns:a16="http://schemas.microsoft.com/office/drawing/2014/main" id="{FE5A115F-5C19-45B1-9189-CB22D8BFB1F0}"/>
              </a:ext>
            </a:extLst>
          </p:cNvPr>
          <p:cNvPicPr>
            <a:picLocks noChangeAspect="1"/>
          </p:cNvPicPr>
          <p:nvPr/>
        </p:nvPicPr>
        <p:blipFill>
          <a:blip r:embed="rId2"/>
          <a:stretch>
            <a:fillRect/>
          </a:stretch>
        </p:blipFill>
        <p:spPr>
          <a:xfrm>
            <a:off x="2191870" y="0"/>
            <a:ext cx="4760259" cy="6858000"/>
          </a:xfrm>
          <a:prstGeom prst="rect">
            <a:avLst/>
          </a:prstGeom>
        </p:spPr>
      </p:pic>
      <p:sp>
        <p:nvSpPr>
          <p:cNvPr id="3" name="Rectangle 2">
            <a:extLst>
              <a:ext uri="{FF2B5EF4-FFF2-40B4-BE49-F238E27FC236}">
                <a16:creationId xmlns:a16="http://schemas.microsoft.com/office/drawing/2014/main" id="{9A8709C5-0DC8-42D7-9A00-8C11D35DBEDE}"/>
              </a:ext>
            </a:extLst>
          </p:cNvPr>
          <p:cNvSpPr/>
          <p:nvPr/>
        </p:nvSpPr>
        <p:spPr>
          <a:xfrm>
            <a:off x="236294" y="246285"/>
            <a:ext cx="2393037" cy="1261884"/>
          </a:xfrm>
          <a:prstGeom prst="rect">
            <a:avLst/>
          </a:prstGeom>
        </p:spPr>
        <p:txBody>
          <a:bodyPr wrap="square">
            <a:spAutoFit/>
          </a:bodyPr>
          <a:lstStyle/>
          <a:p>
            <a:r>
              <a:rPr lang="en-GB" sz="2800" dirty="0">
                <a:solidFill>
                  <a:schemeClr val="accent1">
                    <a:lumMod val="75000"/>
                  </a:schemeClr>
                </a:solidFill>
                <a:latin typeface="Arial Narrow" panose="020B0606020202030204" pitchFamily="34" charset="0"/>
              </a:rPr>
              <a:t>Predictions</a:t>
            </a:r>
          </a:p>
          <a:p>
            <a:endParaRPr lang="en-GB" sz="2800" dirty="0">
              <a:solidFill>
                <a:schemeClr val="accent1">
                  <a:lumMod val="75000"/>
                </a:schemeClr>
              </a:solidFill>
              <a:latin typeface="Arial Narrow" panose="020B0606020202030204" pitchFamily="34" charset="0"/>
            </a:endParaRPr>
          </a:p>
          <a:p>
            <a:r>
              <a:rPr lang="en-GB" sz="2000" dirty="0">
                <a:solidFill>
                  <a:schemeClr val="accent1">
                    <a:lumMod val="75000"/>
                  </a:schemeClr>
                </a:solidFill>
                <a:latin typeface="Arial Narrow" panose="020B0606020202030204" pitchFamily="34" charset="0"/>
              </a:rPr>
              <a:t>Short-term immunity</a:t>
            </a:r>
            <a:endParaRPr lang="en-GB"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2809054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EC1E76-369D-4F88-97E3-797FD52E9C40}"/>
              </a:ext>
            </a:extLst>
          </p:cNvPr>
          <p:cNvPicPr>
            <a:picLocks noChangeAspect="1"/>
          </p:cNvPicPr>
          <p:nvPr/>
        </p:nvPicPr>
        <p:blipFill>
          <a:blip r:embed="rId2">
            <a:duotone>
              <a:prstClr val="black"/>
              <a:srgbClr val="D9C3A5">
                <a:tint val="50000"/>
                <a:satMod val="180000"/>
              </a:srgbClr>
            </a:duotone>
          </a:blip>
          <a:stretch>
            <a:fillRect/>
          </a:stretch>
        </p:blipFill>
        <p:spPr>
          <a:xfrm>
            <a:off x="6125757" y="3421119"/>
            <a:ext cx="751133" cy="751133"/>
          </a:xfrm>
          <a:prstGeom prst="rect">
            <a:avLst/>
          </a:prstGeom>
        </p:spPr>
      </p:pic>
      <p:sp>
        <p:nvSpPr>
          <p:cNvPr id="9" name="Line 6">
            <a:extLst>
              <a:ext uri="{FF2B5EF4-FFF2-40B4-BE49-F238E27FC236}">
                <a16:creationId xmlns:a16="http://schemas.microsoft.com/office/drawing/2014/main" id="{8E992EA5-2536-458F-A15C-967366531E61}"/>
              </a:ext>
            </a:extLst>
          </p:cNvPr>
          <p:cNvSpPr>
            <a:spLocks noChangeShapeType="1"/>
          </p:cNvSpPr>
          <p:nvPr/>
        </p:nvSpPr>
        <p:spPr bwMode="auto">
          <a:xfrm>
            <a:off x="995820" y="4663831"/>
            <a:ext cx="234315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0" name="Line 7">
            <a:extLst>
              <a:ext uri="{FF2B5EF4-FFF2-40B4-BE49-F238E27FC236}">
                <a16:creationId xmlns:a16="http://schemas.microsoft.com/office/drawing/2014/main" id="{EF4367B4-AD8F-48E9-9864-11B30AEFE28A}"/>
              </a:ext>
            </a:extLst>
          </p:cNvPr>
          <p:cNvSpPr>
            <a:spLocks noChangeShapeType="1"/>
          </p:cNvSpPr>
          <p:nvPr/>
        </p:nvSpPr>
        <p:spPr bwMode="auto">
          <a:xfrm flipV="1">
            <a:off x="995820" y="4640019"/>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1" name="Line 8">
            <a:extLst>
              <a:ext uri="{FF2B5EF4-FFF2-40B4-BE49-F238E27FC236}">
                <a16:creationId xmlns:a16="http://schemas.microsoft.com/office/drawing/2014/main" id="{50FECD8D-98B7-4442-8687-7E61273B24AC}"/>
              </a:ext>
            </a:extLst>
          </p:cNvPr>
          <p:cNvSpPr>
            <a:spLocks noChangeShapeType="1"/>
          </p:cNvSpPr>
          <p:nvPr/>
        </p:nvSpPr>
        <p:spPr bwMode="auto">
          <a:xfrm flipV="1">
            <a:off x="1287920" y="4640019"/>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2" name="Line 9">
            <a:extLst>
              <a:ext uri="{FF2B5EF4-FFF2-40B4-BE49-F238E27FC236}">
                <a16:creationId xmlns:a16="http://schemas.microsoft.com/office/drawing/2014/main" id="{3967A3EA-1F79-4CCB-B8E0-AFE19EF37701}"/>
              </a:ext>
            </a:extLst>
          </p:cNvPr>
          <p:cNvSpPr>
            <a:spLocks noChangeShapeType="1"/>
          </p:cNvSpPr>
          <p:nvPr/>
        </p:nvSpPr>
        <p:spPr bwMode="auto">
          <a:xfrm flipV="1">
            <a:off x="1581608" y="4640019"/>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3" name="Line 10">
            <a:extLst>
              <a:ext uri="{FF2B5EF4-FFF2-40B4-BE49-F238E27FC236}">
                <a16:creationId xmlns:a16="http://schemas.microsoft.com/office/drawing/2014/main" id="{FA6CC21A-1514-48D2-9059-A0D273D8F474}"/>
              </a:ext>
            </a:extLst>
          </p:cNvPr>
          <p:cNvSpPr>
            <a:spLocks noChangeShapeType="1"/>
          </p:cNvSpPr>
          <p:nvPr/>
        </p:nvSpPr>
        <p:spPr bwMode="auto">
          <a:xfrm flipV="1">
            <a:off x="1873708" y="4640019"/>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4" name="Line 11">
            <a:extLst>
              <a:ext uri="{FF2B5EF4-FFF2-40B4-BE49-F238E27FC236}">
                <a16:creationId xmlns:a16="http://schemas.microsoft.com/office/drawing/2014/main" id="{18D4E0E8-721B-4B06-BA3D-D2AF826B2A01}"/>
              </a:ext>
            </a:extLst>
          </p:cNvPr>
          <p:cNvSpPr>
            <a:spLocks noChangeShapeType="1"/>
          </p:cNvSpPr>
          <p:nvPr/>
        </p:nvSpPr>
        <p:spPr bwMode="auto">
          <a:xfrm flipV="1">
            <a:off x="2167395" y="4640019"/>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5" name="Line 12">
            <a:extLst>
              <a:ext uri="{FF2B5EF4-FFF2-40B4-BE49-F238E27FC236}">
                <a16:creationId xmlns:a16="http://schemas.microsoft.com/office/drawing/2014/main" id="{B2155D4B-CCD3-4AB2-A68F-97CDF0D43186}"/>
              </a:ext>
            </a:extLst>
          </p:cNvPr>
          <p:cNvSpPr>
            <a:spLocks noChangeShapeType="1"/>
          </p:cNvSpPr>
          <p:nvPr/>
        </p:nvSpPr>
        <p:spPr bwMode="auto">
          <a:xfrm flipV="1">
            <a:off x="2459495" y="4640019"/>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6" name="Line 13">
            <a:extLst>
              <a:ext uri="{FF2B5EF4-FFF2-40B4-BE49-F238E27FC236}">
                <a16:creationId xmlns:a16="http://schemas.microsoft.com/office/drawing/2014/main" id="{759CF6B4-E695-4E8A-B2FF-5FC6DFE05AB1}"/>
              </a:ext>
            </a:extLst>
          </p:cNvPr>
          <p:cNvSpPr>
            <a:spLocks noChangeShapeType="1"/>
          </p:cNvSpPr>
          <p:nvPr/>
        </p:nvSpPr>
        <p:spPr bwMode="auto">
          <a:xfrm flipV="1">
            <a:off x="2753183" y="4640019"/>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7" name="Line 14">
            <a:extLst>
              <a:ext uri="{FF2B5EF4-FFF2-40B4-BE49-F238E27FC236}">
                <a16:creationId xmlns:a16="http://schemas.microsoft.com/office/drawing/2014/main" id="{FEC86CFB-D991-49E9-BF82-DC48704AF1D5}"/>
              </a:ext>
            </a:extLst>
          </p:cNvPr>
          <p:cNvSpPr>
            <a:spLocks noChangeShapeType="1"/>
          </p:cNvSpPr>
          <p:nvPr/>
        </p:nvSpPr>
        <p:spPr bwMode="auto">
          <a:xfrm flipV="1">
            <a:off x="3045283" y="4640019"/>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8" name="Line 15">
            <a:extLst>
              <a:ext uri="{FF2B5EF4-FFF2-40B4-BE49-F238E27FC236}">
                <a16:creationId xmlns:a16="http://schemas.microsoft.com/office/drawing/2014/main" id="{91400A54-EE7B-421E-8A2D-A26761380C58}"/>
              </a:ext>
            </a:extLst>
          </p:cNvPr>
          <p:cNvSpPr>
            <a:spLocks noChangeShapeType="1"/>
          </p:cNvSpPr>
          <p:nvPr/>
        </p:nvSpPr>
        <p:spPr bwMode="auto">
          <a:xfrm flipV="1">
            <a:off x="3338970" y="4640019"/>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9" name="Rectangle 16">
            <a:extLst>
              <a:ext uri="{FF2B5EF4-FFF2-40B4-BE49-F238E27FC236}">
                <a16:creationId xmlns:a16="http://schemas.microsoft.com/office/drawing/2014/main" id="{F118E5C2-5E2C-4A27-BB03-90810AF24E75}"/>
              </a:ext>
            </a:extLst>
          </p:cNvPr>
          <p:cNvSpPr>
            <a:spLocks noChangeArrowheads="1"/>
          </p:cNvSpPr>
          <p:nvPr/>
        </p:nvSpPr>
        <p:spPr bwMode="auto">
          <a:xfrm>
            <a:off x="979945" y="4700344"/>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0" name="Rectangle 17">
            <a:extLst>
              <a:ext uri="{FF2B5EF4-FFF2-40B4-BE49-F238E27FC236}">
                <a16:creationId xmlns:a16="http://schemas.microsoft.com/office/drawing/2014/main" id="{627DEB7A-7D93-4FF6-821B-FAC343FE6542}"/>
              </a:ext>
            </a:extLst>
          </p:cNvPr>
          <p:cNvSpPr>
            <a:spLocks noChangeArrowheads="1"/>
          </p:cNvSpPr>
          <p:nvPr/>
        </p:nvSpPr>
        <p:spPr bwMode="auto">
          <a:xfrm>
            <a:off x="1252995" y="4700344"/>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1" name="Rectangle 18">
            <a:extLst>
              <a:ext uri="{FF2B5EF4-FFF2-40B4-BE49-F238E27FC236}">
                <a16:creationId xmlns:a16="http://schemas.microsoft.com/office/drawing/2014/main" id="{B2E7E415-FC67-4A13-8A05-AC4A1824695C}"/>
              </a:ext>
            </a:extLst>
          </p:cNvPr>
          <p:cNvSpPr>
            <a:spLocks noChangeArrowheads="1"/>
          </p:cNvSpPr>
          <p:nvPr/>
        </p:nvSpPr>
        <p:spPr bwMode="auto">
          <a:xfrm>
            <a:off x="1545095" y="4700344"/>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2" name="Rectangle 19">
            <a:extLst>
              <a:ext uri="{FF2B5EF4-FFF2-40B4-BE49-F238E27FC236}">
                <a16:creationId xmlns:a16="http://schemas.microsoft.com/office/drawing/2014/main" id="{21B9398C-7486-4C15-94DF-A3284C532FCE}"/>
              </a:ext>
            </a:extLst>
          </p:cNvPr>
          <p:cNvSpPr>
            <a:spLocks noChangeArrowheads="1"/>
          </p:cNvSpPr>
          <p:nvPr/>
        </p:nvSpPr>
        <p:spPr bwMode="auto">
          <a:xfrm>
            <a:off x="1837195" y="4700344"/>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30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3" name="Rectangle 20">
            <a:extLst>
              <a:ext uri="{FF2B5EF4-FFF2-40B4-BE49-F238E27FC236}">
                <a16:creationId xmlns:a16="http://schemas.microsoft.com/office/drawing/2014/main" id="{4953309D-01D7-4FCB-9285-DB5F4ACE1821}"/>
              </a:ext>
            </a:extLst>
          </p:cNvPr>
          <p:cNvSpPr>
            <a:spLocks noChangeArrowheads="1"/>
          </p:cNvSpPr>
          <p:nvPr/>
        </p:nvSpPr>
        <p:spPr bwMode="auto">
          <a:xfrm>
            <a:off x="2129295" y="4700344"/>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40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4" name="Rectangle 21">
            <a:extLst>
              <a:ext uri="{FF2B5EF4-FFF2-40B4-BE49-F238E27FC236}">
                <a16:creationId xmlns:a16="http://schemas.microsoft.com/office/drawing/2014/main" id="{A60F4163-C5E6-4A0D-A34F-27605F0E3496}"/>
              </a:ext>
            </a:extLst>
          </p:cNvPr>
          <p:cNvSpPr>
            <a:spLocks noChangeArrowheads="1"/>
          </p:cNvSpPr>
          <p:nvPr/>
        </p:nvSpPr>
        <p:spPr bwMode="auto">
          <a:xfrm>
            <a:off x="2421395" y="4700344"/>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50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5" name="Rectangle 22">
            <a:extLst>
              <a:ext uri="{FF2B5EF4-FFF2-40B4-BE49-F238E27FC236}">
                <a16:creationId xmlns:a16="http://schemas.microsoft.com/office/drawing/2014/main" id="{97C35E54-40AC-4D5A-BD2C-046A330945A5}"/>
              </a:ext>
            </a:extLst>
          </p:cNvPr>
          <p:cNvSpPr>
            <a:spLocks noChangeArrowheads="1"/>
          </p:cNvSpPr>
          <p:nvPr/>
        </p:nvSpPr>
        <p:spPr bwMode="auto">
          <a:xfrm>
            <a:off x="2713495" y="4700344"/>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60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6" name="Rectangle 23">
            <a:extLst>
              <a:ext uri="{FF2B5EF4-FFF2-40B4-BE49-F238E27FC236}">
                <a16:creationId xmlns:a16="http://schemas.microsoft.com/office/drawing/2014/main" id="{E2E0298F-FC6E-4BCF-8716-DA1440254F70}"/>
              </a:ext>
            </a:extLst>
          </p:cNvPr>
          <p:cNvSpPr>
            <a:spLocks noChangeArrowheads="1"/>
          </p:cNvSpPr>
          <p:nvPr/>
        </p:nvSpPr>
        <p:spPr bwMode="auto">
          <a:xfrm>
            <a:off x="3005595" y="4700344"/>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70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7" name="Rectangle 24">
            <a:extLst>
              <a:ext uri="{FF2B5EF4-FFF2-40B4-BE49-F238E27FC236}">
                <a16:creationId xmlns:a16="http://schemas.microsoft.com/office/drawing/2014/main" id="{FEE978BF-74A7-4A25-8ADC-AD7A3F7123DF}"/>
              </a:ext>
            </a:extLst>
          </p:cNvPr>
          <p:cNvSpPr>
            <a:spLocks noChangeArrowheads="1"/>
          </p:cNvSpPr>
          <p:nvPr/>
        </p:nvSpPr>
        <p:spPr bwMode="auto">
          <a:xfrm>
            <a:off x="3304045" y="4700344"/>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80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8" name="Rectangle 25">
            <a:extLst>
              <a:ext uri="{FF2B5EF4-FFF2-40B4-BE49-F238E27FC236}">
                <a16:creationId xmlns:a16="http://schemas.microsoft.com/office/drawing/2014/main" id="{5D9BBD79-1E71-4F27-8C14-A0F1800905B4}"/>
              </a:ext>
            </a:extLst>
          </p:cNvPr>
          <p:cNvSpPr>
            <a:spLocks noChangeArrowheads="1"/>
          </p:cNvSpPr>
          <p:nvPr/>
        </p:nvSpPr>
        <p:spPr bwMode="auto">
          <a:xfrm>
            <a:off x="1980070" y="4806706"/>
            <a:ext cx="36548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time (days)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9" name="Line 26">
            <a:extLst>
              <a:ext uri="{FF2B5EF4-FFF2-40B4-BE49-F238E27FC236}">
                <a16:creationId xmlns:a16="http://schemas.microsoft.com/office/drawing/2014/main" id="{5E93FEE6-E03C-4FAF-B4E3-A4173FC68A8D}"/>
              </a:ext>
            </a:extLst>
          </p:cNvPr>
          <p:cNvSpPr>
            <a:spLocks noChangeShapeType="1"/>
          </p:cNvSpPr>
          <p:nvPr/>
        </p:nvSpPr>
        <p:spPr bwMode="auto">
          <a:xfrm flipV="1">
            <a:off x="995820" y="2322269"/>
            <a:ext cx="0" cy="23415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0" name="Line 27">
            <a:extLst>
              <a:ext uri="{FF2B5EF4-FFF2-40B4-BE49-F238E27FC236}">
                <a16:creationId xmlns:a16="http://schemas.microsoft.com/office/drawing/2014/main" id="{1E9D0A71-B1D4-4F91-B01F-0479D7FA9157}"/>
              </a:ext>
            </a:extLst>
          </p:cNvPr>
          <p:cNvSpPr>
            <a:spLocks noChangeShapeType="1"/>
          </p:cNvSpPr>
          <p:nvPr/>
        </p:nvSpPr>
        <p:spPr bwMode="auto">
          <a:xfrm>
            <a:off x="995820" y="4663831"/>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1" name="Line 28">
            <a:extLst>
              <a:ext uri="{FF2B5EF4-FFF2-40B4-BE49-F238E27FC236}">
                <a16:creationId xmlns:a16="http://schemas.microsoft.com/office/drawing/2014/main" id="{E3FFF717-6B5F-46BF-B4A2-CFB004A9CFDE}"/>
              </a:ext>
            </a:extLst>
          </p:cNvPr>
          <p:cNvSpPr>
            <a:spLocks noChangeShapeType="1"/>
          </p:cNvSpPr>
          <p:nvPr/>
        </p:nvSpPr>
        <p:spPr bwMode="auto">
          <a:xfrm>
            <a:off x="995820" y="4371731"/>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4" name="Line 29">
            <a:extLst>
              <a:ext uri="{FF2B5EF4-FFF2-40B4-BE49-F238E27FC236}">
                <a16:creationId xmlns:a16="http://schemas.microsoft.com/office/drawing/2014/main" id="{DDD736FF-9747-47D4-A9F4-7B6B8D611BD9}"/>
              </a:ext>
            </a:extLst>
          </p:cNvPr>
          <p:cNvSpPr>
            <a:spLocks noChangeShapeType="1"/>
          </p:cNvSpPr>
          <p:nvPr/>
        </p:nvSpPr>
        <p:spPr bwMode="auto">
          <a:xfrm>
            <a:off x="995820" y="4078044"/>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5" name="Line 30">
            <a:extLst>
              <a:ext uri="{FF2B5EF4-FFF2-40B4-BE49-F238E27FC236}">
                <a16:creationId xmlns:a16="http://schemas.microsoft.com/office/drawing/2014/main" id="{0DEF64FC-24CA-4374-8F82-3CB2D5AEA7D5}"/>
              </a:ext>
            </a:extLst>
          </p:cNvPr>
          <p:cNvSpPr>
            <a:spLocks noChangeShapeType="1"/>
          </p:cNvSpPr>
          <p:nvPr/>
        </p:nvSpPr>
        <p:spPr bwMode="auto">
          <a:xfrm>
            <a:off x="995820" y="3785944"/>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6" name="Line 31">
            <a:extLst>
              <a:ext uri="{FF2B5EF4-FFF2-40B4-BE49-F238E27FC236}">
                <a16:creationId xmlns:a16="http://schemas.microsoft.com/office/drawing/2014/main" id="{5D4B1C36-CEB9-4E24-B844-5CB61C50B1B3}"/>
              </a:ext>
            </a:extLst>
          </p:cNvPr>
          <p:cNvSpPr>
            <a:spLocks noChangeShapeType="1"/>
          </p:cNvSpPr>
          <p:nvPr/>
        </p:nvSpPr>
        <p:spPr bwMode="auto">
          <a:xfrm>
            <a:off x="995820" y="3492256"/>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7" name="Line 32">
            <a:extLst>
              <a:ext uri="{FF2B5EF4-FFF2-40B4-BE49-F238E27FC236}">
                <a16:creationId xmlns:a16="http://schemas.microsoft.com/office/drawing/2014/main" id="{EA13C313-8B0F-46BF-8258-D6FADC52541C}"/>
              </a:ext>
            </a:extLst>
          </p:cNvPr>
          <p:cNvSpPr>
            <a:spLocks noChangeShapeType="1"/>
          </p:cNvSpPr>
          <p:nvPr/>
        </p:nvSpPr>
        <p:spPr bwMode="auto">
          <a:xfrm>
            <a:off x="995820" y="3200156"/>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8" name="Line 33">
            <a:extLst>
              <a:ext uri="{FF2B5EF4-FFF2-40B4-BE49-F238E27FC236}">
                <a16:creationId xmlns:a16="http://schemas.microsoft.com/office/drawing/2014/main" id="{CEB8C5B5-A113-4824-9C53-8103BE91FE90}"/>
              </a:ext>
            </a:extLst>
          </p:cNvPr>
          <p:cNvSpPr>
            <a:spLocks noChangeShapeType="1"/>
          </p:cNvSpPr>
          <p:nvPr/>
        </p:nvSpPr>
        <p:spPr bwMode="auto">
          <a:xfrm>
            <a:off x="995820" y="2908056"/>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9" name="Line 34">
            <a:extLst>
              <a:ext uri="{FF2B5EF4-FFF2-40B4-BE49-F238E27FC236}">
                <a16:creationId xmlns:a16="http://schemas.microsoft.com/office/drawing/2014/main" id="{A3C14FB9-B077-4123-9B85-615E394BB412}"/>
              </a:ext>
            </a:extLst>
          </p:cNvPr>
          <p:cNvSpPr>
            <a:spLocks noChangeShapeType="1"/>
          </p:cNvSpPr>
          <p:nvPr/>
        </p:nvSpPr>
        <p:spPr bwMode="auto">
          <a:xfrm>
            <a:off x="995820" y="2614369"/>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70" name="Line 35">
            <a:extLst>
              <a:ext uri="{FF2B5EF4-FFF2-40B4-BE49-F238E27FC236}">
                <a16:creationId xmlns:a16="http://schemas.microsoft.com/office/drawing/2014/main" id="{A06A810D-3B5C-4D40-B7B5-A6D9C87A4AA4}"/>
              </a:ext>
            </a:extLst>
          </p:cNvPr>
          <p:cNvSpPr>
            <a:spLocks noChangeShapeType="1"/>
          </p:cNvSpPr>
          <p:nvPr/>
        </p:nvSpPr>
        <p:spPr bwMode="auto">
          <a:xfrm>
            <a:off x="995820" y="2322269"/>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71" name="Rectangle 36">
            <a:extLst>
              <a:ext uri="{FF2B5EF4-FFF2-40B4-BE49-F238E27FC236}">
                <a16:creationId xmlns:a16="http://schemas.microsoft.com/office/drawing/2014/main" id="{6E5B843A-4EDF-4D8B-8961-FC784CABF995}"/>
              </a:ext>
            </a:extLst>
          </p:cNvPr>
          <p:cNvSpPr>
            <a:spLocks noChangeArrowheads="1"/>
          </p:cNvSpPr>
          <p:nvPr/>
        </p:nvSpPr>
        <p:spPr bwMode="auto">
          <a:xfrm>
            <a:off x="918033" y="4620969"/>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2" name="Rectangle 37">
            <a:extLst>
              <a:ext uri="{FF2B5EF4-FFF2-40B4-BE49-F238E27FC236}">
                <a16:creationId xmlns:a16="http://schemas.microsoft.com/office/drawing/2014/main" id="{36C5A02E-9117-445C-B5C1-EDA33F76B726}"/>
              </a:ext>
            </a:extLst>
          </p:cNvPr>
          <p:cNvSpPr>
            <a:spLocks noChangeArrowheads="1"/>
          </p:cNvSpPr>
          <p:nvPr/>
        </p:nvSpPr>
        <p:spPr bwMode="auto">
          <a:xfrm>
            <a:off x="918033" y="4328869"/>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3" name="Rectangle 38">
            <a:extLst>
              <a:ext uri="{FF2B5EF4-FFF2-40B4-BE49-F238E27FC236}">
                <a16:creationId xmlns:a16="http://schemas.microsoft.com/office/drawing/2014/main" id="{00E1F6D0-3957-4DC6-88E3-4F4ECA54A5CA}"/>
              </a:ext>
            </a:extLst>
          </p:cNvPr>
          <p:cNvSpPr>
            <a:spLocks noChangeArrowheads="1"/>
          </p:cNvSpPr>
          <p:nvPr/>
        </p:nvSpPr>
        <p:spPr bwMode="auto">
          <a:xfrm>
            <a:off x="918033" y="4036769"/>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4" name="Rectangle 39">
            <a:extLst>
              <a:ext uri="{FF2B5EF4-FFF2-40B4-BE49-F238E27FC236}">
                <a16:creationId xmlns:a16="http://schemas.microsoft.com/office/drawing/2014/main" id="{DE8E8F6F-D056-4B98-A22D-FAFE57A03BBF}"/>
              </a:ext>
            </a:extLst>
          </p:cNvPr>
          <p:cNvSpPr>
            <a:spLocks noChangeArrowheads="1"/>
          </p:cNvSpPr>
          <p:nvPr/>
        </p:nvSpPr>
        <p:spPr bwMode="auto">
          <a:xfrm>
            <a:off x="918033" y="3744669"/>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6</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5" name="Rectangle 40">
            <a:extLst>
              <a:ext uri="{FF2B5EF4-FFF2-40B4-BE49-F238E27FC236}">
                <a16:creationId xmlns:a16="http://schemas.microsoft.com/office/drawing/2014/main" id="{708F8956-B741-48C1-B335-B4FB3CD6E754}"/>
              </a:ext>
            </a:extLst>
          </p:cNvPr>
          <p:cNvSpPr>
            <a:spLocks noChangeArrowheads="1"/>
          </p:cNvSpPr>
          <p:nvPr/>
        </p:nvSpPr>
        <p:spPr bwMode="auto">
          <a:xfrm>
            <a:off x="918033" y="3452569"/>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8</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6" name="Rectangle 41">
            <a:extLst>
              <a:ext uri="{FF2B5EF4-FFF2-40B4-BE49-F238E27FC236}">
                <a16:creationId xmlns:a16="http://schemas.microsoft.com/office/drawing/2014/main" id="{12EB4C1F-635A-44A3-9885-9EF7E45368C4}"/>
              </a:ext>
            </a:extLst>
          </p:cNvPr>
          <p:cNvSpPr>
            <a:spLocks noChangeArrowheads="1"/>
          </p:cNvSpPr>
          <p:nvPr/>
        </p:nvSpPr>
        <p:spPr bwMode="auto">
          <a:xfrm>
            <a:off x="881520" y="3154119"/>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7" name="Rectangle 42">
            <a:extLst>
              <a:ext uri="{FF2B5EF4-FFF2-40B4-BE49-F238E27FC236}">
                <a16:creationId xmlns:a16="http://schemas.microsoft.com/office/drawing/2014/main" id="{E67B8EBA-84FD-4D4B-9738-8E5BFF31B19F}"/>
              </a:ext>
            </a:extLst>
          </p:cNvPr>
          <p:cNvSpPr>
            <a:spLocks noChangeArrowheads="1"/>
          </p:cNvSpPr>
          <p:nvPr/>
        </p:nvSpPr>
        <p:spPr bwMode="auto">
          <a:xfrm>
            <a:off x="881520" y="2862019"/>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8" name="Rectangle 43">
            <a:extLst>
              <a:ext uri="{FF2B5EF4-FFF2-40B4-BE49-F238E27FC236}">
                <a16:creationId xmlns:a16="http://schemas.microsoft.com/office/drawing/2014/main" id="{B843C6ED-D01F-448F-A794-6CFB88ED9C3B}"/>
              </a:ext>
            </a:extLst>
          </p:cNvPr>
          <p:cNvSpPr>
            <a:spLocks noChangeArrowheads="1"/>
          </p:cNvSpPr>
          <p:nvPr/>
        </p:nvSpPr>
        <p:spPr bwMode="auto">
          <a:xfrm>
            <a:off x="881520" y="2569919"/>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79" name="Rectangle 44">
            <a:extLst>
              <a:ext uri="{FF2B5EF4-FFF2-40B4-BE49-F238E27FC236}">
                <a16:creationId xmlns:a16="http://schemas.microsoft.com/office/drawing/2014/main" id="{DFA3A558-92A7-4376-A2A4-84C18D85EB85}"/>
              </a:ext>
            </a:extLst>
          </p:cNvPr>
          <p:cNvSpPr>
            <a:spLocks noChangeArrowheads="1"/>
          </p:cNvSpPr>
          <p:nvPr/>
        </p:nvSpPr>
        <p:spPr bwMode="auto">
          <a:xfrm>
            <a:off x="881520" y="2277819"/>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16</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80" name="Rectangle 45">
            <a:extLst>
              <a:ext uri="{FF2B5EF4-FFF2-40B4-BE49-F238E27FC236}">
                <a16:creationId xmlns:a16="http://schemas.microsoft.com/office/drawing/2014/main" id="{CE0C9979-D931-47B5-97F4-EBB584D3FB4E}"/>
              </a:ext>
            </a:extLst>
          </p:cNvPr>
          <p:cNvSpPr>
            <a:spLocks noChangeArrowheads="1"/>
          </p:cNvSpPr>
          <p:nvPr/>
        </p:nvSpPr>
        <p:spPr bwMode="auto">
          <a:xfrm rot="16200000">
            <a:off x="793212" y="3649532"/>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p</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81" name="Rectangle 46">
            <a:extLst>
              <a:ext uri="{FF2B5EF4-FFF2-40B4-BE49-F238E27FC236}">
                <a16:creationId xmlns:a16="http://schemas.microsoft.com/office/drawing/2014/main" id="{52D657FA-C516-409A-9363-1280726AAAAD}"/>
              </a:ext>
            </a:extLst>
          </p:cNvPr>
          <p:cNvSpPr>
            <a:spLocks noChangeArrowheads="1"/>
          </p:cNvSpPr>
          <p:nvPr/>
        </p:nvSpPr>
        <p:spPr bwMode="auto">
          <a:xfrm rot="16200000">
            <a:off x="802028" y="3614607"/>
            <a:ext cx="2404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r</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56" name="Rectangle 47">
            <a:extLst>
              <a:ext uri="{FF2B5EF4-FFF2-40B4-BE49-F238E27FC236}">
                <a16:creationId xmlns:a16="http://schemas.microsoft.com/office/drawing/2014/main" id="{6B9C42C3-AEE6-48A8-BEF9-AFD36D326A87}"/>
              </a:ext>
            </a:extLst>
          </p:cNvPr>
          <p:cNvSpPr>
            <a:spLocks noChangeArrowheads="1"/>
          </p:cNvSpPr>
          <p:nvPr/>
        </p:nvSpPr>
        <p:spPr bwMode="auto">
          <a:xfrm rot="16200000">
            <a:off x="793212" y="3581270"/>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57" name="Rectangle 48">
            <a:extLst>
              <a:ext uri="{FF2B5EF4-FFF2-40B4-BE49-F238E27FC236}">
                <a16:creationId xmlns:a16="http://schemas.microsoft.com/office/drawing/2014/main" id="{D6FEEBAC-A4F2-4107-8622-EAF0806FAF32}"/>
              </a:ext>
            </a:extLst>
          </p:cNvPr>
          <p:cNvSpPr>
            <a:spLocks noChangeArrowheads="1"/>
          </p:cNvSpPr>
          <p:nvPr/>
        </p:nvSpPr>
        <p:spPr bwMode="auto">
          <a:xfrm rot="16200000">
            <a:off x="795616" y="3536820"/>
            <a:ext cx="368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v</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58" name="Rectangle 49">
            <a:extLst>
              <a:ext uri="{FF2B5EF4-FFF2-40B4-BE49-F238E27FC236}">
                <a16:creationId xmlns:a16="http://schemas.microsoft.com/office/drawing/2014/main" id="{B42309EA-4977-44EC-85DE-437312E3AA7D}"/>
              </a:ext>
            </a:extLst>
          </p:cNvPr>
          <p:cNvSpPr>
            <a:spLocks noChangeArrowheads="1"/>
          </p:cNvSpPr>
          <p:nvPr/>
        </p:nvSpPr>
        <p:spPr bwMode="auto">
          <a:xfrm rot="16200000">
            <a:off x="793212" y="3500307"/>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a</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59" name="Rectangle 50">
            <a:extLst>
              <a:ext uri="{FF2B5EF4-FFF2-40B4-BE49-F238E27FC236}">
                <a16:creationId xmlns:a16="http://schemas.microsoft.com/office/drawing/2014/main" id="{0DB23EC6-8D8E-4AAD-892A-75FD489CAE67}"/>
              </a:ext>
            </a:extLst>
          </p:cNvPr>
          <p:cNvSpPr>
            <a:spLocks noChangeArrowheads="1"/>
          </p:cNvSpPr>
          <p:nvPr/>
        </p:nvSpPr>
        <p:spPr bwMode="auto">
          <a:xfrm rot="16200000">
            <a:off x="806036" y="3470145"/>
            <a:ext cx="1603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l</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60" name="Rectangle 51">
            <a:extLst>
              <a:ext uri="{FF2B5EF4-FFF2-40B4-BE49-F238E27FC236}">
                <a16:creationId xmlns:a16="http://schemas.microsoft.com/office/drawing/2014/main" id="{256FE225-5FEB-43B9-BAF9-B27CBC4341CE}"/>
              </a:ext>
            </a:extLst>
          </p:cNvPr>
          <p:cNvSpPr>
            <a:spLocks noChangeArrowheads="1"/>
          </p:cNvSpPr>
          <p:nvPr/>
        </p:nvSpPr>
        <p:spPr bwMode="auto">
          <a:xfrm rot="16200000">
            <a:off x="793212" y="3438395"/>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61" name="Rectangle 52">
            <a:extLst>
              <a:ext uri="{FF2B5EF4-FFF2-40B4-BE49-F238E27FC236}">
                <a16:creationId xmlns:a16="http://schemas.microsoft.com/office/drawing/2014/main" id="{4EAAE6AC-61A6-4DAB-A31F-639709EDC2B7}"/>
              </a:ext>
            </a:extLst>
          </p:cNvPr>
          <p:cNvSpPr>
            <a:spLocks noChangeArrowheads="1"/>
          </p:cNvSpPr>
          <p:nvPr/>
        </p:nvSpPr>
        <p:spPr bwMode="auto">
          <a:xfrm rot="16200000">
            <a:off x="793212" y="3393945"/>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n</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62" name="Rectangle 53">
            <a:extLst>
              <a:ext uri="{FF2B5EF4-FFF2-40B4-BE49-F238E27FC236}">
                <a16:creationId xmlns:a16="http://schemas.microsoft.com/office/drawing/2014/main" id="{9D710E36-0CB8-4E72-A919-E40F7254C186}"/>
              </a:ext>
            </a:extLst>
          </p:cNvPr>
          <p:cNvSpPr>
            <a:spLocks noChangeArrowheads="1"/>
          </p:cNvSpPr>
          <p:nvPr/>
        </p:nvSpPr>
        <p:spPr bwMode="auto">
          <a:xfrm rot="16200000">
            <a:off x="795616" y="3351082"/>
            <a:ext cx="368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c</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63" name="Rectangle 54">
            <a:extLst>
              <a:ext uri="{FF2B5EF4-FFF2-40B4-BE49-F238E27FC236}">
                <a16:creationId xmlns:a16="http://schemas.microsoft.com/office/drawing/2014/main" id="{2BE69C67-5218-4E25-8436-6A4BFC4F0AD3}"/>
              </a:ext>
            </a:extLst>
          </p:cNvPr>
          <p:cNvSpPr>
            <a:spLocks noChangeArrowheads="1"/>
          </p:cNvSpPr>
          <p:nvPr/>
        </p:nvSpPr>
        <p:spPr bwMode="auto">
          <a:xfrm rot="16200000">
            <a:off x="793212" y="3314570"/>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64" name="Rectangle 55">
            <a:extLst>
              <a:ext uri="{FF2B5EF4-FFF2-40B4-BE49-F238E27FC236}">
                <a16:creationId xmlns:a16="http://schemas.microsoft.com/office/drawing/2014/main" id="{FA8795FE-DC34-48F2-8695-DEFDF1FEFD65}"/>
              </a:ext>
            </a:extLst>
          </p:cNvPr>
          <p:cNvSpPr>
            <a:spLocks noChangeArrowheads="1"/>
          </p:cNvSpPr>
          <p:nvPr/>
        </p:nvSpPr>
        <p:spPr bwMode="auto">
          <a:xfrm rot="16200000">
            <a:off x="803631" y="3279645"/>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 </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65" name="Rectangle 56">
            <a:extLst>
              <a:ext uri="{FF2B5EF4-FFF2-40B4-BE49-F238E27FC236}">
                <a16:creationId xmlns:a16="http://schemas.microsoft.com/office/drawing/2014/main" id="{E493A8C0-712A-4B8A-B5A5-98BD5DA5CD07}"/>
              </a:ext>
            </a:extLst>
          </p:cNvPr>
          <p:cNvSpPr>
            <a:spLocks noChangeArrowheads="1"/>
          </p:cNvSpPr>
          <p:nvPr/>
        </p:nvSpPr>
        <p:spPr bwMode="auto">
          <a:xfrm rot="16200000">
            <a:off x="802028" y="3266945"/>
            <a:ext cx="2404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66" name="Rectangle 57">
            <a:extLst>
              <a:ext uri="{FF2B5EF4-FFF2-40B4-BE49-F238E27FC236}">
                <a16:creationId xmlns:a16="http://schemas.microsoft.com/office/drawing/2014/main" id="{C8C32F3E-5EE2-477D-92AA-DA34BB988263}"/>
              </a:ext>
            </a:extLst>
          </p:cNvPr>
          <p:cNvSpPr>
            <a:spLocks noChangeArrowheads="1"/>
          </p:cNvSpPr>
          <p:nvPr/>
        </p:nvSpPr>
        <p:spPr bwMode="auto">
          <a:xfrm rot="16200000">
            <a:off x="781983" y="3222495"/>
            <a:ext cx="6572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67" name="Rectangle 58">
            <a:extLst>
              <a:ext uri="{FF2B5EF4-FFF2-40B4-BE49-F238E27FC236}">
                <a16:creationId xmlns:a16="http://schemas.microsoft.com/office/drawing/2014/main" id="{9D23075D-6A77-4AE9-ADDE-63EE68D48B9B}"/>
              </a:ext>
            </a:extLst>
          </p:cNvPr>
          <p:cNvSpPr>
            <a:spLocks noChangeArrowheads="1"/>
          </p:cNvSpPr>
          <p:nvPr/>
        </p:nvSpPr>
        <p:spPr bwMode="auto">
          <a:xfrm rot="16200000">
            <a:off x="802028" y="3185982"/>
            <a:ext cx="2404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68" name="Rectangle 59">
            <a:extLst>
              <a:ext uri="{FF2B5EF4-FFF2-40B4-BE49-F238E27FC236}">
                <a16:creationId xmlns:a16="http://schemas.microsoft.com/office/drawing/2014/main" id="{13E82771-CFFC-4027-88F6-2ACA95B6726D}"/>
              </a:ext>
            </a:extLst>
          </p:cNvPr>
          <p:cNvSpPr>
            <a:spLocks noChangeArrowheads="1"/>
          </p:cNvSpPr>
          <p:nvPr/>
        </p:nvSpPr>
        <p:spPr bwMode="auto">
          <a:xfrm>
            <a:off x="1762583" y="2142881"/>
            <a:ext cx="7726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accent1">
                    <a:lumMod val="75000"/>
                  </a:schemeClr>
                </a:solidFill>
                <a:effectLst/>
                <a:latin typeface="Arial Narrow" panose="020B0606020202030204" pitchFamily="34" charset="0"/>
              </a:rPr>
              <a:t>infection status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69" name="Freeform 60">
            <a:extLst>
              <a:ext uri="{FF2B5EF4-FFF2-40B4-BE49-F238E27FC236}">
                <a16:creationId xmlns:a16="http://schemas.microsoft.com/office/drawing/2014/main" id="{16CA2499-F971-45C5-8A5F-F13421786922}"/>
              </a:ext>
            </a:extLst>
          </p:cNvPr>
          <p:cNvSpPr>
            <a:spLocks/>
          </p:cNvSpPr>
          <p:nvPr/>
        </p:nvSpPr>
        <p:spPr bwMode="auto">
          <a:xfrm>
            <a:off x="1025983" y="3935169"/>
            <a:ext cx="2136775" cy="728663"/>
          </a:xfrm>
          <a:custGeom>
            <a:avLst/>
            <a:gdLst>
              <a:gd name="T0" fmla="*/ 18 w 1346"/>
              <a:gd name="T1" fmla="*/ 459 h 459"/>
              <a:gd name="T2" fmla="*/ 55 w 1346"/>
              <a:gd name="T3" fmla="*/ 459 h 459"/>
              <a:gd name="T4" fmla="*/ 92 w 1346"/>
              <a:gd name="T5" fmla="*/ 459 h 459"/>
              <a:gd name="T6" fmla="*/ 129 w 1346"/>
              <a:gd name="T7" fmla="*/ 459 h 459"/>
              <a:gd name="T8" fmla="*/ 165 w 1346"/>
              <a:gd name="T9" fmla="*/ 459 h 459"/>
              <a:gd name="T10" fmla="*/ 202 w 1346"/>
              <a:gd name="T11" fmla="*/ 459 h 459"/>
              <a:gd name="T12" fmla="*/ 239 w 1346"/>
              <a:gd name="T13" fmla="*/ 459 h 459"/>
              <a:gd name="T14" fmla="*/ 276 w 1346"/>
              <a:gd name="T15" fmla="*/ 459 h 459"/>
              <a:gd name="T16" fmla="*/ 313 w 1346"/>
              <a:gd name="T17" fmla="*/ 459 h 459"/>
              <a:gd name="T18" fmla="*/ 350 w 1346"/>
              <a:gd name="T19" fmla="*/ 459 h 459"/>
              <a:gd name="T20" fmla="*/ 387 w 1346"/>
              <a:gd name="T21" fmla="*/ 459 h 459"/>
              <a:gd name="T22" fmla="*/ 424 w 1346"/>
              <a:gd name="T23" fmla="*/ 459 h 459"/>
              <a:gd name="T24" fmla="*/ 461 w 1346"/>
              <a:gd name="T25" fmla="*/ 459 h 459"/>
              <a:gd name="T26" fmla="*/ 498 w 1346"/>
              <a:gd name="T27" fmla="*/ 459 h 459"/>
              <a:gd name="T28" fmla="*/ 534 w 1346"/>
              <a:gd name="T29" fmla="*/ 459 h 459"/>
              <a:gd name="T30" fmla="*/ 571 w 1346"/>
              <a:gd name="T31" fmla="*/ 458 h 459"/>
              <a:gd name="T32" fmla="*/ 608 w 1346"/>
              <a:gd name="T33" fmla="*/ 456 h 459"/>
              <a:gd name="T34" fmla="*/ 645 w 1346"/>
              <a:gd name="T35" fmla="*/ 451 h 459"/>
              <a:gd name="T36" fmla="*/ 682 w 1346"/>
              <a:gd name="T37" fmla="*/ 441 h 459"/>
              <a:gd name="T38" fmla="*/ 719 w 1346"/>
              <a:gd name="T39" fmla="*/ 418 h 459"/>
              <a:gd name="T40" fmla="*/ 756 w 1346"/>
              <a:gd name="T41" fmla="*/ 371 h 459"/>
              <a:gd name="T42" fmla="*/ 793 w 1346"/>
              <a:gd name="T43" fmla="*/ 294 h 459"/>
              <a:gd name="T44" fmla="*/ 830 w 1346"/>
              <a:gd name="T45" fmla="*/ 203 h 459"/>
              <a:gd name="T46" fmla="*/ 867 w 1346"/>
              <a:gd name="T47" fmla="*/ 166 h 459"/>
              <a:gd name="T48" fmla="*/ 903 w 1346"/>
              <a:gd name="T49" fmla="*/ 134 h 459"/>
              <a:gd name="T50" fmla="*/ 940 w 1346"/>
              <a:gd name="T51" fmla="*/ 97 h 459"/>
              <a:gd name="T52" fmla="*/ 977 w 1346"/>
              <a:gd name="T53" fmla="*/ 61 h 459"/>
              <a:gd name="T54" fmla="*/ 1014 w 1346"/>
              <a:gd name="T55" fmla="*/ 30 h 459"/>
              <a:gd name="T56" fmla="*/ 1051 w 1346"/>
              <a:gd name="T57" fmla="*/ 9 h 459"/>
              <a:gd name="T58" fmla="*/ 1088 w 1346"/>
              <a:gd name="T59" fmla="*/ 0 h 459"/>
              <a:gd name="T60" fmla="*/ 1125 w 1346"/>
              <a:gd name="T61" fmla="*/ 5 h 459"/>
              <a:gd name="T62" fmla="*/ 1162 w 1346"/>
              <a:gd name="T63" fmla="*/ 22 h 459"/>
              <a:gd name="T64" fmla="*/ 1198 w 1346"/>
              <a:gd name="T65" fmla="*/ 50 h 459"/>
              <a:gd name="T66" fmla="*/ 1235 w 1346"/>
              <a:gd name="T67" fmla="*/ 85 h 459"/>
              <a:gd name="T68" fmla="*/ 1272 w 1346"/>
              <a:gd name="T69" fmla="*/ 125 h 459"/>
              <a:gd name="T70" fmla="*/ 1309 w 1346"/>
              <a:gd name="T71" fmla="*/ 167 h 459"/>
              <a:gd name="T72" fmla="*/ 1346 w 1346"/>
              <a:gd name="T73" fmla="*/ 20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6" h="459">
                <a:moveTo>
                  <a:pt x="0" y="459"/>
                </a:moveTo>
                <a:lnTo>
                  <a:pt x="18" y="459"/>
                </a:lnTo>
                <a:lnTo>
                  <a:pt x="37" y="459"/>
                </a:lnTo>
                <a:lnTo>
                  <a:pt x="55" y="459"/>
                </a:lnTo>
                <a:lnTo>
                  <a:pt x="73" y="459"/>
                </a:lnTo>
                <a:lnTo>
                  <a:pt x="92" y="459"/>
                </a:lnTo>
                <a:lnTo>
                  <a:pt x="110" y="459"/>
                </a:lnTo>
                <a:lnTo>
                  <a:pt x="129" y="459"/>
                </a:lnTo>
                <a:lnTo>
                  <a:pt x="147" y="459"/>
                </a:lnTo>
                <a:lnTo>
                  <a:pt x="165" y="459"/>
                </a:lnTo>
                <a:lnTo>
                  <a:pt x="184" y="459"/>
                </a:lnTo>
                <a:lnTo>
                  <a:pt x="202" y="459"/>
                </a:lnTo>
                <a:lnTo>
                  <a:pt x="221" y="459"/>
                </a:lnTo>
                <a:lnTo>
                  <a:pt x="239" y="459"/>
                </a:lnTo>
                <a:lnTo>
                  <a:pt x="258" y="459"/>
                </a:lnTo>
                <a:lnTo>
                  <a:pt x="276" y="459"/>
                </a:lnTo>
                <a:lnTo>
                  <a:pt x="295" y="459"/>
                </a:lnTo>
                <a:lnTo>
                  <a:pt x="313" y="459"/>
                </a:lnTo>
                <a:lnTo>
                  <a:pt x="332" y="459"/>
                </a:lnTo>
                <a:lnTo>
                  <a:pt x="350" y="459"/>
                </a:lnTo>
                <a:lnTo>
                  <a:pt x="369" y="459"/>
                </a:lnTo>
                <a:lnTo>
                  <a:pt x="387" y="459"/>
                </a:lnTo>
                <a:lnTo>
                  <a:pt x="405" y="459"/>
                </a:lnTo>
                <a:lnTo>
                  <a:pt x="424" y="459"/>
                </a:lnTo>
                <a:lnTo>
                  <a:pt x="442" y="459"/>
                </a:lnTo>
                <a:lnTo>
                  <a:pt x="461" y="459"/>
                </a:lnTo>
                <a:lnTo>
                  <a:pt x="479" y="459"/>
                </a:lnTo>
                <a:lnTo>
                  <a:pt x="498" y="459"/>
                </a:lnTo>
                <a:lnTo>
                  <a:pt x="516" y="459"/>
                </a:lnTo>
                <a:lnTo>
                  <a:pt x="534" y="459"/>
                </a:lnTo>
                <a:lnTo>
                  <a:pt x="553" y="458"/>
                </a:lnTo>
                <a:lnTo>
                  <a:pt x="571" y="458"/>
                </a:lnTo>
                <a:lnTo>
                  <a:pt x="590" y="457"/>
                </a:lnTo>
                <a:lnTo>
                  <a:pt x="608" y="456"/>
                </a:lnTo>
                <a:lnTo>
                  <a:pt x="627" y="454"/>
                </a:lnTo>
                <a:lnTo>
                  <a:pt x="645" y="451"/>
                </a:lnTo>
                <a:lnTo>
                  <a:pt x="664" y="447"/>
                </a:lnTo>
                <a:lnTo>
                  <a:pt x="682" y="441"/>
                </a:lnTo>
                <a:lnTo>
                  <a:pt x="700" y="432"/>
                </a:lnTo>
                <a:lnTo>
                  <a:pt x="719" y="418"/>
                </a:lnTo>
                <a:lnTo>
                  <a:pt x="737" y="399"/>
                </a:lnTo>
                <a:lnTo>
                  <a:pt x="756" y="371"/>
                </a:lnTo>
                <a:lnTo>
                  <a:pt x="774" y="336"/>
                </a:lnTo>
                <a:lnTo>
                  <a:pt x="793" y="294"/>
                </a:lnTo>
                <a:lnTo>
                  <a:pt x="811" y="246"/>
                </a:lnTo>
                <a:lnTo>
                  <a:pt x="830" y="203"/>
                </a:lnTo>
                <a:lnTo>
                  <a:pt x="848" y="179"/>
                </a:lnTo>
                <a:lnTo>
                  <a:pt x="867" y="166"/>
                </a:lnTo>
                <a:lnTo>
                  <a:pt x="885" y="151"/>
                </a:lnTo>
                <a:lnTo>
                  <a:pt x="903" y="134"/>
                </a:lnTo>
                <a:lnTo>
                  <a:pt x="922" y="116"/>
                </a:lnTo>
                <a:lnTo>
                  <a:pt x="940" y="97"/>
                </a:lnTo>
                <a:lnTo>
                  <a:pt x="959" y="78"/>
                </a:lnTo>
                <a:lnTo>
                  <a:pt x="977" y="61"/>
                </a:lnTo>
                <a:lnTo>
                  <a:pt x="995" y="44"/>
                </a:lnTo>
                <a:lnTo>
                  <a:pt x="1014" y="30"/>
                </a:lnTo>
                <a:lnTo>
                  <a:pt x="1032" y="18"/>
                </a:lnTo>
                <a:lnTo>
                  <a:pt x="1051" y="9"/>
                </a:lnTo>
                <a:lnTo>
                  <a:pt x="1069" y="3"/>
                </a:lnTo>
                <a:lnTo>
                  <a:pt x="1088" y="0"/>
                </a:lnTo>
                <a:lnTo>
                  <a:pt x="1106" y="1"/>
                </a:lnTo>
                <a:lnTo>
                  <a:pt x="1125" y="5"/>
                </a:lnTo>
                <a:lnTo>
                  <a:pt x="1143" y="12"/>
                </a:lnTo>
                <a:lnTo>
                  <a:pt x="1162" y="22"/>
                </a:lnTo>
                <a:lnTo>
                  <a:pt x="1180" y="35"/>
                </a:lnTo>
                <a:lnTo>
                  <a:pt x="1198" y="50"/>
                </a:lnTo>
                <a:lnTo>
                  <a:pt x="1217" y="67"/>
                </a:lnTo>
                <a:lnTo>
                  <a:pt x="1235" y="85"/>
                </a:lnTo>
                <a:lnTo>
                  <a:pt x="1254" y="105"/>
                </a:lnTo>
                <a:lnTo>
                  <a:pt x="1272" y="125"/>
                </a:lnTo>
                <a:lnTo>
                  <a:pt x="1291" y="146"/>
                </a:lnTo>
                <a:lnTo>
                  <a:pt x="1309" y="167"/>
                </a:lnTo>
                <a:lnTo>
                  <a:pt x="1328" y="188"/>
                </a:lnTo>
                <a:lnTo>
                  <a:pt x="1346" y="208"/>
                </a:lnTo>
              </a:path>
            </a:pathLst>
          </a:custGeom>
          <a:noFill/>
          <a:ln w="4763"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70" name="Freeform 61">
            <a:extLst>
              <a:ext uri="{FF2B5EF4-FFF2-40B4-BE49-F238E27FC236}">
                <a16:creationId xmlns:a16="http://schemas.microsoft.com/office/drawing/2014/main" id="{53389745-7805-42C8-AFD5-8EE1C720AB43}"/>
              </a:ext>
            </a:extLst>
          </p:cNvPr>
          <p:cNvSpPr>
            <a:spLocks/>
          </p:cNvSpPr>
          <p:nvPr/>
        </p:nvSpPr>
        <p:spPr bwMode="auto">
          <a:xfrm>
            <a:off x="1025983" y="3954219"/>
            <a:ext cx="2136775" cy="709613"/>
          </a:xfrm>
          <a:custGeom>
            <a:avLst/>
            <a:gdLst>
              <a:gd name="T0" fmla="*/ 18 w 1346"/>
              <a:gd name="T1" fmla="*/ 447 h 447"/>
              <a:gd name="T2" fmla="*/ 55 w 1346"/>
              <a:gd name="T3" fmla="*/ 447 h 447"/>
              <a:gd name="T4" fmla="*/ 92 w 1346"/>
              <a:gd name="T5" fmla="*/ 447 h 447"/>
              <a:gd name="T6" fmla="*/ 129 w 1346"/>
              <a:gd name="T7" fmla="*/ 447 h 447"/>
              <a:gd name="T8" fmla="*/ 165 w 1346"/>
              <a:gd name="T9" fmla="*/ 447 h 447"/>
              <a:gd name="T10" fmla="*/ 202 w 1346"/>
              <a:gd name="T11" fmla="*/ 447 h 447"/>
              <a:gd name="T12" fmla="*/ 239 w 1346"/>
              <a:gd name="T13" fmla="*/ 447 h 447"/>
              <a:gd name="T14" fmla="*/ 276 w 1346"/>
              <a:gd name="T15" fmla="*/ 447 h 447"/>
              <a:gd name="T16" fmla="*/ 313 w 1346"/>
              <a:gd name="T17" fmla="*/ 447 h 447"/>
              <a:gd name="T18" fmla="*/ 350 w 1346"/>
              <a:gd name="T19" fmla="*/ 447 h 447"/>
              <a:gd name="T20" fmla="*/ 387 w 1346"/>
              <a:gd name="T21" fmla="*/ 447 h 447"/>
              <a:gd name="T22" fmla="*/ 424 w 1346"/>
              <a:gd name="T23" fmla="*/ 447 h 447"/>
              <a:gd name="T24" fmla="*/ 461 w 1346"/>
              <a:gd name="T25" fmla="*/ 447 h 447"/>
              <a:gd name="T26" fmla="*/ 498 w 1346"/>
              <a:gd name="T27" fmla="*/ 447 h 447"/>
              <a:gd name="T28" fmla="*/ 534 w 1346"/>
              <a:gd name="T29" fmla="*/ 447 h 447"/>
              <a:gd name="T30" fmla="*/ 571 w 1346"/>
              <a:gd name="T31" fmla="*/ 447 h 447"/>
              <a:gd name="T32" fmla="*/ 608 w 1346"/>
              <a:gd name="T33" fmla="*/ 446 h 447"/>
              <a:gd name="T34" fmla="*/ 645 w 1346"/>
              <a:gd name="T35" fmla="*/ 444 h 447"/>
              <a:gd name="T36" fmla="*/ 682 w 1346"/>
              <a:gd name="T37" fmla="*/ 441 h 447"/>
              <a:gd name="T38" fmla="*/ 719 w 1346"/>
              <a:gd name="T39" fmla="*/ 433 h 447"/>
              <a:gd name="T40" fmla="*/ 756 w 1346"/>
              <a:gd name="T41" fmla="*/ 415 h 447"/>
              <a:gd name="T42" fmla="*/ 793 w 1346"/>
              <a:gd name="T43" fmla="*/ 384 h 447"/>
              <a:gd name="T44" fmla="*/ 830 w 1346"/>
              <a:gd name="T45" fmla="*/ 331 h 447"/>
              <a:gd name="T46" fmla="*/ 867 w 1346"/>
              <a:gd name="T47" fmla="*/ 266 h 447"/>
              <a:gd name="T48" fmla="*/ 903 w 1346"/>
              <a:gd name="T49" fmla="*/ 214 h 447"/>
              <a:gd name="T50" fmla="*/ 940 w 1346"/>
              <a:gd name="T51" fmla="*/ 170 h 447"/>
              <a:gd name="T52" fmla="*/ 977 w 1346"/>
              <a:gd name="T53" fmla="*/ 128 h 447"/>
              <a:gd name="T54" fmla="*/ 1014 w 1346"/>
              <a:gd name="T55" fmla="*/ 89 h 447"/>
              <a:gd name="T56" fmla="*/ 1051 w 1346"/>
              <a:gd name="T57" fmla="*/ 54 h 447"/>
              <a:gd name="T58" fmla="*/ 1088 w 1346"/>
              <a:gd name="T59" fmla="*/ 26 h 447"/>
              <a:gd name="T60" fmla="*/ 1125 w 1346"/>
              <a:gd name="T61" fmla="*/ 8 h 447"/>
              <a:gd name="T62" fmla="*/ 1162 w 1346"/>
              <a:gd name="T63" fmla="*/ 0 h 447"/>
              <a:gd name="T64" fmla="*/ 1198 w 1346"/>
              <a:gd name="T65" fmla="*/ 5 h 447"/>
              <a:gd name="T66" fmla="*/ 1235 w 1346"/>
              <a:gd name="T67" fmla="*/ 20 h 447"/>
              <a:gd name="T68" fmla="*/ 1272 w 1346"/>
              <a:gd name="T69" fmla="*/ 45 h 447"/>
              <a:gd name="T70" fmla="*/ 1309 w 1346"/>
              <a:gd name="T71" fmla="*/ 76 h 447"/>
              <a:gd name="T72" fmla="*/ 1346 w 1346"/>
              <a:gd name="T73" fmla="*/ 11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6" h="447">
                <a:moveTo>
                  <a:pt x="0" y="447"/>
                </a:moveTo>
                <a:lnTo>
                  <a:pt x="18" y="447"/>
                </a:lnTo>
                <a:lnTo>
                  <a:pt x="37" y="447"/>
                </a:lnTo>
                <a:lnTo>
                  <a:pt x="55" y="447"/>
                </a:lnTo>
                <a:lnTo>
                  <a:pt x="73" y="447"/>
                </a:lnTo>
                <a:lnTo>
                  <a:pt x="92" y="447"/>
                </a:lnTo>
                <a:lnTo>
                  <a:pt x="110" y="447"/>
                </a:lnTo>
                <a:lnTo>
                  <a:pt x="129" y="447"/>
                </a:lnTo>
                <a:lnTo>
                  <a:pt x="147" y="447"/>
                </a:lnTo>
                <a:lnTo>
                  <a:pt x="165" y="447"/>
                </a:lnTo>
                <a:lnTo>
                  <a:pt x="184" y="447"/>
                </a:lnTo>
                <a:lnTo>
                  <a:pt x="202" y="447"/>
                </a:lnTo>
                <a:lnTo>
                  <a:pt x="221" y="447"/>
                </a:lnTo>
                <a:lnTo>
                  <a:pt x="239" y="447"/>
                </a:lnTo>
                <a:lnTo>
                  <a:pt x="258" y="447"/>
                </a:lnTo>
                <a:lnTo>
                  <a:pt x="276" y="447"/>
                </a:lnTo>
                <a:lnTo>
                  <a:pt x="295" y="447"/>
                </a:lnTo>
                <a:lnTo>
                  <a:pt x="313" y="447"/>
                </a:lnTo>
                <a:lnTo>
                  <a:pt x="332" y="447"/>
                </a:lnTo>
                <a:lnTo>
                  <a:pt x="350" y="447"/>
                </a:lnTo>
                <a:lnTo>
                  <a:pt x="369" y="447"/>
                </a:lnTo>
                <a:lnTo>
                  <a:pt x="387" y="447"/>
                </a:lnTo>
                <a:lnTo>
                  <a:pt x="405" y="447"/>
                </a:lnTo>
                <a:lnTo>
                  <a:pt x="424" y="447"/>
                </a:lnTo>
                <a:lnTo>
                  <a:pt x="442" y="447"/>
                </a:lnTo>
                <a:lnTo>
                  <a:pt x="461" y="447"/>
                </a:lnTo>
                <a:lnTo>
                  <a:pt x="479" y="447"/>
                </a:lnTo>
                <a:lnTo>
                  <a:pt x="498" y="447"/>
                </a:lnTo>
                <a:lnTo>
                  <a:pt x="516" y="447"/>
                </a:lnTo>
                <a:lnTo>
                  <a:pt x="534" y="447"/>
                </a:lnTo>
                <a:lnTo>
                  <a:pt x="553" y="447"/>
                </a:lnTo>
                <a:lnTo>
                  <a:pt x="571" y="447"/>
                </a:lnTo>
                <a:lnTo>
                  <a:pt x="590" y="446"/>
                </a:lnTo>
                <a:lnTo>
                  <a:pt x="608" y="446"/>
                </a:lnTo>
                <a:lnTo>
                  <a:pt x="627" y="445"/>
                </a:lnTo>
                <a:lnTo>
                  <a:pt x="645" y="444"/>
                </a:lnTo>
                <a:lnTo>
                  <a:pt x="664" y="443"/>
                </a:lnTo>
                <a:lnTo>
                  <a:pt x="682" y="441"/>
                </a:lnTo>
                <a:lnTo>
                  <a:pt x="700" y="437"/>
                </a:lnTo>
                <a:lnTo>
                  <a:pt x="719" y="433"/>
                </a:lnTo>
                <a:lnTo>
                  <a:pt x="737" y="425"/>
                </a:lnTo>
                <a:lnTo>
                  <a:pt x="756" y="415"/>
                </a:lnTo>
                <a:lnTo>
                  <a:pt x="774" y="402"/>
                </a:lnTo>
                <a:lnTo>
                  <a:pt x="793" y="384"/>
                </a:lnTo>
                <a:lnTo>
                  <a:pt x="811" y="361"/>
                </a:lnTo>
                <a:lnTo>
                  <a:pt x="830" y="331"/>
                </a:lnTo>
                <a:lnTo>
                  <a:pt x="848" y="297"/>
                </a:lnTo>
                <a:lnTo>
                  <a:pt x="867" y="266"/>
                </a:lnTo>
                <a:lnTo>
                  <a:pt x="885" y="238"/>
                </a:lnTo>
                <a:lnTo>
                  <a:pt x="903" y="214"/>
                </a:lnTo>
                <a:lnTo>
                  <a:pt x="922" y="192"/>
                </a:lnTo>
                <a:lnTo>
                  <a:pt x="940" y="170"/>
                </a:lnTo>
                <a:lnTo>
                  <a:pt x="959" y="149"/>
                </a:lnTo>
                <a:lnTo>
                  <a:pt x="977" y="128"/>
                </a:lnTo>
                <a:lnTo>
                  <a:pt x="995" y="108"/>
                </a:lnTo>
                <a:lnTo>
                  <a:pt x="1014" y="89"/>
                </a:lnTo>
                <a:lnTo>
                  <a:pt x="1032" y="71"/>
                </a:lnTo>
                <a:lnTo>
                  <a:pt x="1051" y="54"/>
                </a:lnTo>
                <a:lnTo>
                  <a:pt x="1069" y="39"/>
                </a:lnTo>
                <a:lnTo>
                  <a:pt x="1088" y="26"/>
                </a:lnTo>
                <a:lnTo>
                  <a:pt x="1106" y="16"/>
                </a:lnTo>
                <a:lnTo>
                  <a:pt x="1125" y="8"/>
                </a:lnTo>
                <a:lnTo>
                  <a:pt x="1143" y="3"/>
                </a:lnTo>
                <a:lnTo>
                  <a:pt x="1162" y="0"/>
                </a:lnTo>
                <a:lnTo>
                  <a:pt x="1180" y="1"/>
                </a:lnTo>
                <a:lnTo>
                  <a:pt x="1198" y="5"/>
                </a:lnTo>
                <a:lnTo>
                  <a:pt x="1217" y="11"/>
                </a:lnTo>
                <a:lnTo>
                  <a:pt x="1235" y="20"/>
                </a:lnTo>
                <a:lnTo>
                  <a:pt x="1254" y="31"/>
                </a:lnTo>
                <a:lnTo>
                  <a:pt x="1272" y="45"/>
                </a:lnTo>
                <a:lnTo>
                  <a:pt x="1291" y="60"/>
                </a:lnTo>
                <a:lnTo>
                  <a:pt x="1309" y="76"/>
                </a:lnTo>
                <a:lnTo>
                  <a:pt x="1328" y="94"/>
                </a:lnTo>
                <a:lnTo>
                  <a:pt x="1346" y="113"/>
                </a:lnTo>
              </a:path>
            </a:pathLst>
          </a:custGeom>
          <a:noFill/>
          <a:ln w="4763"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71" name="Freeform 62">
            <a:extLst>
              <a:ext uri="{FF2B5EF4-FFF2-40B4-BE49-F238E27FC236}">
                <a16:creationId xmlns:a16="http://schemas.microsoft.com/office/drawing/2014/main" id="{0BF99A32-553A-49AB-8091-A2236AACCDDA}"/>
              </a:ext>
            </a:extLst>
          </p:cNvPr>
          <p:cNvSpPr>
            <a:spLocks/>
          </p:cNvSpPr>
          <p:nvPr/>
        </p:nvSpPr>
        <p:spPr bwMode="auto">
          <a:xfrm>
            <a:off x="1025983" y="2322269"/>
            <a:ext cx="1865313" cy="2341563"/>
          </a:xfrm>
          <a:custGeom>
            <a:avLst/>
            <a:gdLst>
              <a:gd name="T0" fmla="*/ 18 w 1175"/>
              <a:gd name="T1" fmla="*/ 1475 h 1475"/>
              <a:gd name="T2" fmla="*/ 55 w 1175"/>
              <a:gd name="T3" fmla="*/ 1475 h 1475"/>
              <a:gd name="T4" fmla="*/ 92 w 1175"/>
              <a:gd name="T5" fmla="*/ 1475 h 1475"/>
              <a:gd name="T6" fmla="*/ 129 w 1175"/>
              <a:gd name="T7" fmla="*/ 1475 h 1475"/>
              <a:gd name="T8" fmla="*/ 165 w 1175"/>
              <a:gd name="T9" fmla="*/ 1475 h 1475"/>
              <a:gd name="T10" fmla="*/ 202 w 1175"/>
              <a:gd name="T11" fmla="*/ 1475 h 1475"/>
              <a:gd name="T12" fmla="*/ 239 w 1175"/>
              <a:gd name="T13" fmla="*/ 1475 h 1475"/>
              <a:gd name="T14" fmla="*/ 276 w 1175"/>
              <a:gd name="T15" fmla="*/ 1475 h 1475"/>
              <a:gd name="T16" fmla="*/ 313 w 1175"/>
              <a:gd name="T17" fmla="*/ 1475 h 1475"/>
              <a:gd name="T18" fmla="*/ 350 w 1175"/>
              <a:gd name="T19" fmla="*/ 1475 h 1475"/>
              <a:gd name="T20" fmla="*/ 387 w 1175"/>
              <a:gd name="T21" fmla="*/ 1475 h 1475"/>
              <a:gd name="T22" fmla="*/ 424 w 1175"/>
              <a:gd name="T23" fmla="*/ 1475 h 1475"/>
              <a:gd name="T24" fmla="*/ 461 w 1175"/>
              <a:gd name="T25" fmla="*/ 1475 h 1475"/>
              <a:gd name="T26" fmla="*/ 498 w 1175"/>
              <a:gd name="T27" fmla="*/ 1475 h 1475"/>
              <a:gd name="T28" fmla="*/ 534 w 1175"/>
              <a:gd name="T29" fmla="*/ 1475 h 1475"/>
              <a:gd name="T30" fmla="*/ 571 w 1175"/>
              <a:gd name="T31" fmla="*/ 1475 h 1475"/>
              <a:gd name="T32" fmla="*/ 608 w 1175"/>
              <a:gd name="T33" fmla="*/ 1475 h 1475"/>
              <a:gd name="T34" fmla="*/ 645 w 1175"/>
              <a:gd name="T35" fmla="*/ 1474 h 1475"/>
              <a:gd name="T36" fmla="*/ 682 w 1175"/>
              <a:gd name="T37" fmla="*/ 1472 h 1475"/>
              <a:gd name="T38" fmla="*/ 719 w 1175"/>
              <a:gd name="T39" fmla="*/ 1468 h 1475"/>
              <a:gd name="T40" fmla="*/ 756 w 1175"/>
              <a:gd name="T41" fmla="*/ 1460 h 1475"/>
              <a:gd name="T42" fmla="*/ 793 w 1175"/>
              <a:gd name="T43" fmla="*/ 1442 h 1475"/>
              <a:gd name="T44" fmla="*/ 830 w 1175"/>
              <a:gd name="T45" fmla="*/ 1408 h 1475"/>
              <a:gd name="T46" fmla="*/ 867 w 1175"/>
              <a:gd name="T47" fmla="*/ 1346 h 1475"/>
              <a:gd name="T48" fmla="*/ 903 w 1175"/>
              <a:gd name="T49" fmla="*/ 1253 h 1475"/>
              <a:gd name="T50" fmla="*/ 940 w 1175"/>
              <a:gd name="T51" fmla="*/ 1138 h 1475"/>
              <a:gd name="T52" fmla="*/ 977 w 1175"/>
              <a:gd name="T53" fmla="*/ 1002 h 1475"/>
              <a:gd name="T54" fmla="*/ 1014 w 1175"/>
              <a:gd name="T55" fmla="*/ 846 h 1475"/>
              <a:gd name="T56" fmla="*/ 1051 w 1175"/>
              <a:gd name="T57" fmla="*/ 672 h 1475"/>
              <a:gd name="T58" fmla="*/ 1088 w 1175"/>
              <a:gd name="T59" fmla="*/ 483 h 1475"/>
              <a:gd name="T60" fmla="*/ 1125 w 1175"/>
              <a:gd name="T61" fmla="*/ 282 h 1475"/>
              <a:gd name="T62" fmla="*/ 1162 w 1175"/>
              <a:gd name="T63" fmla="*/ 74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5" h="1475">
                <a:moveTo>
                  <a:pt x="0" y="1475"/>
                </a:moveTo>
                <a:lnTo>
                  <a:pt x="18" y="1475"/>
                </a:lnTo>
                <a:lnTo>
                  <a:pt x="37" y="1475"/>
                </a:lnTo>
                <a:lnTo>
                  <a:pt x="55" y="1475"/>
                </a:lnTo>
                <a:lnTo>
                  <a:pt x="73" y="1475"/>
                </a:lnTo>
                <a:lnTo>
                  <a:pt x="92" y="1475"/>
                </a:lnTo>
                <a:lnTo>
                  <a:pt x="110" y="1475"/>
                </a:lnTo>
                <a:lnTo>
                  <a:pt x="129" y="1475"/>
                </a:lnTo>
                <a:lnTo>
                  <a:pt x="147" y="1475"/>
                </a:lnTo>
                <a:lnTo>
                  <a:pt x="165" y="1475"/>
                </a:lnTo>
                <a:lnTo>
                  <a:pt x="184" y="1475"/>
                </a:lnTo>
                <a:lnTo>
                  <a:pt x="202" y="1475"/>
                </a:lnTo>
                <a:lnTo>
                  <a:pt x="221" y="1475"/>
                </a:lnTo>
                <a:lnTo>
                  <a:pt x="239" y="1475"/>
                </a:lnTo>
                <a:lnTo>
                  <a:pt x="258" y="1475"/>
                </a:lnTo>
                <a:lnTo>
                  <a:pt x="276" y="1475"/>
                </a:lnTo>
                <a:lnTo>
                  <a:pt x="295" y="1475"/>
                </a:lnTo>
                <a:lnTo>
                  <a:pt x="313" y="1475"/>
                </a:lnTo>
                <a:lnTo>
                  <a:pt x="332" y="1475"/>
                </a:lnTo>
                <a:lnTo>
                  <a:pt x="350" y="1475"/>
                </a:lnTo>
                <a:lnTo>
                  <a:pt x="369" y="1475"/>
                </a:lnTo>
                <a:lnTo>
                  <a:pt x="387" y="1475"/>
                </a:lnTo>
                <a:lnTo>
                  <a:pt x="405" y="1475"/>
                </a:lnTo>
                <a:lnTo>
                  <a:pt x="424" y="1475"/>
                </a:lnTo>
                <a:lnTo>
                  <a:pt x="442" y="1475"/>
                </a:lnTo>
                <a:lnTo>
                  <a:pt x="461" y="1475"/>
                </a:lnTo>
                <a:lnTo>
                  <a:pt x="479" y="1475"/>
                </a:lnTo>
                <a:lnTo>
                  <a:pt x="498" y="1475"/>
                </a:lnTo>
                <a:lnTo>
                  <a:pt x="516" y="1475"/>
                </a:lnTo>
                <a:lnTo>
                  <a:pt x="534" y="1475"/>
                </a:lnTo>
                <a:lnTo>
                  <a:pt x="553" y="1475"/>
                </a:lnTo>
                <a:lnTo>
                  <a:pt x="571" y="1475"/>
                </a:lnTo>
                <a:lnTo>
                  <a:pt x="590" y="1475"/>
                </a:lnTo>
                <a:lnTo>
                  <a:pt x="608" y="1475"/>
                </a:lnTo>
                <a:lnTo>
                  <a:pt x="627" y="1474"/>
                </a:lnTo>
                <a:lnTo>
                  <a:pt x="645" y="1474"/>
                </a:lnTo>
                <a:lnTo>
                  <a:pt x="664" y="1473"/>
                </a:lnTo>
                <a:lnTo>
                  <a:pt x="682" y="1472"/>
                </a:lnTo>
                <a:lnTo>
                  <a:pt x="700" y="1471"/>
                </a:lnTo>
                <a:lnTo>
                  <a:pt x="719" y="1468"/>
                </a:lnTo>
                <a:lnTo>
                  <a:pt x="737" y="1465"/>
                </a:lnTo>
                <a:lnTo>
                  <a:pt x="756" y="1460"/>
                </a:lnTo>
                <a:lnTo>
                  <a:pt x="774" y="1452"/>
                </a:lnTo>
                <a:lnTo>
                  <a:pt x="793" y="1442"/>
                </a:lnTo>
                <a:lnTo>
                  <a:pt x="811" y="1429"/>
                </a:lnTo>
                <a:lnTo>
                  <a:pt x="830" y="1408"/>
                </a:lnTo>
                <a:lnTo>
                  <a:pt x="848" y="1381"/>
                </a:lnTo>
                <a:lnTo>
                  <a:pt x="867" y="1346"/>
                </a:lnTo>
                <a:lnTo>
                  <a:pt x="885" y="1303"/>
                </a:lnTo>
                <a:lnTo>
                  <a:pt x="903" y="1253"/>
                </a:lnTo>
                <a:lnTo>
                  <a:pt x="922" y="1198"/>
                </a:lnTo>
                <a:lnTo>
                  <a:pt x="940" y="1138"/>
                </a:lnTo>
                <a:lnTo>
                  <a:pt x="959" y="1072"/>
                </a:lnTo>
                <a:lnTo>
                  <a:pt x="977" y="1002"/>
                </a:lnTo>
                <a:lnTo>
                  <a:pt x="995" y="926"/>
                </a:lnTo>
                <a:lnTo>
                  <a:pt x="1014" y="846"/>
                </a:lnTo>
                <a:lnTo>
                  <a:pt x="1032" y="761"/>
                </a:lnTo>
                <a:lnTo>
                  <a:pt x="1051" y="672"/>
                </a:lnTo>
                <a:lnTo>
                  <a:pt x="1069" y="580"/>
                </a:lnTo>
                <a:lnTo>
                  <a:pt x="1088" y="483"/>
                </a:lnTo>
                <a:lnTo>
                  <a:pt x="1106" y="384"/>
                </a:lnTo>
                <a:lnTo>
                  <a:pt x="1125" y="282"/>
                </a:lnTo>
                <a:lnTo>
                  <a:pt x="1143" y="178"/>
                </a:lnTo>
                <a:lnTo>
                  <a:pt x="1162" y="74"/>
                </a:lnTo>
                <a:lnTo>
                  <a:pt x="1175" y="0"/>
                </a:lnTo>
              </a:path>
            </a:pathLst>
          </a:custGeom>
          <a:noFill/>
          <a:ln w="4763"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grpSp>
        <p:nvGrpSpPr>
          <p:cNvPr id="4" name="Group 3">
            <a:extLst>
              <a:ext uri="{FF2B5EF4-FFF2-40B4-BE49-F238E27FC236}">
                <a16:creationId xmlns:a16="http://schemas.microsoft.com/office/drawing/2014/main" id="{CAF0D406-D708-42F7-9369-901F01CE7393}"/>
              </a:ext>
            </a:extLst>
          </p:cNvPr>
          <p:cNvGrpSpPr/>
          <p:nvPr/>
        </p:nvGrpSpPr>
        <p:grpSpPr>
          <a:xfrm>
            <a:off x="2538870" y="3830394"/>
            <a:ext cx="155575" cy="569912"/>
            <a:chOff x="2945270" y="3830394"/>
            <a:chExt cx="155575" cy="569912"/>
          </a:xfrm>
        </p:grpSpPr>
        <p:sp>
          <p:nvSpPr>
            <p:cNvPr id="172" name="Line 63">
              <a:extLst>
                <a:ext uri="{FF2B5EF4-FFF2-40B4-BE49-F238E27FC236}">
                  <a16:creationId xmlns:a16="http://schemas.microsoft.com/office/drawing/2014/main" id="{DFFEB5D7-673F-4FA4-A276-44A0CCDE7B20}"/>
                </a:ext>
              </a:extLst>
            </p:cNvPr>
            <p:cNvSpPr>
              <a:spLocks noChangeShapeType="1"/>
            </p:cNvSpPr>
            <p:nvPr/>
          </p:nvSpPr>
          <p:spPr bwMode="auto">
            <a:xfrm flipV="1">
              <a:off x="3100845" y="4200281"/>
              <a:ext cx="0" cy="200025"/>
            </a:xfrm>
            <a:prstGeom prst="line">
              <a:avLst/>
            </a:prstGeom>
            <a:noFill/>
            <a:ln w="66675"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chemeClr val="accent1">
                    <a:lumMod val="75000"/>
                  </a:schemeClr>
                </a:solidFill>
                <a:latin typeface="Arial Narrow" panose="020B0606020202030204" pitchFamily="34" charset="0"/>
              </a:endParaRPr>
            </a:p>
          </p:txBody>
        </p:sp>
        <p:sp>
          <p:nvSpPr>
            <p:cNvPr id="173" name="Line 64">
              <a:extLst>
                <a:ext uri="{FF2B5EF4-FFF2-40B4-BE49-F238E27FC236}">
                  <a16:creationId xmlns:a16="http://schemas.microsoft.com/office/drawing/2014/main" id="{2FD469EA-B46E-4F64-9F7C-04A50764A661}"/>
                </a:ext>
              </a:extLst>
            </p:cNvPr>
            <p:cNvSpPr>
              <a:spLocks noChangeShapeType="1"/>
            </p:cNvSpPr>
            <p:nvPr/>
          </p:nvSpPr>
          <p:spPr bwMode="auto">
            <a:xfrm flipV="1">
              <a:off x="3070683" y="3830394"/>
              <a:ext cx="0" cy="455613"/>
            </a:xfrm>
            <a:prstGeom prst="line">
              <a:avLst/>
            </a:prstGeom>
            <a:noFill/>
            <a:ln w="66675"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74" name="Oval 65">
              <a:extLst>
                <a:ext uri="{FF2B5EF4-FFF2-40B4-BE49-F238E27FC236}">
                  <a16:creationId xmlns:a16="http://schemas.microsoft.com/office/drawing/2014/main" id="{258416BF-EB99-45FE-844B-EB2E969C05F2}"/>
                </a:ext>
              </a:extLst>
            </p:cNvPr>
            <p:cNvSpPr>
              <a:spLocks noChangeArrowheads="1"/>
            </p:cNvSpPr>
            <p:nvPr/>
          </p:nvSpPr>
          <p:spPr bwMode="auto">
            <a:xfrm>
              <a:off x="2945270" y="4025656"/>
              <a:ext cx="77788" cy="77788"/>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175" name="Oval 66">
              <a:extLst>
                <a:ext uri="{FF2B5EF4-FFF2-40B4-BE49-F238E27FC236}">
                  <a16:creationId xmlns:a16="http://schemas.microsoft.com/office/drawing/2014/main" id="{9EAAC86D-802E-4C81-84A0-9C4EAD5E092C}"/>
                </a:ext>
              </a:extLst>
            </p:cNvPr>
            <p:cNvSpPr>
              <a:spLocks noChangeArrowheads="1"/>
            </p:cNvSpPr>
            <p:nvPr/>
          </p:nvSpPr>
          <p:spPr bwMode="auto">
            <a:xfrm>
              <a:off x="2945270" y="4025656"/>
              <a:ext cx="77788" cy="77788"/>
            </a:xfrm>
            <a:prstGeom prst="ellipse">
              <a:avLst/>
            </a:prstGeom>
            <a:noFill/>
            <a:ln w="63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grpSp>
      <p:grpSp>
        <p:nvGrpSpPr>
          <p:cNvPr id="192" name="Group 191">
            <a:extLst>
              <a:ext uri="{FF2B5EF4-FFF2-40B4-BE49-F238E27FC236}">
                <a16:creationId xmlns:a16="http://schemas.microsoft.com/office/drawing/2014/main" id="{A26ADBFC-0A06-4628-AE6B-0277B76BA9D4}"/>
              </a:ext>
            </a:extLst>
          </p:cNvPr>
          <p:cNvGrpSpPr/>
          <p:nvPr/>
        </p:nvGrpSpPr>
        <p:grpSpPr>
          <a:xfrm>
            <a:off x="1277738" y="2663360"/>
            <a:ext cx="1137600" cy="919610"/>
            <a:chOff x="5144691" y="2273300"/>
            <a:chExt cx="620713" cy="595313"/>
          </a:xfrm>
        </p:grpSpPr>
        <p:sp>
          <p:nvSpPr>
            <p:cNvPr id="176" name="Rectangle 67">
              <a:extLst>
                <a:ext uri="{FF2B5EF4-FFF2-40B4-BE49-F238E27FC236}">
                  <a16:creationId xmlns:a16="http://schemas.microsoft.com/office/drawing/2014/main" id="{26538BC5-392D-4F2B-9924-6CD4C0190FB1}"/>
                </a:ext>
              </a:extLst>
            </p:cNvPr>
            <p:cNvSpPr>
              <a:spLocks noChangeArrowheads="1"/>
            </p:cNvSpPr>
            <p:nvPr/>
          </p:nvSpPr>
          <p:spPr bwMode="auto">
            <a:xfrm>
              <a:off x="5144691" y="2273300"/>
              <a:ext cx="620713" cy="595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800">
                <a:solidFill>
                  <a:schemeClr val="accent1">
                    <a:lumMod val="75000"/>
                  </a:schemeClr>
                </a:solidFill>
                <a:latin typeface="Arial Narrow" panose="020B0606020202030204" pitchFamily="34" charset="0"/>
              </a:endParaRPr>
            </a:p>
          </p:txBody>
        </p:sp>
        <p:sp>
          <p:nvSpPr>
            <p:cNvPr id="177" name="Rectangle 68">
              <a:extLst>
                <a:ext uri="{FF2B5EF4-FFF2-40B4-BE49-F238E27FC236}">
                  <a16:creationId xmlns:a16="http://schemas.microsoft.com/office/drawing/2014/main" id="{22FA64B8-AD4C-4177-A440-A3C331AEBDEF}"/>
                </a:ext>
              </a:extLst>
            </p:cNvPr>
            <p:cNvSpPr>
              <a:spLocks noChangeArrowheads="1"/>
            </p:cNvSpPr>
            <p:nvPr/>
          </p:nvSpPr>
          <p:spPr bwMode="auto">
            <a:xfrm>
              <a:off x="5436791" y="2279650"/>
              <a:ext cx="181053" cy="8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accent1">
                      <a:lumMod val="75000"/>
                    </a:schemeClr>
                  </a:solidFill>
                  <a:effectLst/>
                  <a:latin typeface="Arial Narrow" panose="020B0606020202030204" pitchFamily="34" charset="0"/>
                </a:rPr>
                <a:t>infected</a:t>
              </a:r>
              <a:endParaRPr kumimoji="0" lang="en-US" altLang="en-US" sz="2800" b="0" i="0" u="none" strike="noStrike" cap="none" normalizeH="0" baseline="0" dirty="0">
                <a:ln>
                  <a:noFill/>
                </a:ln>
                <a:solidFill>
                  <a:schemeClr val="accent1">
                    <a:lumMod val="75000"/>
                  </a:schemeClr>
                </a:solidFill>
                <a:effectLst/>
                <a:latin typeface="Arial Narrow" panose="020B0606020202030204" pitchFamily="34" charset="0"/>
              </a:endParaRPr>
            </a:p>
          </p:txBody>
        </p:sp>
        <p:sp>
          <p:nvSpPr>
            <p:cNvPr id="178" name="Line 69">
              <a:extLst>
                <a:ext uri="{FF2B5EF4-FFF2-40B4-BE49-F238E27FC236}">
                  <a16:creationId xmlns:a16="http://schemas.microsoft.com/office/drawing/2014/main" id="{C68E6AE4-AC5C-4FED-AEA0-D0445C1AD312}"/>
                </a:ext>
              </a:extLst>
            </p:cNvPr>
            <p:cNvSpPr>
              <a:spLocks noChangeShapeType="1"/>
            </p:cNvSpPr>
            <p:nvPr/>
          </p:nvSpPr>
          <p:spPr bwMode="auto">
            <a:xfrm>
              <a:off x="5170091" y="2332038"/>
              <a:ext cx="247650" cy="0"/>
            </a:xfrm>
            <a:prstGeom prst="line">
              <a:avLst/>
            </a:prstGeom>
            <a:noFill/>
            <a:ln w="4763"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chemeClr val="accent1">
                    <a:lumMod val="75000"/>
                  </a:schemeClr>
                </a:solidFill>
                <a:latin typeface="Arial Narrow" panose="020B0606020202030204" pitchFamily="34" charset="0"/>
              </a:endParaRPr>
            </a:p>
          </p:txBody>
        </p:sp>
        <p:sp>
          <p:nvSpPr>
            <p:cNvPr id="179" name="Rectangle 70">
              <a:extLst>
                <a:ext uri="{FF2B5EF4-FFF2-40B4-BE49-F238E27FC236}">
                  <a16:creationId xmlns:a16="http://schemas.microsoft.com/office/drawing/2014/main" id="{DF11DD25-BEE3-440C-BC78-26D14A3035CF}"/>
                </a:ext>
              </a:extLst>
            </p:cNvPr>
            <p:cNvSpPr>
              <a:spLocks noChangeArrowheads="1"/>
            </p:cNvSpPr>
            <p:nvPr/>
          </p:nvSpPr>
          <p:spPr bwMode="auto">
            <a:xfrm>
              <a:off x="5436791" y="2378075"/>
              <a:ext cx="218663" cy="8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accent1">
                      <a:lumMod val="75000"/>
                    </a:schemeClr>
                  </a:solidFill>
                  <a:effectLst/>
                  <a:latin typeface="Arial Narrow" panose="020B0606020202030204" pitchFamily="34" charset="0"/>
                </a:rPr>
                <a:t>infectious</a:t>
              </a:r>
              <a:endParaRPr kumimoji="0" lang="en-US" altLang="en-US" sz="2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80" name="Line 71">
              <a:extLst>
                <a:ext uri="{FF2B5EF4-FFF2-40B4-BE49-F238E27FC236}">
                  <a16:creationId xmlns:a16="http://schemas.microsoft.com/office/drawing/2014/main" id="{C8ACAB78-1C2D-4977-8099-41B5DF6B5AE6}"/>
                </a:ext>
              </a:extLst>
            </p:cNvPr>
            <p:cNvSpPr>
              <a:spLocks noChangeShapeType="1"/>
            </p:cNvSpPr>
            <p:nvPr/>
          </p:nvSpPr>
          <p:spPr bwMode="auto">
            <a:xfrm>
              <a:off x="5170091" y="2427288"/>
              <a:ext cx="247650" cy="0"/>
            </a:xfrm>
            <a:prstGeom prst="line">
              <a:avLst/>
            </a:prstGeom>
            <a:noFill/>
            <a:ln w="4763"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chemeClr val="accent1">
                    <a:lumMod val="75000"/>
                  </a:schemeClr>
                </a:solidFill>
                <a:latin typeface="Arial Narrow" panose="020B0606020202030204" pitchFamily="34" charset="0"/>
              </a:endParaRPr>
            </a:p>
          </p:txBody>
        </p:sp>
        <p:sp>
          <p:nvSpPr>
            <p:cNvPr id="181" name="Rectangle 72">
              <a:extLst>
                <a:ext uri="{FF2B5EF4-FFF2-40B4-BE49-F238E27FC236}">
                  <a16:creationId xmlns:a16="http://schemas.microsoft.com/office/drawing/2014/main" id="{74AE37C9-67A3-446F-A25E-1F33BE19747E}"/>
                </a:ext>
              </a:extLst>
            </p:cNvPr>
            <p:cNvSpPr>
              <a:spLocks noChangeArrowheads="1"/>
            </p:cNvSpPr>
            <p:nvPr/>
          </p:nvSpPr>
          <p:spPr bwMode="auto">
            <a:xfrm>
              <a:off x="5436791" y="2471738"/>
              <a:ext cx="183677" cy="8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accent1">
                      <a:lumMod val="75000"/>
                    </a:schemeClr>
                  </a:solidFill>
                  <a:effectLst/>
                  <a:latin typeface="Arial Narrow" panose="020B0606020202030204" pitchFamily="34" charset="0"/>
                </a:rPr>
                <a:t>immune</a:t>
              </a:r>
              <a:endParaRPr kumimoji="0" lang="en-US" altLang="en-US" sz="2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82" name="Line 73">
              <a:extLst>
                <a:ext uri="{FF2B5EF4-FFF2-40B4-BE49-F238E27FC236}">
                  <a16:creationId xmlns:a16="http://schemas.microsoft.com/office/drawing/2014/main" id="{9D3976A8-A412-4ABC-8D8E-E3482B1040DA}"/>
                </a:ext>
              </a:extLst>
            </p:cNvPr>
            <p:cNvSpPr>
              <a:spLocks noChangeShapeType="1"/>
            </p:cNvSpPr>
            <p:nvPr/>
          </p:nvSpPr>
          <p:spPr bwMode="auto">
            <a:xfrm>
              <a:off x="5170091" y="2524125"/>
              <a:ext cx="247650" cy="0"/>
            </a:xfrm>
            <a:prstGeom prst="line">
              <a:avLst/>
            </a:prstGeom>
            <a:noFill/>
            <a:ln w="4763" cap="flat">
              <a:solidFill>
                <a:srgbClr val="EDB1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chemeClr val="accent1">
                    <a:lumMod val="75000"/>
                  </a:schemeClr>
                </a:solidFill>
                <a:latin typeface="Arial Narrow" panose="020B0606020202030204" pitchFamily="34" charset="0"/>
              </a:endParaRPr>
            </a:p>
          </p:txBody>
        </p:sp>
        <p:sp>
          <p:nvSpPr>
            <p:cNvPr id="183" name="Rectangle 74">
              <a:extLst>
                <a:ext uri="{FF2B5EF4-FFF2-40B4-BE49-F238E27FC236}">
                  <a16:creationId xmlns:a16="http://schemas.microsoft.com/office/drawing/2014/main" id="{C82DFFBB-46F2-4334-A996-DF0CB58AB7E9}"/>
                </a:ext>
              </a:extLst>
            </p:cNvPr>
            <p:cNvSpPr>
              <a:spLocks noChangeArrowheads="1"/>
            </p:cNvSpPr>
            <p:nvPr/>
          </p:nvSpPr>
          <p:spPr bwMode="auto">
            <a:xfrm>
              <a:off x="5436791" y="2571750"/>
              <a:ext cx="254524" cy="8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accent1">
                      <a:lumMod val="75000"/>
                    </a:schemeClr>
                  </a:solidFill>
                  <a:effectLst/>
                  <a:latin typeface="Arial Narrow" panose="020B0606020202030204" pitchFamily="34" charset="0"/>
                </a:rPr>
                <a:t>prevalence</a:t>
              </a:r>
              <a:endParaRPr kumimoji="0" lang="en-US" altLang="en-US" sz="2800" b="0" i="0" u="none" strike="noStrike" cap="none" normalizeH="0" baseline="0" dirty="0">
                <a:ln>
                  <a:noFill/>
                </a:ln>
                <a:solidFill>
                  <a:schemeClr val="accent1">
                    <a:lumMod val="75000"/>
                  </a:schemeClr>
                </a:solidFill>
                <a:effectLst/>
                <a:latin typeface="Arial Narrow" panose="020B0606020202030204" pitchFamily="34" charset="0"/>
              </a:endParaRPr>
            </a:p>
          </p:txBody>
        </p:sp>
        <p:sp>
          <p:nvSpPr>
            <p:cNvPr id="184" name="Line 75">
              <a:extLst>
                <a:ext uri="{FF2B5EF4-FFF2-40B4-BE49-F238E27FC236}">
                  <a16:creationId xmlns:a16="http://schemas.microsoft.com/office/drawing/2014/main" id="{E5569800-2793-482E-8744-1FCC24E50685}"/>
                </a:ext>
              </a:extLst>
            </p:cNvPr>
            <p:cNvSpPr>
              <a:spLocks noChangeShapeType="1"/>
            </p:cNvSpPr>
            <p:nvPr/>
          </p:nvSpPr>
          <p:spPr bwMode="auto">
            <a:xfrm>
              <a:off x="5170091" y="2619375"/>
              <a:ext cx="247650" cy="0"/>
            </a:xfrm>
            <a:prstGeom prst="line">
              <a:avLst/>
            </a:prstGeom>
            <a:noFill/>
            <a:ln w="66675"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chemeClr val="accent1">
                    <a:lumMod val="75000"/>
                  </a:schemeClr>
                </a:solidFill>
                <a:latin typeface="Arial Narrow" panose="020B0606020202030204" pitchFamily="34" charset="0"/>
              </a:endParaRPr>
            </a:p>
          </p:txBody>
        </p:sp>
        <p:sp>
          <p:nvSpPr>
            <p:cNvPr id="185" name="Rectangle 76">
              <a:extLst>
                <a:ext uri="{FF2B5EF4-FFF2-40B4-BE49-F238E27FC236}">
                  <a16:creationId xmlns:a16="http://schemas.microsoft.com/office/drawing/2014/main" id="{EF7BB92F-6BCD-47E6-915F-9DB83EEB3EEA}"/>
                </a:ext>
              </a:extLst>
            </p:cNvPr>
            <p:cNvSpPr>
              <a:spLocks noChangeArrowheads="1"/>
            </p:cNvSpPr>
            <p:nvPr/>
          </p:nvSpPr>
          <p:spPr bwMode="auto">
            <a:xfrm>
              <a:off x="5436791" y="2663825"/>
              <a:ext cx="254524" cy="8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accent1">
                      <a:lumMod val="75000"/>
                    </a:schemeClr>
                  </a:solidFill>
                  <a:effectLst/>
                  <a:latin typeface="Arial Narrow" panose="020B0606020202030204" pitchFamily="34" charset="0"/>
                </a:rPr>
                <a:t>prevalence</a:t>
              </a:r>
              <a:endParaRPr kumimoji="0" lang="en-US" altLang="en-US" sz="2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86" name="Line 77">
              <a:extLst>
                <a:ext uri="{FF2B5EF4-FFF2-40B4-BE49-F238E27FC236}">
                  <a16:creationId xmlns:a16="http://schemas.microsoft.com/office/drawing/2014/main" id="{C70A173B-F67B-4313-8580-7B5FCC9BE3F1}"/>
                </a:ext>
              </a:extLst>
            </p:cNvPr>
            <p:cNvSpPr>
              <a:spLocks noChangeShapeType="1"/>
            </p:cNvSpPr>
            <p:nvPr/>
          </p:nvSpPr>
          <p:spPr bwMode="auto">
            <a:xfrm>
              <a:off x="5170091" y="2714625"/>
              <a:ext cx="247650" cy="0"/>
            </a:xfrm>
            <a:prstGeom prst="line">
              <a:avLst/>
            </a:prstGeom>
            <a:noFill/>
            <a:ln w="66675"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chemeClr val="accent1">
                    <a:lumMod val="75000"/>
                  </a:schemeClr>
                </a:solidFill>
                <a:latin typeface="Arial Narrow" panose="020B0606020202030204" pitchFamily="34" charset="0"/>
              </a:endParaRPr>
            </a:p>
          </p:txBody>
        </p:sp>
        <p:sp>
          <p:nvSpPr>
            <p:cNvPr id="187" name="Rectangle 78">
              <a:extLst>
                <a:ext uri="{FF2B5EF4-FFF2-40B4-BE49-F238E27FC236}">
                  <a16:creationId xmlns:a16="http://schemas.microsoft.com/office/drawing/2014/main" id="{267C7453-52DF-4046-A4D3-B1D0A6D36EBE}"/>
                </a:ext>
              </a:extLst>
            </p:cNvPr>
            <p:cNvSpPr>
              <a:spLocks noChangeArrowheads="1"/>
            </p:cNvSpPr>
            <p:nvPr/>
          </p:nvSpPr>
          <p:spPr bwMode="auto">
            <a:xfrm>
              <a:off x="5436791" y="2763838"/>
              <a:ext cx="217789" cy="8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accent1">
                      <a:lumMod val="75000"/>
                    </a:schemeClr>
                  </a:solidFill>
                  <a:effectLst/>
                  <a:latin typeface="Arial Narrow" panose="020B0606020202030204" pitchFamily="34" charset="0"/>
                </a:rPr>
                <a:t>LA Times</a:t>
              </a:r>
              <a:endParaRPr kumimoji="0" lang="en-US" altLang="en-US" sz="2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188" name="Oval 79">
              <a:extLst>
                <a:ext uri="{FF2B5EF4-FFF2-40B4-BE49-F238E27FC236}">
                  <a16:creationId xmlns:a16="http://schemas.microsoft.com/office/drawing/2014/main" id="{3BEEA2F6-8708-4731-BC65-55338B861793}"/>
                </a:ext>
              </a:extLst>
            </p:cNvPr>
            <p:cNvSpPr>
              <a:spLocks noChangeArrowheads="1"/>
            </p:cNvSpPr>
            <p:nvPr/>
          </p:nvSpPr>
          <p:spPr bwMode="auto">
            <a:xfrm>
              <a:off x="5255816" y="2771775"/>
              <a:ext cx="77788" cy="77788"/>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800">
                <a:solidFill>
                  <a:schemeClr val="accent1">
                    <a:lumMod val="75000"/>
                  </a:schemeClr>
                </a:solidFill>
                <a:latin typeface="Arial Narrow" panose="020B0606020202030204" pitchFamily="34" charset="0"/>
              </a:endParaRPr>
            </a:p>
          </p:txBody>
        </p:sp>
        <p:sp>
          <p:nvSpPr>
            <p:cNvPr id="189" name="Oval 80">
              <a:extLst>
                <a:ext uri="{FF2B5EF4-FFF2-40B4-BE49-F238E27FC236}">
                  <a16:creationId xmlns:a16="http://schemas.microsoft.com/office/drawing/2014/main" id="{B47F35C0-E7F7-4467-B930-53DE9292A266}"/>
                </a:ext>
              </a:extLst>
            </p:cNvPr>
            <p:cNvSpPr>
              <a:spLocks noChangeArrowheads="1"/>
            </p:cNvSpPr>
            <p:nvPr/>
          </p:nvSpPr>
          <p:spPr bwMode="auto">
            <a:xfrm>
              <a:off x="5255816" y="2771775"/>
              <a:ext cx="77788" cy="77788"/>
            </a:xfrm>
            <a:prstGeom prst="ellipse">
              <a:avLst/>
            </a:prstGeom>
            <a:noFill/>
            <a:ln w="63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800">
                <a:solidFill>
                  <a:schemeClr val="accent1">
                    <a:lumMod val="75000"/>
                  </a:schemeClr>
                </a:solidFill>
                <a:latin typeface="Arial Narrow" panose="020B0606020202030204" pitchFamily="34" charset="0"/>
              </a:endParaRPr>
            </a:p>
          </p:txBody>
        </p:sp>
        <p:sp>
          <p:nvSpPr>
            <p:cNvPr id="190" name="Rectangle 81">
              <a:extLst>
                <a:ext uri="{FF2B5EF4-FFF2-40B4-BE49-F238E27FC236}">
                  <a16:creationId xmlns:a16="http://schemas.microsoft.com/office/drawing/2014/main" id="{CE6C410A-940F-47A5-B2AA-4423D42940AB}"/>
                </a:ext>
              </a:extLst>
            </p:cNvPr>
            <p:cNvSpPr>
              <a:spLocks noChangeArrowheads="1"/>
            </p:cNvSpPr>
            <p:nvPr/>
          </p:nvSpPr>
          <p:spPr bwMode="auto">
            <a:xfrm>
              <a:off x="5144691" y="2273300"/>
              <a:ext cx="620713" cy="595313"/>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800">
                <a:solidFill>
                  <a:schemeClr val="accent1">
                    <a:lumMod val="75000"/>
                  </a:schemeClr>
                </a:solidFill>
                <a:latin typeface="Arial Narrow" panose="020B0606020202030204" pitchFamily="34" charset="0"/>
              </a:endParaRPr>
            </a:p>
          </p:txBody>
        </p:sp>
      </p:grpSp>
      <p:sp>
        <p:nvSpPr>
          <p:cNvPr id="82" name="Rectangle 81">
            <a:extLst>
              <a:ext uri="{FF2B5EF4-FFF2-40B4-BE49-F238E27FC236}">
                <a16:creationId xmlns:a16="http://schemas.microsoft.com/office/drawing/2014/main" id="{E38CBDB7-60A7-4F44-B35B-FFDE7FC36F98}"/>
              </a:ext>
            </a:extLst>
          </p:cNvPr>
          <p:cNvSpPr/>
          <p:nvPr/>
        </p:nvSpPr>
        <p:spPr>
          <a:xfrm>
            <a:off x="236294" y="246285"/>
            <a:ext cx="2393037" cy="1261884"/>
          </a:xfrm>
          <a:prstGeom prst="rect">
            <a:avLst/>
          </a:prstGeom>
        </p:spPr>
        <p:txBody>
          <a:bodyPr wrap="square">
            <a:spAutoFit/>
          </a:bodyPr>
          <a:lstStyle/>
          <a:p>
            <a:r>
              <a:rPr lang="en-GB" sz="2800" dirty="0">
                <a:solidFill>
                  <a:schemeClr val="accent1">
                    <a:lumMod val="75000"/>
                  </a:schemeClr>
                </a:solidFill>
                <a:latin typeface="Arial Narrow" panose="020B0606020202030204" pitchFamily="34" charset="0"/>
              </a:rPr>
              <a:t>Predictions</a:t>
            </a:r>
          </a:p>
          <a:p>
            <a:endParaRPr lang="en-GB" sz="2800" dirty="0">
              <a:solidFill>
                <a:schemeClr val="accent1">
                  <a:lumMod val="75000"/>
                </a:schemeClr>
              </a:solidFill>
              <a:latin typeface="Arial Narrow" panose="020B0606020202030204" pitchFamily="34" charset="0"/>
            </a:endParaRPr>
          </a:p>
          <a:p>
            <a:r>
              <a:rPr lang="en-GB" sz="2000" dirty="0">
                <a:solidFill>
                  <a:schemeClr val="accent1">
                    <a:lumMod val="75000"/>
                  </a:schemeClr>
                </a:solidFill>
                <a:latin typeface="Arial Narrow" panose="020B0606020202030204" pitchFamily="34" charset="0"/>
              </a:rPr>
              <a:t>of immunity</a:t>
            </a:r>
            <a:endParaRPr lang="en-GB" dirty="0">
              <a:solidFill>
                <a:schemeClr val="accent1">
                  <a:lumMod val="75000"/>
                </a:schemeClr>
              </a:solidFill>
              <a:latin typeface="Arial Narrow" panose="020B0606020202030204" pitchFamily="34" charset="0"/>
            </a:endParaRPr>
          </a:p>
        </p:txBody>
      </p:sp>
      <p:sp>
        <p:nvSpPr>
          <p:cNvPr id="3" name="Rectangle 2">
            <a:extLst>
              <a:ext uri="{FF2B5EF4-FFF2-40B4-BE49-F238E27FC236}">
                <a16:creationId xmlns:a16="http://schemas.microsoft.com/office/drawing/2014/main" id="{9A2F262A-BF36-48FC-A4F4-0C6B16B244CC}"/>
              </a:ext>
            </a:extLst>
          </p:cNvPr>
          <p:cNvSpPr/>
          <p:nvPr/>
        </p:nvSpPr>
        <p:spPr>
          <a:xfrm>
            <a:off x="4286526" y="1565379"/>
            <a:ext cx="4572000" cy="4278094"/>
          </a:xfrm>
          <a:prstGeom prst="rect">
            <a:avLst/>
          </a:prstGeom>
        </p:spPr>
        <p:txBody>
          <a:bodyPr>
            <a:spAutoFit/>
          </a:bodyPr>
          <a:lstStyle/>
          <a:p>
            <a:r>
              <a:rPr lang="en-GB" sz="1600" dirty="0">
                <a:solidFill>
                  <a:schemeClr val="accent1">
                    <a:lumMod val="75000"/>
                  </a:schemeClr>
                </a:solidFill>
                <a:latin typeface="Arial Narrow" panose="020B0606020202030204" pitchFamily="34" charset="0"/>
              </a:rPr>
              <a:t>The authors measured the seroprevalence of antibodies to SARS-CoV-2 in Santa Clara County on the third and fourth of April 2020, using a lateral flow immunoassay. Under three scenarios for their test performance, the population prevalence of COVID-19 in Santa Clara ranged from 2.49% (95CI 1.80-3.17%) to 4.16% (2.58-5.70%).</a:t>
            </a:r>
          </a:p>
          <a:p>
            <a:endParaRPr lang="en-GB" sz="1600" dirty="0">
              <a:solidFill>
                <a:schemeClr val="accent1">
                  <a:lumMod val="75000"/>
                </a:schemeClr>
              </a:solidFill>
              <a:latin typeface="Arial Narrow" panose="020B0606020202030204" pitchFamily="34" charset="0"/>
            </a:endParaRPr>
          </a:p>
          <a:p>
            <a:endParaRPr lang="en-GB" sz="1600" dirty="0">
              <a:solidFill>
                <a:schemeClr val="accent1">
                  <a:lumMod val="75000"/>
                </a:schemeClr>
              </a:solidFill>
              <a:latin typeface="Arial Narrow" panose="020B0606020202030204" pitchFamily="34" charset="0"/>
            </a:endParaRPr>
          </a:p>
          <a:p>
            <a:endParaRPr lang="en-GB" sz="1600" dirty="0">
              <a:solidFill>
                <a:schemeClr val="accent1">
                  <a:lumMod val="75000"/>
                </a:schemeClr>
              </a:solidFill>
              <a:latin typeface="Arial Narrow" panose="020B0606020202030204" pitchFamily="34" charset="0"/>
            </a:endParaRPr>
          </a:p>
          <a:p>
            <a:endParaRPr lang="en-GB" sz="1600" dirty="0">
              <a:solidFill>
                <a:schemeClr val="accent1">
                  <a:lumMod val="75000"/>
                </a:schemeClr>
              </a:solidFill>
              <a:latin typeface="Arial Narrow" panose="020B0606020202030204" pitchFamily="34" charset="0"/>
            </a:endParaRPr>
          </a:p>
          <a:p>
            <a:endParaRPr lang="en-GB" sz="1600" dirty="0">
              <a:solidFill>
                <a:schemeClr val="accent1">
                  <a:lumMod val="75000"/>
                </a:schemeClr>
              </a:solidFill>
              <a:latin typeface="Arial Narrow" panose="020B0606020202030204" pitchFamily="34" charset="0"/>
            </a:endParaRPr>
          </a:p>
          <a:p>
            <a:r>
              <a:rPr lang="en-GB" sz="1600" dirty="0">
                <a:solidFill>
                  <a:schemeClr val="accent1">
                    <a:lumMod val="75000"/>
                  </a:schemeClr>
                </a:solidFill>
                <a:latin typeface="Arial Narrow" panose="020B0606020202030204" pitchFamily="34" charset="0"/>
              </a:rPr>
              <a:t>Initial results from the first large-scale study tracking the spread of the coronavirus in LA county found that 4.1% of adults have antibodies. This translates to roughly 221,000 to 442,000 adults who have recovered from an infection. LA county had reported fewer than 8,000 cases at that time. Our thanks to Virginia Webber for forwarding this material.</a:t>
            </a:r>
          </a:p>
        </p:txBody>
      </p:sp>
      <p:sp>
        <p:nvSpPr>
          <p:cNvPr id="83" name="Line 64">
            <a:extLst>
              <a:ext uri="{FF2B5EF4-FFF2-40B4-BE49-F238E27FC236}">
                <a16:creationId xmlns:a16="http://schemas.microsoft.com/office/drawing/2014/main" id="{4937863F-B5B3-43A5-B0FE-064D85BBEB55}"/>
              </a:ext>
            </a:extLst>
          </p:cNvPr>
          <p:cNvSpPr>
            <a:spLocks noChangeShapeType="1"/>
          </p:cNvSpPr>
          <p:nvPr/>
        </p:nvSpPr>
        <p:spPr bwMode="auto">
          <a:xfrm flipV="1">
            <a:off x="7560623" y="2853170"/>
            <a:ext cx="0" cy="455613"/>
          </a:xfrm>
          <a:prstGeom prst="line">
            <a:avLst/>
          </a:prstGeom>
          <a:noFill/>
          <a:ln w="66675" cap="flat">
            <a:solidFill>
              <a:srgbClr val="77AC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85" name="Line 63">
            <a:extLst>
              <a:ext uri="{FF2B5EF4-FFF2-40B4-BE49-F238E27FC236}">
                <a16:creationId xmlns:a16="http://schemas.microsoft.com/office/drawing/2014/main" id="{19DA507A-19FE-45AA-A66E-4FC797648E37}"/>
              </a:ext>
            </a:extLst>
          </p:cNvPr>
          <p:cNvSpPr>
            <a:spLocks noChangeShapeType="1"/>
          </p:cNvSpPr>
          <p:nvPr/>
        </p:nvSpPr>
        <p:spPr bwMode="auto">
          <a:xfrm flipV="1">
            <a:off x="4222353" y="2861073"/>
            <a:ext cx="0" cy="200025"/>
          </a:xfrm>
          <a:prstGeom prst="line">
            <a:avLst/>
          </a:prstGeom>
          <a:noFill/>
          <a:ln w="66675" cap="flat">
            <a:solidFill>
              <a:srgbClr val="7E2F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chemeClr val="accent1">
                  <a:lumMod val="75000"/>
                </a:schemeClr>
              </a:solidFill>
              <a:latin typeface="Arial Narrow" panose="020B0606020202030204" pitchFamily="34" charset="0"/>
            </a:endParaRPr>
          </a:p>
        </p:txBody>
      </p:sp>
      <p:sp>
        <p:nvSpPr>
          <p:cNvPr id="87" name="Oval 65">
            <a:extLst>
              <a:ext uri="{FF2B5EF4-FFF2-40B4-BE49-F238E27FC236}">
                <a16:creationId xmlns:a16="http://schemas.microsoft.com/office/drawing/2014/main" id="{02E8147F-22E9-4A62-AD7F-64E7B6B317B6}"/>
              </a:ext>
            </a:extLst>
          </p:cNvPr>
          <p:cNvSpPr>
            <a:spLocks noChangeArrowheads="1"/>
          </p:cNvSpPr>
          <p:nvPr/>
        </p:nvSpPr>
        <p:spPr bwMode="auto">
          <a:xfrm>
            <a:off x="6141325" y="4067769"/>
            <a:ext cx="77788" cy="77788"/>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69074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E856F1-EF71-41C8-8439-4B06938C9242}"/>
              </a:ext>
            </a:extLst>
          </p:cNvPr>
          <p:cNvSpPr/>
          <p:nvPr/>
        </p:nvSpPr>
        <p:spPr>
          <a:xfrm>
            <a:off x="2559537" y="2174521"/>
            <a:ext cx="4544647" cy="2246769"/>
          </a:xfrm>
          <a:prstGeom prst="rect">
            <a:avLst/>
          </a:prstGeom>
        </p:spPr>
        <p:txBody>
          <a:bodyPr wrap="square">
            <a:spAutoFit/>
          </a:bodyPr>
          <a:lstStyle/>
          <a:p>
            <a:pPr marL="457200" indent="-457200">
              <a:buFont typeface="Arial" panose="020B0604020202020204" pitchFamily="34" charset="0"/>
              <a:buChar char="•"/>
            </a:pPr>
            <a:r>
              <a:rPr lang="en-GB" sz="2800" dirty="0">
                <a:solidFill>
                  <a:schemeClr val="accent1">
                    <a:lumMod val="75000"/>
                  </a:schemeClr>
                </a:solidFill>
                <a:latin typeface="Arial Narrow" panose="020B0606020202030204" pitchFamily="34" charset="0"/>
              </a:rPr>
              <a:t>Introduction</a:t>
            </a:r>
          </a:p>
          <a:p>
            <a:pPr marL="457200" indent="-457200">
              <a:buFont typeface="Arial" panose="020B0604020202020204" pitchFamily="34" charset="0"/>
              <a:buChar char="•"/>
            </a:pPr>
            <a:r>
              <a:rPr lang="en-GB" sz="2800" dirty="0">
                <a:solidFill>
                  <a:schemeClr val="accent1">
                    <a:lumMod val="75000"/>
                  </a:schemeClr>
                </a:solidFill>
                <a:latin typeface="Arial Narrow" panose="020B0606020202030204" pitchFamily="34" charset="0"/>
              </a:rPr>
              <a:t>Dynamic causal modelling</a:t>
            </a:r>
          </a:p>
          <a:p>
            <a:pPr marL="457200" indent="-457200">
              <a:buFont typeface="Arial" panose="020B0604020202020204" pitchFamily="34" charset="0"/>
              <a:buChar char="•"/>
            </a:pPr>
            <a:r>
              <a:rPr lang="en-GB" sz="2800" dirty="0">
                <a:solidFill>
                  <a:schemeClr val="accent1">
                    <a:lumMod val="75000"/>
                  </a:schemeClr>
                </a:solidFill>
                <a:latin typeface="Arial Narrow" panose="020B0606020202030204" pitchFamily="34" charset="0"/>
              </a:rPr>
              <a:t>Results</a:t>
            </a:r>
          </a:p>
          <a:p>
            <a:pPr marL="457200" indent="-457200">
              <a:buFont typeface="Arial" panose="020B0604020202020204" pitchFamily="34" charset="0"/>
              <a:buChar char="•"/>
            </a:pPr>
            <a:r>
              <a:rPr lang="en-GB" sz="2800" dirty="0">
                <a:solidFill>
                  <a:schemeClr val="accent1">
                    <a:lumMod val="75000"/>
                  </a:schemeClr>
                </a:solidFill>
                <a:latin typeface="Arial Narrow" panose="020B0606020202030204" pitchFamily="34" charset="0"/>
              </a:rPr>
              <a:t>Mitigation strategies</a:t>
            </a:r>
          </a:p>
          <a:p>
            <a:pPr marL="457200" indent="-457200">
              <a:buFont typeface="Arial" panose="020B0604020202020204" pitchFamily="34" charset="0"/>
              <a:buChar char="•"/>
            </a:pPr>
            <a:r>
              <a:rPr lang="en-GB" sz="2800" dirty="0">
                <a:solidFill>
                  <a:schemeClr val="accent1">
                    <a:lumMod val="75000"/>
                  </a:schemeClr>
                </a:solidFill>
                <a:latin typeface="Arial Narrow" panose="020B0606020202030204" pitchFamily="34" charset="0"/>
              </a:rPr>
              <a:t>Conclusion</a:t>
            </a:r>
          </a:p>
        </p:txBody>
      </p:sp>
      <p:pic>
        <p:nvPicPr>
          <p:cNvPr id="7" name="Picture 6" descr="Image result for UCL">
            <a:extLst>
              <a:ext uri="{FF2B5EF4-FFF2-40B4-BE49-F238E27FC236}">
                <a16:creationId xmlns:a16="http://schemas.microsoft.com/office/drawing/2014/main" id="{3898260D-3E9C-49D3-933B-2E9B248878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266" y="178501"/>
            <a:ext cx="1852517" cy="11505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68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143E1F-E7FE-407D-866A-E3F17172A001}"/>
              </a:ext>
            </a:extLst>
          </p:cNvPr>
          <p:cNvGrpSpPr/>
          <p:nvPr/>
        </p:nvGrpSpPr>
        <p:grpSpPr>
          <a:xfrm>
            <a:off x="2191870" y="0"/>
            <a:ext cx="4760259" cy="6858000"/>
            <a:chOff x="2191870" y="0"/>
            <a:chExt cx="4760259" cy="6858000"/>
          </a:xfrm>
        </p:grpSpPr>
        <p:pic>
          <p:nvPicPr>
            <p:cNvPr id="3" name="Picture 2">
              <a:extLst>
                <a:ext uri="{FF2B5EF4-FFF2-40B4-BE49-F238E27FC236}">
                  <a16:creationId xmlns:a16="http://schemas.microsoft.com/office/drawing/2014/main" id="{216475BB-A9C4-435D-9BC2-25EB65D540EE}"/>
                </a:ext>
              </a:extLst>
            </p:cNvPr>
            <p:cNvPicPr>
              <a:picLocks noChangeAspect="1"/>
            </p:cNvPicPr>
            <p:nvPr/>
          </p:nvPicPr>
          <p:blipFill>
            <a:blip r:embed="rId2"/>
            <a:stretch>
              <a:fillRect/>
            </a:stretch>
          </p:blipFill>
          <p:spPr>
            <a:xfrm>
              <a:off x="2191870" y="0"/>
              <a:ext cx="4760259" cy="6858000"/>
            </a:xfrm>
            <a:prstGeom prst="rect">
              <a:avLst/>
            </a:prstGeom>
          </p:spPr>
        </p:pic>
        <p:sp>
          <p:nvSpPr>
            <p:cNvPr id="5" name="Arrow: Down 4">
              <a:extLst>
                <a:ext uri="{FF2B5EF4-FFF2-40B4-BE49-F238E27FC236}">
                  <a16:creationId xmlns:a16="http://schemas.microsoft.com/office/drawing/2014/main" id="{01E4BE55-DB5D-4AA2-96BB-884911C98776}"/>
                </a:ext>
              </a:extLst>
            </p:cNvPr>
            <p:cNvSpPr/>
            <p:nvPr/>
          </p:nvSpPr>
          <p:spPr>
            <a:xfrm>
              <a:off x="4057290" y="1182079"/>
              <a:ext cx="157158" cy="473073"/>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latin typeface="Arial Narrow" panose="020B0606020202030204" pitchFamily="34" charset="0"/>
              </a:endParaRPr>
            </a:p>
          </p:txBody>
        </p:sp>
        <p:sp>
          <p:nvSpPr>
            <p:cNvPr id="6" name="Arrow: Down 5">
              <a:extLst>
                <a:ext uri="{FF2B5EF4-FFF2-40B4-BE49-F238E27FC236}">
                  <a16:creationId xmlns:a16="http://schemas.microsoft.com/office/drawing/2014/main" id="{5A9B635C-475B-4804-B323-28626117C8EC}"/>
                </a:ext>
              </a:extLst>
            </p:cNvPr>
            <p:cNvSpPr/>
            <p:nvPr/>
          </p:nvSpPr>
          <p:spPr>
            <a:xfrm rot="10800000">
              <a:off x="3508257" y="1182078"/>
              <a:ext cx="157158" cy="473073"/>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latin typeface="Arial Narrow" panose="020B0606020202030204" pitchFamily="34" charset="0"/>
              </a:endParaRPr>
            </a:p>
          </p:txBody>
        </p:sp>
        <p:sp>
          <p:nvSpPr>
            <p:cNvPr id="7" name="Arrow: Down 6">
              <a:extLst>
                <a:ext uri="{FF2B5EF4-FFF2-40B4-BE49-F238E27FC236}">
                  <a16:creationId xmlns:a16="http://schemas.microsoft.com/office/drawing/2014/main" id="{AE043C01-7DE4-4C3A-93A2-1C01DF8ECE11}"/>
                </a:ext>
              </a:extLst>
            </p:cNvPr>
            <p:cNvSpPr/>
            <p:nvPr/>
          </p:nvSpPr>
          <p:spPr>
            <a:xfrm rot="10800000">
              <a:off x="3508257" y="3061678"/>
              <a:ext cx="157158" cy="473073"/>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latin typeface="Arial Narrow" panose="020B0606020202030204" pitchFamily="34" charset="0"/>
              </a:endParaRPr>
            </a:p>
          </p:txBody>
        </p:sp>
      </p:grpSp>
      <p:sp>
        <p:nvSpPr>
          <p:cNvPr id="8" name="Rectangle 7">
            <a:extLst>
              <a:ext uri="{FF2B5EF4-FFF2-40B4-BE49-F238E27FC236}">
                <a16:creationId xmlns:a16="http://schemas.microsoft.com/office/drawing/2014/main" id="{A6FFC3A7-93A1-4D1C-84B2-F383D65EAAD2}"/>
              </a:ext>
            </a:extLst>
          </p:cNvPr>
          <p:cNvSpPr/>
          <p:nvPr/>
        </p:nvSpPr>
        <p:spPr>
          <a:xfrm>
            <a:off x="236294" y="246285"/>
            <a:ext cx="2393037" cy="1261884"/>
          </a:xfrm>
          <a:prstGeom prst="rect">
            <a:avLst/>
          </a:prstGeom>
        </p:spPr>
        <p:txBody>
          <a:bodyPr wrap="square">
            <a:spAutoFit/>
          </a:bodyPr>
          <a:lstStyle/>
          <a:p>
            <a:r>
              <a:rPr lang="en-GB" sz="2800" dirty="0">
                <a:solidFill>
                  <a:schemeClr val="accent1">
                    <a:lumMod val="75000"/>
                  </a:schemeClr>
                </a:solidFill>
                <a:latin typeface="Arial Narrow" panose="020B0606020202030204" pitchFamily="34" charset="0"/>
              </a:rPr>
              <a:t>Mitigation</a:t>
            </a:r>
          </a:p>
          <a:p>
            <a:endParaRPr lang="en-GB" sz="2800" dirty="0">
              <a:solidFill>
                <a:schemeClr val="accent1">
                  <a:lumMod val="75000"/>
                </a:schemeClr>
              </a:solidFill>
              <a:latin typeface="Arial Narrow" panose="020B0606020202030204" pitchFamily="34" charset="0"/>
            </a:endParaRPr>
          </a:p>
          <a:p>
            <a:r>
              <a:rPr lang="en-GB" sz="2000" dirty="0">
                <a:solidFill>
                  <a:schemeClr val="accent1">
                    <a:lumMod val="75000"/>
                  </a:schemeClr>
                </a:solidFill>
                <a:latin typeface="Arial Narrow" panose="020B0606020202030204" pitchFamily="34" charset="0"/>
              </a:rPr>
              <a:t>(social distancing)</a:t>
            </a:r>
            <a:endParaRPr lang="en-GB"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801120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C279C7-1F22-4535-9340-C3D2776A2A91}"/>
              </a:ext>
            </a:extLst>
          </p:cNvPr>
          <p:cNvGrpSpPr/>
          <p:nvPr/>
        </p:nvGrpSpPr>
        <p:grpSpPr>
          <a:xfrm>
            <a:off x="2585754" y="1281112"/>
            <a:ext cx="3966255" cy="4260623"/>
            <a:chOff x="2585754" y="1281112"/>
            <a:chExt cx="3966255" cy="4260623"/>
          </a:xfrm>
        </p:grpSpPr>
        <p:grpSp>
          <p:nvGrpSpPr>
            <p:cNvPr id="521" name="Group 520">
              <a:extLst>
                <a:ext uri="{FF2B5EF4-FFF2-40B4-BE49-F238E27FC236}">
                  <a16:creationId xmlns:a16="http://schemas.microsoft.com/office/drawing/2014/main" id="{A6FDEDEB-7491-430C-9D58-3B22BA1C36B4}"/>
                </a:ext>
              </a:extLst>
            </p:cNvPr>
            <p:cNvGrpSpPr/>
            <p:nvPr/>
          </p:nvGrpSpPr>
          <p:grpSpPr>
            <a:xfrm>
              <a:off x="2585754" y="1281112"/>
              <a:ext cx="3966255" cy="4260623"/>
              <a:chOff x="2563134" y="708025"/>
              <a:chExt cx="3966255" cy="4260623"/>
            </a:xfrm>
          </p:grpSpPr>
          <p:sp>
            <p:nvSpPr>
              <p:cNvPr id="321" name="Rectangle 5">
                <a:extLst>
                  <a:ext uri="{FF2B5EF4-FFF2-40B4-BE49-F238E27FC236}">
                    <a16:creationId xmlns:a16="http://schemas.microsoft.com/office/drawing/2014/main" id="{B31BB299-11F1-4F2B-BF14-4FE150E50DAC}"/>
                  </a:ext>
                </a:extLst>
              </p:cNvPr>
              <p:cNvSpPr>
                <a:spLocks noChangeArrowheads="1"/>
              </p:cNvSpPr>
              <p:nvPr/>
            </p:nvSpPr>
            <p:spPr bwMode="auto">
              <a:xfrm>
                <a:off x="2813051" y="892175"/>
                <a:ext cx="1590675" cy="1589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22" name="Line 6">
                <a:extLst>
                  <a:ext uri="{FF2B5EF4-FFF2-40B4-BE49-F238E27FC236}">
                    <a16:creationId xmlns:a16="http://schemas.microsoft.com/office/drawing/2014/main" id="{FC17BDF4-F545-404F-BB7F-1BD008BBF9EE}"/>
                  </a:ext>
                </a:extLst>
              </p:cNvPr>
              <p:cNvSpPr>
                <a:spLocks noChangeShapeType="1"/>
              </p:cNvSpPr>
              <p:nvPr/>
            </p:nvSpPr>
            <p:spPr bwMode="auto">
              <a:xfrm>
                <a:off x="2813051" y="2481263"/>
                <a:ext cx="15906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23" name="Line 7">
                <a:extLst>
                  <a:ext uri="{FF2B5EF4-FFF2-40B4-BE49-F238E27FC236}">
                    <a16:creationId xmlns:a16="http://schemas.microsoft.com/office/drawing/2014/main" id="{202CD156-203F-4DFE-A5F5-376C5ADE5C49}"/>
                  </a:ext>
                </a:extLst>
              </p:cNvPr>
              <p:cNvSpPr>
                <a:spLocks noChangeShapeType="1"/>
              </p:cNvSpPr>
              <p:nvPr/>
            </p:nvSpPr>
            <p:spPr bwMode="auto">
              <a:xfrm flipV="1">
                <a:off x="2813051" y="246538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24" name="Line 8">
                <a:extLst>
                  <a:ext uri="{FF2B5EF4-FFF2-40B4-BE49-F238E27FC236}">
                    <a16:creationId xmlns:a16="http://schemas.microsoft.com/office/drawing/2014/main" id="{B69D9C25-8BBD-4AFA-A20E-16121A576061}"/>
                  </a:ext>
                </a:extLst>
              </p:cNvPr>
              <p:cNvSpPr>
                <a:spLocks noChangeShapeType="1"/>
              </p:cNvSpPr>
              <p:nvPr/>
            </p:nvSpPr>
            <p:spPr bwMode="auto">
              <a:xfrm flipV="1">
                <a:off x="3211514" y="246538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25" name="Line 9">
                <a:extLst>
                  <a:ext uri="{FF2B5EF4-FFF2-40B4-BE49-F238E27FC236}">
                    <a16:creationId xmlns:a16="http://schemas.microsoft.com/office/drawing/2014/main" id="{2FD539F8-6C93-49A9-B682-18BE19D9F194}"/>
                  </a:ext>
                </a:extLst>
              </p:cNvPr>
              <p:cNvSpPr>
                <a:spLocks noChangeShapeType="1"/>
              </p:cNvSpPr>
              <p:nvPr/>
            </p:nvSpPr>
            <p:spPr bwMode="auto">
              <a:xfrm flipV="1">
                <a:off x="3608389" y="246538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26" name="Line 10">
                <a:extLst>
                  <a:ext uri="{FF2B5EF4-FFF2-40B4-BE49-F238E27FC236}">
                    <a16:creationId xmlns:a16="http://schemas.microsoft.com/office/drawing/2014/main" id="{DF4118F8-2BA5-423E-B7AF-5B0CFD2DEC48}"/>
                  </a:ext>
                </a:extLst>
              </p:cNvPr>
              <p:cNvSpPr>
                <a:spLocks noChangeShapeType="1"/>
              </p:cNvSpPr>
              <p:nvPr/>
            </p:nvSpPr>
            <p:spPr bwMode="auto">
              <a:xfrm flipV="1">
                <a:off x="4006851" y="246538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27" name="Line 11">
                <a:extLst>
                  <a:ext uri="{FF2B5EF4-FFF2-40B4-BE49-F238E27FC236}">
                    <a16:creationId xmlns:a16="http://schemas.microsoft.com/office/drawing/2014/main" id="{AA7BF339-30F0-4AC2-9026-F950E392AEAE}"/>
                  </a:ext>
                </a:extLst>
              </p:cNvPr>
              <p:cNvSpPr>
                <a:spLocks noChangeShapeType="1"/>
              </p:cNvSpPr>
              <p:nvPr/>
            </p:nvSpPr>
            <p:spPr bwMode="auto">
              <a:xfrm flipV="1">
                <a:off x="4403726" y="246538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28" name="Rectangle 12">
                <a:extLst>
                  <a:ext uri="{FF2B5EF4-FFF2-40B4-BE49-F238E27FC236}">
                    <a16:creationId xmlns:a16="http://schemas.microsoft.com/office/drawing/2014/main" id="{EBFAE7DA-B8D4-4CF5-B1D2-A7252807B0DF}"/>
                  </a:ext>
                </a:extLst>
              </p:cNvPr>
              <p:cNvSpPr>
                <a:spLocks noChangeArrowheads="1"/>
              </p:cNvSpPr>
              <p:nvPr/>
            </p:nvSpPr>
            <p:spPr bwMode="auto">
              <a:xfrm>
                <a:off x="2782889" y="2522538"/>
                <a:ext cx="5610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29" name="Rectangle 13">
                <a:extLst>
                  <a:ext uri="{FF2B5EF4-FFF2-40B4-BE49-F238E27FC236}">
                    <a16:creationId xmlns:a16="http://schemas.microsoft.com/office/drawing/2014/main" id="{F3610CE7-AAC0-47E0-9A31-D6FE6484EDB2}"/>
                  </a:ext>
                </a:extLst>
              </p:cNvPr>
              <p:cNvSpPr>
                <a:spLocks noChangeArrowheads="1"/>
              </p:cNvSpPr>
              <p:nvPr/>
            </p:nvSpPr>
            <p:spPr bwMode="auto">
              <a:xfrm>
                <a:off x="3179764" y="2522538"/>
                <a:ext cx="5610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30" name="Rectangle 14">
                <a:extLst>
                  <a:ext uri="{FF2B5EF4-FFF2-40B4-BE49-F238E27FC236}">
                    <a16:creationId xmlns:a16="http://schemas.microsoft.com/office/drawing/2014/main" id="{18F254FF-7456-430D-9FC4-76B0959DAF79}"/>
                  </a:ext>
                </a:extLst>
              </p:cNvPr>
              <p:cNvSpPr>
                <a:spLocks noChangeArrowheads="1"/>
              </p:cNvSpPr>
              <p:nvPr/>
            </p:nvSpPr>
            <p:spPr bwMode="auto">
              <a:xfrm>
                <a:off x="3590926" y="2522538"/>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31" name="Rectangle 15">
                <a:extLst>
                  <a:ext uri="{FF2B5EF4-FFF2-40B4-BE49-F238E27FC236}">
                    <a16:creationId xmlns:a16="http://schemas.microsoft.com/office/drawing/2014/main" id="{84779050-E2B8-4D02-AE4F-1710D059E3BE}"/>
                  </a:ext>
                </a:extLst>
              </p:cNvPr>
              <p:cNvSpPr>
                <a:spLocks noChangeArrowheads="1"/>
              </p:cNvSpPr>
              <p:nvPr/>
            </p:nvSpPr>
            <p:spPr bwMode="auto">
              <a:xfrm>
                <a:off x="3987801" y="2522538"/>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32" name="Rectangle 16">
                <a:extLst>
                  <a:ext uri="{FF2B5EF4-FFF2-40B4-BE49-F238E27FC236}">
                    <a16:creationId xmlns:a16="http://schemas.microsoft.com/office/drawing/2014/main" id="{D317B75B-19B0-4FB8-83B5-42A2D3BDDDB2}"/>
                  </a:ext>
                </a:extLst>
              </p:cNvPr>
              <p:cNvSpPr>
                <a:spLocks noChangeArrowheads="1"/>
              </p:cNvSpPr>
              <p:nvPr/>
            </p:nvSpPr>
            <p:spPr bwMode="auto">
              <a:xfrm>
                <a:off x="4386264" y="2522538"/>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33" name="Rectangle 17">
                <a:extLst>
                  <a:ext uri="{FF2B5EF4-FFF2-40B4-BE49-F238E27FC236}">
                    <a16:creationId xmlns:a16="http://schemas.microsoft.com/office/drawing/2014/main" id="{F501B3DC-DB24-4301-829B-CF6A40D956BB}"/>
                  </a:ext>
                </a:extLst>
              </p:cNvPr>
              <p:cNvSpPr>
                <a:spLocks noChangeArrowheads="1"/>
              </p:cNvSpPr>
              <p:nvPr/>
            </p:nvSpPr>
            <p:spPr bwMode="auto">
              <a:xfrm>
                <a:off x="3173414" y="2620963"/>
                <a:ext cx="8720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social distancing threshold</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34" name="Line 18">
                <a:extLst>
                  <a:ext uri="{FF2B5EF4-FFF2-40B4-BE49-F238E27FC236}">
                    <a16:creationId xmlns:a16="http://schemas.microsoft.com/office/drawing/2014/main" id="{FBC76B77-5A6B-4E66-87BE-E65AECBAE956}"/>
                  </a:ext>
                </a:extLst>
              </p:cNvPr>
              <p:cNvSpPr>
                <a:spLocks noChangeShapeType="1"/>
              </p:cNvSpPr>
              <p:nvPr/>
            </p:nvSpPr>
            <p:spPr bwMode="auto">
              <a:xfrm flipV="1">
                <a:off x="2813051" y="892175"/>
                <a:ext cx="0" cy="15890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35" name="Line 19">
                <a:extLst>
                  <a:ext uri="{FF2B5EF4-FFF2-40B4-BE49-F238E27FC236}">
                    <a16:creationId xmlns:a16="http://schemas.microsoft.com/office/drawing/2014/main" id="{B1D993ED-328D-4246-B97E-69EF144E73D4}"/>
                  </a:ext>
                </a:extLst>
              </p:cNvPr>
              <p:cNvSpPr>
                <a:spLocks noChangeShapeType="1"/>
              </p:cNvSpPr>
              <p:nvPr/>
            </p:nvSpPr>
            <p:spPr bwMode="auto">
              <a:xfrm>
                <a:off x="2813051" y="2481263"/>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36" name="Line 20">
                <a:extLst>
                  <a:ext uri="{FF2B5EF4-FFF2-40B4-BE49-F238E27FC236}">
                    <a16:creationId xmlns:a16="http://schemas.microsoft.com/office/drawing/2014/main" id="{69449594-CEE0-45F0-BF28-32F26EC95E79}"/>
                  </a:ext>
                </a:extLst>
              </p:cNvPr>
              <p:cNvSpPr>
                <a:spLocks noChangeShapeType="1"/>
              </p:cNvSpPr>
              <p:nvPr/>
            </p:nvSpPr>
            <p:spPr bwMode="auto">
              <a:xfrm>
                <a:off x="2813051" y="2282825"/>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37" name="Line 21">
                <a:extLst>
                  <a:ext uri="{FF2B5EF4-FFF2-40B4-BE49-F238E27FC236}">
                    <a16:creationId xmlns:a16="http://schemas.microsoft.com/office/drawing/2014/main" id="{49C7AC2E-B7B7-47C4-89E3-9D690536FC86}"/>
                  </a:ext>
                </a:extLst>
              </p:cNvPr>
              <p:cNvSpPr>
                <a:spLocks noChangeShapeType="1"/>
              </p:cNvSpPr>
              <p:nvPr/>
            </p:nvSpPr>
            <p:spPr bwMode="auto">
              <a:xfrm>
                <a:off x="2813051" y="2084388"/>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38" name="Line 22">
                <a:extLst>
                  <a:ext uri="{FF2B5EF4-FFF2-40B4-BE49-F238E27FC236}">
                    <a16:creationId xmlns:a16="http://schemas.microsoft.com/office/drawing/2014/main" id="{B97036E9-8CDD-4DED-A522-B18BC2B873FB}"/>
                  </a:ext>
                </a:extLst>
              </p:cNvPr>
              <p:cNvSpPr>
                <a:spLocks noChangeShapeType="1"/>
              </p:cNvSpPr>
              <p:nvPr/>
            </p:nvSpPr>
            <p:spPr bwMode="auto">
              <a:xfrm>
                <a:off x="2813051" y="1885950"/>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39" name="Line 23">
                <a:extLst>
                  <a:ext uri="{FF2B5EF4-FFF2-40B4-BE49-F238E27FC236}">
                    <a16:creationId xmlns:a16="http://schemas.microsoft.com/office/drawing/2014/main" id="{C3DEBC88-1124-4035-A268-79A8DD0501E0}"/>
                  </a:ext>
                </a:extLst>
              </p:cNvPr>
              <p:cNvSpPr>
                <a:spLocks noChangeShapeType="1"/>
              </p:cNvSpPr>
              <p:nvPr/>
            </p:nvSpPr>
            <p:spPr bwMode="auto">
              <a:xfrm>
                <a:off x="2813051" y="1685925"/>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40" name="Line 24">
                <a:extLst>
                  <a:ext uri="{FF2B5EF4-FFF2-40B4-BE49-F238E27FC236}">
                    <a16:creationId xmlns:a16="http://schemas.microsoft.com/office/drawing/2014/main" id="{DB889D54-776B-4505-88BE-A3EB5C70AE39}"/>
                  </a:ext>
                </a:extLst>
              </p:cNvPr>
              <p:cNvSpPr>
                <a:spLocks noChangeShapeType="1"/>
              </p:cNvSpPr>
              <p:nvPr/>
            </p:nvSpPr>
            <p:spPr bwMode="auto">
              <a:xfrm>
                <a:off x="2813051" y="1487488"/>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41" name="Line 25">
                <a:extLst>
                  <a:ext uri="{FF2B5EF4-FFF2-40B4-BE49-F238E27FC236}">
                    <a16:creationId xmlns:a16="http://schemas.microsoft.com/office/drawing/2014/main" id="{BD88EC5B-26C4-46D5-B70E-CC63C22238A1}"/>
                  </a:ext>
                </a:extLst>
              </p:cNvPr>
              <p:cNvSpPr>
                <a:spLocks noChangeShapeType="1"/>
              </p:cNvSpPr>
              <p:nvPr/>
            </p:nvSpPr>
            <p:spPr bwMode="auto">
              <a:xfrm>
                <a:off x="2813051" y="1289050"/>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42" name="Line 26">
                <a:extLst>
                  <a:ext uri="{FF2B5EF4-FFF2-40B4-BE49-F238E27FC236}">
                    <a16:creationId xmlns:a16="http://schemas.microsoft.com/office/drawing/2014/main" id="{CE2BD6FE-B60E-4941-88CB-8D2CA1EDE73F}"/>
                  </a:ext>
                </a:extLst>
              </p:cNvPr>
              <p:cNvSpPr>
                <a:spLocks noChangeShapeType="1"/>
              </p:cNvSpPr>
              <p:nvPr/>
            </p:nvSpPr>
            <p:spPr bwMode="auto">
              <a:xfrm>
                <a:off x="2813051" y="1090613"/>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43" name="Line 27">
                <a:extLst>
                  <a:ext uri="{FF2B5EF4-FFF2-40B4-BE49-F238E27FC236}">
                    <a16:creationId xmlns:a16="http://schemas.microsoft.com/office/drawing/2014/main" id="{F55EFCF2-169F-4333-8F87-8079CA938D22}"/>
                  </a:ext>
                </a:extLst>
              </p:cNvPr>
              <p:cNvSpPr>
                <a:spLocks noChangeShapeType="1"/>
              </p:cNvSpPr>
              <p:nvPr/>
            </p:nvSpPr>
            <p:spPr bwMode="auto">
              <a:xfrm>
                <a:off x="2813051" y="892175"/>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44" name="Rectangle 28">
                <a:extLst>
                  <a:ext uri="{FF2B5EF4-FFF2-40B4-BE49-F238E27FC236}">
                    <a16:creationId xmlns:a16="http://schemas.microsoft.com/office/drawing/2014/main" id="{E2D64F73-3A69-4B5E-8327-FB2896562DB4}"/>
                  </a:ext>
                </a:extLst>
              </p:cNvPr>
              <p:cNvSpPr>
                <a:spLocks noChangeArrowheads="1"/>
              </p:cNvSpPr>
              <p:nvPr/>
            </p:nvSpPr>
            <p:spPr bwMode="auto">
              <a:xfrm>
                <a:off x="2682876" y="2441575"/>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accent1">
                        <a:lumMod val="75000"/>
                      </a:schemeClr>
                    </a:solidFill>
                    <a:effectLst/>
                    <a:latin typeface="Arial Narrow" panose="020B0606020202030204" pitchFamily="34" charset="0"/>
                  </a:rPr>
                  <a:t>4.8</a:t>
                </a:r>
                <a:endParaRPr kumimoji="0" lang="en-US" altLang="en-US" sz="1800" b="0" i="0" u="none" strike="noStrike" cap="none" normalizeH="0" baseline="0" dirty="0">
                  <a:ln>
                    <a:noFill/>
                  </a:ln>
                  <a:solidFill>
                    <a:schemeClr val="accent1">
                      <a:lumMod val="75000"/>
                    </a:schemeClr>
                  </a:solidFill>
                  <a:effectLst/>
                  <a:latin typeface="Arial Narrow" panose="020B0606020202030204" pitchFamily="34" charset="0"/>
                </a:endParaRPr>
              </a:p>
            </p:txBody>
          </p:sp>
          <p:sp>
            <p:nvSpPr>
              <p:cNvPr id="345" name="Rectangle 29">
                <a:extLst>
                  <a:ext uri="{FF2B5EF4-FFF2-40B4-BE49-F238E27FC236}">
                    <a16:creationId xmlns:a16="http://schemas.microsoft.com/office/drawing/2014/main" id="{FB582033-DA33-47CF-8844-89B915C71FA1}"/>
                  </a:ext>
                </a:extLst>
              </p:cNvPr>
              <p:cNvSpPr>
                <a:spLocks noChangeArrowheads="1"/>
              </p:cNvSpPr>
              <p:nvPr/>
            </p:nvSpPr>
            <p:spPr bwMode="auto">
              <a:xfrm>
                <a:off x="2738439" y="2243138"/>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5</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46" name="Rectangle 30">
                <a:extLst>
                  <a:ext uri="{FF2B5EF4-FFF2-40B4-BE49-F238E27FC236}">
                    <a16:creationId xmlns:a16="http://schemas.microsoft.com/office/drawing/2014/main" id="{3D05CC77-BCF8-4DEB-A636-2843367AB1F2}"/>
                  </a:ext>
                </a:extLst>
              </p:cNvPr>
              <p:cNvSpPr>
                <a:spLocks noChangeArrowheads="1"/>
              </p:cNvSpPr>
              <p:nvPr/>
            </p:nvSpPr>
            <p:spPr bwMode="auto">
              <a:xfrm>
                <a:off x="2682876" y="2043113"/>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5.2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47" name="Rectangle 31">
                <a:extLst>
                  <a:ext uri="{FF2B5EF4-FFF2-40B4-BE49-F238E27FC236}">
                    <a16:creationId xmlns:a16="http://schemas.microsoft.com/office/drawing/2014/main" id="{252DB5ED-9AA4-456C-B81A-5B3D82D5E413}"/>
                  </a:ext>
                </a:extLst>
              </p:cNvPr>
              <p:cNvSpPr>
                <a:spLocks noChangeArrowheads="1"/>
              </p:cNvSpPr>
              <p:nvPr/>
            </p:nvSpPr>
            <p:spPr bwMode="auto">
              <a:xfrm>
                <a:off x="2682876" y="1844675"/>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5.4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48" name="Rectangle 32">
                <a:extLst>
                  <a:ext uri="{FF2B5EF4-FFF2-40B4-BE49-F238E27FC236}">
                    <a16:creationId xmlns:a16="http://schemas.microsoft.com/office/drawing/2014/main" id="{19BA58C4-B0C9-49E3-A0C7-A881A34F04C8}"/>
                  </a:ext>
                </a:extLst>
              </p:cNvPr>
              <p:cNvSpPr>
                <a:spLocks noChangeArrowheads="1"/>
              </p:cNvSpPr>
              <p:nvPr/>
            </p:nvSpPr>
            <p:spPr bwMode="auto">
              <a:xfrm>
                <a:off x="2682876" y="1646238"/>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5.6</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49" name="Rectangle 33">
                <a:extLst>
                  <a:ext uri="{FF2B5EF4-FFF2-40B4-BE49-F238E27FC236}">
                    <a16:creationId xmlns:a16="http://schemas.microsoft.com/office/drawing/2014/main" id="{300EFA60-A578-4A60-A9F5-EAC727D938D4}"/>
                  </a:ext>
                </a:extLst>
              </p:cNvPr>
              <p:cNvSpPr>
                <a:spLocks noChangeArrowheads="1"/>
              </p:cNvSpPr>
              <p:nvPr/>
            </p:nvSpPr>
            <p:spPr bwMode="auto">
              <a:xfrm>
                <a:off x="2682876" y="1447800"/>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5.8</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50" name="Rectangle 34">
                <a:extLst>
                  <a:ext uri="{FF2B5EF4-FFF2-40B4-BE49-F238E27FC236}">
                    <a16:creationId xmlns:a16="http://schemas.microsoft.com/office/drawing/2014/main" id="{07C66946-05D5-4085-9027-6E190386C632}"/>
                  </a:ext>
                </a:extLst>
              </p:cNvPr>
              <p:cNvSpPr>
                <a:spLocks noChangeArrowheads="1"/>
              </p:cNvSpPr>
              <p:nvPr/>
            </p:nvSpPr>
            <p:spPr bwMode="auto">
              <a:xfrm>
                <a:off x="2738439" y="1247775"/>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6</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51" name="Rectangle 35">
                <a:extLst>
                  <a:ext uri="{FF2B5EF4-FFF2-40B4-BE49-F238E27FC236}">
                    <a16:creationId xmlns:a16="http://schemas.microsoft.com/office/drawing/2014/main" id="{6441350F-05E5-4B27-BC86-AF38E77291BA}"/>
                  </a:ext>
                </a:extLst>
              </p:cNvPr>
              <p:cNvSpPr>
                <a:spLocks noChangeArrowheads="1"/>
              </p:cNvSpPr>
              <p:nvPr/>
            </p:nvSpPr>
            <p:spPr bwMode="auto">
              <a:xfrm>
                <a:off x="2682876" y="1049338"/>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6.2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52" name="Rectangle 36">
                <a:extLst>
                  <a:ext uri="{FF2B5EF4-FFF2-40B4-BE49-F238E27FC236}">
                    <a16:creationId xmlns:a16="http://schemas.microsoft.com/office/drawing/2014/main" id="{FA6ECBBB-CB4C-45D2-88EC-CE71C1A57276}"/>
                  </a:ext>
                </a:extLst>
              </p:cNvPr>
              <p:cNvSpPr>
                <a:spLocks noChangeArrowheads="1"/>
              </p:cNvSpPr>
              <p:nvPr/>
            </p:nvSpPr>
            <p:spPr bwMode="auto">
              <a:xfrm>
                <a:off x="2682876" y="850900"/>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6.4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53" name="Rectangle 37">
                <a:extLst>
                  <a:ext uri="{FF2B5EF4-FFF2-40B4-BE49-F238E27FC236}">
                    <a16:creationId xmlns:a16="http://schemas.microsoft.com/office/drawing/2014/main" id="{58B220AA-9348-4FDB-B640-6B97076BB6C5}"/>
                  </a:ext>
                </a:extLst>
              </p:cNvPr>
              <p:cNvSpPr>
                <a:spLocks noChangeArrowheads="1"/>
              </p:cNvSpPr>
              <p:nvPr/>
            </p:nvSpPr>
            <p:spPr bwMode="auto">
              <a:xfrm rot="16200000">
                <a:off x="2598560" y="1890826"/>
                <a:ext cx="368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c</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54" name="Rectangle 38">
                <a:extLst>
                  <a:ext uri="{FF2B5EF4-FFF2-40B4-BE49-F238E27FC236}">
                    <a16:creationId xmlns:a16="http://schemas.microsoft.com/office/drawing/2014/main" id="{BB8D473E-67B1-40D2-8CD4-E7E6850EF46F}"/>
                  </a:ext>
                </a:extLst>
              </p:cNvPr>
              <p:cNvSpPr>
                <a:spLocks noChangeArrowheads="1"/>
              </p:cNvSpPr>
              <p:nvPr/>
            </p:nvSpPr>
            <p:spPr bwMode="auto">
              <a:xfrm rot="16200000">
                <a:off x="2596156" y="1854314"/>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u</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55" name="Rectangle 39">
                <a:extLst>
                  <a:ext uri="{FF2B5EF4-FFF2-40B4-BE49-F238E27FC236}">
                    <a16:creationId xmlns:a16="http://schemas.microsoft.com/office/drawing/2014/main" id="{695DAB66-DB67-43DF-B786-F8FF0DE7B456}"/>
                  </a:ext>
                </a:extLst>
              </p:cNvPr>
              <p:cNvSpPr>
                <a:spLocks noChangeArrowheads="1"/>
              </p:cNvSpPr>
              <p:nvPr/>
            </p:nvSpPr>
            <p:spPr bwMode="auto">
              <a:xfrm rot="16200000">
                <a:off x="2586538" y="1797164"/>
                <a:ext cx="6091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m</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56" name="Rectangle 40">
                <a:extLst>
                  <a:ext uri="{FF2B5EF4-FFF2-40B4-BE49-F238E27FC236}">
                    <a16:creationId xmlns:a16="http://schemas.microsoft.com/office/drawing/2014/main" id="{51FC8AD5-5A92-4CB1-8021-46393050A242}"/>
                  </a:ext>
                </a:extLst>
              </p:cNvPr>
              <p:cNvSpPr>
                <a:spLocks noChangeArrowheads="1"/>
              </p:cNvSpPr>
              <p:nvPr/>
            </p:nvSpPr>
            <p:spPr bwMode="auto">
              <a:xfrm rot="16200000">
                <a:off x="2596156" y="1747951"/>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u</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57" name="Rectangle 41">
                <a:extLst>
                  <a:ext uri="{FF2B5EF4-FFF2-40B4-BE49-F238E27FC236}">
                    <a16:creationId xmlns:a16="http://schemas.microsoft.com/office/drawing/2014/main" id="{C9B6EC77-BE47-4085-AD99-A824D3987E7E}"/>
                  </a:ext>
                </a:extLst>
              </p:cNvPr>
              <p:cNvSpPr>
                <a:spLocks noChangeArrowheads="1"/>
              </p:cNvSpPr>
              <p:nvPr/>
            </p:nvSpPr>
            <p:spPr bwMode="auto">
              <a:xfrm rot="16200000">
                <a:off x="2608980" y="1717789"/>
                <a:ext cx="1603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l</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58" name="Rectangle 42">
                <a:extLst>
                  <a:ext uri="{FF2B5EF4-FFF2-40B4-BE49-F238E27FC236}">
                    <a16:creationId xmlns:a16="http://schemas.microsoft.com/office/drawing/2014/main" id="{3A2C9E79-162F-4DD6-B28C-66C56AB793A4}"/>
                  </a:ext>
                </a:extLst>
              </p:cNvPr>
              <p:cNvSpPr>
                <a:spLocks noChangeArrowheads="1"/>
              </p:cNvSpPr>
              <p:nvPr/>
            </p:nvSpPr>
            <p:spPr bwMode="auto">
              <a:xfrm rot="16200000">
                <a:off x="2596156" y="1686039"/>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a</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59" name="Rectangle 43">
                <a:extLst>
                  <a:ext uri="{FF2B5EF4-FFF2-40B4-BE49-F238E27FC236}">
                    <a16:creationId xmlns:a16="http://schemas.microsoft.com/office/drawing/2014/main" id="{1CF24A87-DEDA-4A25-9108-93A80C056F9D}"/>
                  </a:ext>
                </a:extLst>
              </p:cNvPr>
              <p:cNvSpPr>
                <a:spLocks noChangeArrowheads="1"/>
              </p:cNvSpPr>
              <p:nvPr/>
            </p:nvSpPr>
            <p:spPr bwMode="auto">
              <a:xfrm rot="16200000">
                <a:off x="2606575" y="1652701"/>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t</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0" name="Rectangle 44">
                <a:extLst>
                  <a:ext uri="{FF2B5EF4-FFF2-40B4-BE49-F238E27FC236}">
                    <a16:creationId xmlns:a16="http://schemas.microsoft.com/office/drawing/2014/main" id="{224F8C06-E853-4422-9B88-57ABE82A7640}"/>
                  </a:ext>
                </a:extLst>
              </p:cNvPr>
              <p:cNvSpPr>
                <a:spLocks noChangeArrowheads="1"/>
              </p:cNvSpPr>
              <p:nvPr/>
            </p:nvSpPr>
            <p:spPr bwMode="auto">
              <a:xfrm rot="16200000">
                <a:off x="2608980" y="1636826"/>
                <a:ext cx="1603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i</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1" name="Rectangle 45">
                <a:extLst>
                  <a:ext uri="{FF2B5EF4-FFF2-40B4-BE49-F238E27FC236}">
                    <a16:creationId xmlns:a16="http://schemas.microsoft.com/office/drawing/2014/main" id="{B946D11B-1D7B-444D-9208-CEA050205CE1}"/>
                  </a:ext>
                </a:extLst>
              </p:cNvPr>
              <p:cNvSpPr>
                <a:spLocks noChangeArrowheads="1"/>
              </p:cNvSpPr>
              <p:nvPr/>
            </p:nvSpPr>
            <p:spPr bwMode="auto">
              <a:xfrm rot="16200000">
                <a:off x="2598560" y="1605076"/>
                <a:ext cx="368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v</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2" name="Rectangle 46">
                <a:extLst>
                  <a:ext uri="{FF2B5EF4-FFF2-40B4-BE49-F238E27FC236}">
                    <a16:creationId xmlns:a16="http://schemas.microsoft.com/office/drawing/2014/main" id="{8CE2CFD6-9292-4E51-A980-69863ED76BD8}"/>
                  </a:ext>
                </a:extLst>
              </p:cNvPr>
              <p:cNvSpPr>
                <a:spLocks noChangeArrowheads="1"/>
              </p:cNvSpPr>
              <p:nvPr/>
            </p:nvSpPr>
            <p:spPr bwMode="auto">
              <a:xfrm rot="16200000">
                <a:off x="2596156" y="1568564"/>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3" name="Rectangle 47">
                <a:extLst>
                  <a:ext uri="{FF2B5EF4-FFF2-40B4-BE49-F238E27FC236}">
                    <a16:creationId xmlns:a16="http://schemas.microsoft.com/office/drawing/2014/main" id="{330877E2-0DAB-4B5B-8711-7D98F4DEBAE7}"/>
                  </a:ext>
                </a:extLst>
              </p:cNvPr>
              <p:cNvSpPr>
                <a:spLocks noChangeArrowheads="1"/>
              </p:cNvSpPr>
              <p:nvPr/>
            </p:nvSpPr>
            <p:spPr bwMode="auto">
              <a:xfrm rot="16200000">
                <a:off x="2606575" y="1533639"/>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 </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4" name="Rectangle 48">
                <a:extLst>
                  <a:ext uri="{FF2B5EF4-FFF2-40B4-BE49-F238E27FC236}">
                    <a16:creationId xmlns:a16="http://schemas.microsoft.com/office/drawing/2014/main" id="{2B4581FF-27D1-4223-8D38-CD51CF850BCF}"/>
                  </a:ext>
                </a:extLst>
              </p:cNvPr>
              <p:cNvSpPr>
                <a:spLocks noChangeArrowheads="1"/>
              </p:cNvSpPr>
              <p:nvPr/>
            </p:nvSpPr>
            <p:spPr bwMode="auto">
              <a:xfrm rot="16200000">
                <a:off x="2596156" y="1511414"/>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d</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5" name="Rectangle 49">
                <a:extLst>
                  <a:ext uri="{FF2B5EF4-FFF2-40B4-BE49-F238E27FC236}">
                    <a16:creationId xmlns:a16="http://schemas.microsoft.com/office/drawing/2014/main" id="{2F9E5B2A-8DEE-4288-8CAE-46870BFF2BFA}"/>
                  </a:ext>
                </a:extLst>
              </p:cNvPr>
              <p:cNvSpPr>
                <a:spLocks noChangeArrowheads="1"/>
              </p:cNvSpPr>
              <p:nvPr/>
            </p:nvSpPr>
            <p:spPr bwMode="auto">
              <a:xfrm rot="16200000">
                <a:off x="2596156" y="1468551"/>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6" name="Rectangle 50">
                <a:extLst>
                  <a:ext uri="{FF2B5EF4-FFF2-40B4-BE49-F238E27FC236}">
                    <a16:creationId xmlns:a16="http://schemas.microsoft.com/office/drawing/2014/main" id="{6ABA60FB-9175-4680-AB69-06508AD11577}"/>
                  </a:ext>
                </a:extLst>
              </p:cNvPr>
              <p:cNvSpPr>
                <a:spLocks noChangeArrowheads="1"/>
              </p:cNvSpPr>
              <p:nvPr/>
            </p:nvSpPr>
            <p:spPr bwMode="auto">
              <a:xfrm rot="16200000">
                <a:off x="2596156" y="1425689"/>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a</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7" name="Rectangle 51">
                <a:extLst>
                  <a:ext uri="{FF2B5EF4-FFF2-40B4-BE49-F238E27FC236}">
                    <a16:creationId xmlns:a16="http://schemas.microsoft.com/office/drawing/2014/main" id="{8B61CE44-3AE6-4712-AE54-66437AC3B1B8}"/>
                  </a:ext>
                </a:extLst>
              </p:cNvPr>
              <p:cNvSpPr>
                <a:spLocks noChangeArrowheads="1"/>
              </p:cNvSpPr>
              <p:nvPr/>
            </p:nvSpPr>
            <p:spPr bwMode="auto">
              <a:xfrm rot="16200000">
                <a:off x="2606575" y="1390764"/>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t</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8" name="Rectangle 52">
                <a:extLst>
                  <a:ext uri="{FF2B5EF4-FFF2-40B4-BE49-F238E27FC236}">
                    <a16:creationId xmlns:a16="http://schemas.microsoft.com/office/drawing/2014/main" id="{CF625567-AC99-44F3-BE21-A447BE2B0FB1}"/>
                  </a:ext>
                </a:extLst>
              </p:cNvPr>
              <p:cNvSpPr>
                <a:spLocks noChangeArrowheads="1"/>
              </p:cNvSpPr>
              <p:nvPr/>
            </p:nvSpPr>
            <p:spPr bwMode="auto">
              <a:xfrm rot="16200000">
                <a:off x="2596156" y="1363776"/>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h</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69" name="Rectangle 53">
                <a:extLst>
                  <a:ext uri="{FF2B5EF4-FFF2-40B4-BE49-F238E27FC236}">
                    <a16:creationId xmlns:a16="http://schemas.microsoft.com/office/drawing/2014/main" id="{2E07A062-8161-46DE-A4F6-406B85D60BA3}"/>
                  </a:ext>
                </a:extLst>
              </p:cNvPr>
              <p:cNvSpPr>
                <a:spLocks noChangeArrowheads="1"/>
              </p:cNvSpPr>
              <p:nvPr/>
            </p:nvSpPr>
            <p:spPr bwMode="auto">
              <a:xfrm rot="16200000">
                <a:off x="2598560" y="1325676"/>
                <a:ext cx="368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70" name="Freeform 54">
                <a:extLst>
                  <a:ext uri="{FF2B5EF4-FFF2-40B4-BE49-F238E27FC236}">
                    <a16:creationId xmlns:a16="http://schemas.microsoft.com/office/drawing/2014/main" id="{FD125F66-A58E-4FBA-B252-C88BC23BCF97}"/>
                  </a:ext>
                </a:extLst>
              </p:cNvPr>
              <p:cNvSpPr>
                <a:spLocks/>
              </p:cNvSpPr>
              <p:nvPr/>
            </p:nvSpPr>
            <p:spPr bwMode="auto">
              <a:xfrm>
                <a:off x="2825751" y="835025"/>
                <a:ext cx="41275" cy="41275"/>
              </a:xfrm>
              <a:custGeom>
                <a:avLst/>
                <a:gdLst>
                  <a:gd name="T0" fmla="*/ 0 w 105"/>
                  <a:gd name="T1" fmla="*/ 100 h 105"/>
                  <a:gd name="T2" fmla="*/ 1 w 105"/>
                  <a:gd name="T3" fmla="*/ 97 h 105"/>
                  <a:gd name="T4" fmla="*/ 46 w 105"/>
                  <a:gd name="T5" fmla="*/ 52 h 105"/>
                  <a:gd name="T6" fmla="*/ 1 w 105"/>
                  <a:gd name="T7" fmla="*/ 7 h 105"/>
                  <a:gd name="T8" fmla="*/ 0 w 105"/>
                  <a:gd name="T9" fmla="*/ 5 h 105"/>
                  <a:gd name="T10" fmla="*/ 1 w 105"/>
                  <a:gd name="T11" fmla="*/ 2 h 105"/>
                  <a:gd name="T12" fmla="*/ 4 w 105"/>
                  <a:gd name="T13" fmla="*/ 0 h 105"/>
                  <a:gd name="T14" fmla="*/ 8 w 105"/>
                  <a:gd name="T15" fmla="*/ 2 h 105"/>
                  <a:gd name="T16" fmla="*/ 52 w 105"/>
                  <a:gd name="T17" fmla="*/ 46 h 105"/>
                  <a:gd name="T18" fmla="*/ 97 w 105"/>
                  <a:gd name="T19" fmla="*/ 2 h 105"/>
                  <a:gd name="T20" fmla="*/ 100 w 105"/>
                  <a:gd name="T21" fmla="*/ 0 h 105"/>
                  <a:gd name="T22" fmla="*/ 103 w 105"/>
                  <a:gd name="T23" fmla="*/ 2 h 105"/>
                  <a:gd name="T24" fmla="*/ 105 w 105"/>
                  <a:gd name="T25" fmla="*/ 5 h 105"/>
                  <a:gd name="T26" fmla="*/ 103 w 105"/>
                  <a:gd name="T27" fmla="*/ 7 h 105"/>
                  <a:gd name="T28" fmla="*/ 58 w 105"/>
                  <a:gd name="T29" fmla="*/ 52 h 105"/>
                  <a:gd name="T30" fmla="*/ 103 w 105"/>
                  <a:gd name="T31" fmla="*/ 97 h 105"/>
                  <a:gd name="T32" fmla="*/ 105 w 105"/>
                  <a:gd name="T33" fmla="*/ 100 h 105"/>
                  <a:gd name="T34" fmla="*/ 103 w 105"/>
                  <a:gd name="T35" fmla="*/ 103 h 105"/>
                  <a:gd name="T36" fmla="*/ 100 w 105"/>
                  <a:gd name="T37" fmla="*/ 105 h 105"/>
                  <a:gd name="T38" fmla="*/ 97 w 105"/>
                  <a:gd name="T39" fmla="*/ 103 h 105"/>
                  <a:gd name="T40" fmla="*/ 52 w 105"/>
                  <a:gd name="T41" fmla="*/ 58 h 105"/>
                  <a:gd name="T42" fmla="*/ 8 w 105"/>
                  <a:gd name="T43" fmla="*/ 103 h 105"/>
                  <a:gd name="T44" fmla="*/ 4 w 105"/>
                  <a:gd name="T45" fmla="*/ 105 h 105"/>
                  <a:gd name="T46" fmla="*/ 1 w 105"/>
                  <a:gd name="T47" fmla="*/ 103 h 105"/>
                  <a:gd name="T48" fmla="*/ 0 w 105"/>
                  <a:gd name="T49"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05">
                    <a:moveTo>
                      <a:pt x="0" y="100"/>
                    </a:moveTo>
                    <a:cubicBezTo>
                      <a:pt x="0" y="99"/>
                      <a:pt x="1" y="98"/>
                      <a:pt x="1" y="97"/>
                    </a:cubicBezTo>
                    <a:lnTo>
                      <a:pt x="46" y="52"/>
                    </a:lnTo>
                    <a:lnTo>
                      <a:pt x="1" y="7"/>
                    </a:lnTo>
                    <a:cubicBezTo>
                      <a:pt x="1" y="7"/>
                      <a:pt x="0" y="6"/>
                      <a:pt x="0" y="5"/>
                    </a:cubicBezTo>
                    <a:cubicBezTo>
                      <a:pt x="0" y="4"/>
                      <a:pt x="1" y="3"/>
                      <a:pt x="1" y="2"/>
                    </a:cubicBezTo>
                    <a:cubicBezTo>
                      <a:pt x="2" y="1"/>
                      <a:pt x="3" y="0"/>
                      <a:pt x="4" y="0"/>
                    </a:cubicBezTo>
                    <a:cubicBezTo>
                      <a:pt x="5" y="0"/>
                      <a:pt x="7" y="1"/>
                      <a:pt x="8" y="2"/>
                    </a:cubicBezTo>
                    <a:lnTo>
                      <a:pt x="52" y="46"/>
                    </a:lnTo>
                    <a:lnTo>
                      <a:pt x="97" y="2"/>
                    </a:lnTo>
                    <a:cubicBezTo>
                      <a:pt x="98" y="1"/>
                      <a:pt x="99" y="0"/>
                      <a:pt x="100" y="0"/>
                    </a:cubicBezTo>
                    <a:cubicBezTo>
                      <a:pt x="101" y="0"/>
                      <a:pt x="102" y="1"/>
                      <a:pt x="103" y="2"/>
                    </a:cubicBezTo>
                    <a:cubicBezTo>
                      <a:pt x="104" y="3"/>
                      <a:pt x="105" y="4"/>
                      <a:pt x="105" y="5"/>
                    </a:cubicBezTo>
                    <a:cubicBezTo>
                      <a:pt x="105" y="6"/>
                      <a:pt x="104" y="7"/>
                      <a:pt x="103" y="7"/>
                    </a:cubicBezTo>
                    <a:lnTo>
                      <a:pt x="58" y="52"/>
                    </a:lnTo>
                    <a:lnTo>
                      <a:pt x="103" y="97"/>
                    </a:lnTo>
                    <a:cubicBezTo>
                      <a:pt x="104" y="98"/>
                      <a:pt x="105" y="99"/>
                      <a:pt x="105" y="100"/>
                    </a:cubicBezTo>
                    <a:cubicBezTo>
                      <a:pt x="105" y="101"/>
                      <a:pt x="104" y="102"/>
                      <a:pt x="103" y="103"/>
                    </a:cubicBezTo>
                    <a:cubicBezTo>
                      <a:pt x="102" y="104"/>
                      <a:pt x="101" y="105"/>
                      <a:pt x="100" y="105"/>
                    </a:cubicBezTo>
                    <a:cubicBezTo>
                      <a:pt x="99" y="105"/>
                      <a:pt x="98" y="104"/>
                      <a:pt x="97" y="103"/>
                    </a:cubicBezTo>
                    <a:lnTo>
                      <a:pt x="52" y="58"/>
                    </a:lnTo>
                    <a:lnTo>
                      <a:pt x="8" y="103"/>
                    </a:lnTo>
                    <a:cubicBezTo>
                      <a:pt x="7" y="104"/>
                      <a:pt x="6" y="105"/>
                      <a:pt x="4" y="105"/>
                    </a:cubicBezTo>
                    <a:cubicBezTo>
                      <a:pt x="3" y="105"/>
                      <a:pt x="2" y="104"/>
                      <a:pt x="1" y="103"/>
                    </a:cubicBezTo>
                    <a:cubicBezTo>
                      <a:pt x="1" y="102"/>
                      <a:pt x="0" y="101"/>
                      <a:pt x="0" y="10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71" name="Rectangle 55">
                <a:extLst>
                  <a:ext uri="{FF2B5EF4-FFF2-40B4-BE49-F238E27FC236}">
                    <a16:creationId xmlns:a16="http://schemas.microsoft.com/office/drawing/2014/main" id="{74DC8DAC-7539-4C62-9E30-04EF6A9125F1}"/>
                  </a:ext>
                </a:extLst>
              </p:cNvPr>
              <p:cNvSpPr>
                <a:spLocks noChangeArrowheads="1"/>
              </p:cNvSpPr>
              <p:nvPr/>
            </p:nvSpPr>
            <p:spPr bwMode="auto">
              <a:xfrm>
                <a:off x="2881314" y="801688"/>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72" name="Rectangle 56">
                <a:extLst>
                  <a:ext uri="{FF2B5EF4-FFF2-40B4-BE49-F238E27FC236}">
                    <a16:creationId xmlns:a16="http://schemas.microsoft.com/office/drawing/2014/main" id="{C875D5D7-E40C-4126-AB1C-B75441160158}"/>
                  </a:ext>
                </a:extLst>
              </p:cNvPr>
              <p:cNvSpPr>
                <a:spLocks noChangeArrowheads="1"/>
              </p:cNvSpPr>
              <p:nvPr/>
            </p:nvSpPr>
            <p:spPr bwMode="auto">
              <a:xfrm>
                <a:off x="2962276" y="769938"/>
                <a:ext cx="28854"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0" u="none" strike="noStrike" cap="none" normalizeH="0" baseline="0">
                    <a:ln>
                      <a:noFill/>
                    </a:ln>
                    <a:solidFill>
                      <a:schemeClr val="accent1">
                        <a:lumMod val="75000"/>
                      </a:schemeClr>
                    </a:solidFill>
                    <a:effectLst/>
                    <a:latin typeface="Arial Narrow" panose="020B0606020202030204" pitchFamily="34" charset="0"/>
                  </a:rPr>
                  <a:t>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73" name="Rectangle 57">
                <a:extLst>
                  <a:ext uri="{FF2B5EF4-FFF2-40B4-BE49-F238E27FC236}">
                    <a16:creationId xmlns:a16="http://schemas.microsoft.com/office/drawing/2014/main" id="{6D060BF1-82BA-4431-8236-71556935DC8E}"/>
                  </a:ext>
                </a:extLst>
              </p:cNvPr>
              <p:cNvSpPr>
                <a:spLocks noChangeArrowheads="1"/>
              </p:cNvSpPr>
              <p:nvPr/>
            </p:nvSpPr>
            <p:spPr bwMode="auto">
              <a:xfrm>
                <a:off x="3124201" y="714375"/>
                <a:ext cx="9281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accent1">
                        <a:lumMod val="75000"/>
                      </a:schemeClr>
                    </a:solidFill>
                    <a:effectLst/>
                    <a:latin typeface="Arial Narrow" panose="020B0606020202030204" pitchFamily="34" charset="0"/>
                  </a:rPr>
                  <a:t>Cumulative deaths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74" name="Freeform 58">
                <a:extLst>
                  <a:ext uri="{FF2B5EF4-FFF2-40B4-BE49-F238E27FC236}">
                    <a16:creationId xmlns:a16="http://schemas.microsoft.com/office/drawing/2014/main" id="{7A179DCE-F779-4725-B255-41B17C898761}"/>
                  </a:ext>
                </a:extLst>
              </p:cNvPr>
              <p:cNvSpPr>
                <a:spLocks noEditPoints="1"/>
              </p:cNvSpPr>
              <p:nvPr/>
            </p:nvSpPr>
            <p:spPr bwMode="auto">
              <a:xfrm>
                <a:off x="2813051" y="1004888"/>
                <a:ext cx="1589088" cy="1408113"/>
              </a:xfrm>
              <a:custGeom>
                <a:avLst/>
                <a:gdLst>
                  <a:gd name="T0" fmla="*/ 34 w 1001"/>
                  <a:gd name="T1" fmla="*/ 875 h 887"/>
                  <a:gd name="T2" fmla="*/ 61 w 1001"/>
                  <a:gd name="T3" fmla="*/ 869 h 887"/>
                  <a:gd name="T4" fmla="*/ 60 w 1001"/>
                  <a:gd name="T5" fmla="*/ 867 h 887"/>
                  <a:gd name="T6" fmla="*/ 92 w 1001"/>
                  <a:gd name="T7" fmla="*/ 852 h 887"/>
                  <a:gd name="T8" fmla="*/ 102 w 1001"/>
                  <a:gd name="T9" fmla="*/ 846 h 887"/>
                  <a:gd name="T10" fmla="*/ 129 w 1001"/>
                  <a:gd name="T11" fmla="*/ 824 h 887"/>
                  <a:gd name="T12" fmla="*/ 147 w 1001"/>
                  <a:gd name="T13" fmla="*/ 804 h 887"/>
                  <a:gd name="T14" fmla="*/ 155 w 1001"/>
                  <a:gd name="T15" fmla="*/ 790 h 887"/>
                  <a:gd name="T16" fmla="*/ 178 w 1001"/>
                  <a:gd name="T17" fmla="*/ 764 h 887"/>
                  <a:gd name="T18" fmla="*/ 185 w 1001"/>
                  <a:gd name="T19" fmla="*/ 754 h 887"/>
                  <a:gd name="T20" fmla="*/ 198 w 1001"/>
                  <a:gd name="T21" fmla="*/ 721 h 887"/>
                  <a:gd name="T22" fmla="*/ 211 w 1001"/>
                  <a:gd name="T23" fmla="*/ 697 h 887"/>
                  <a:gd name="T24" fmla="*/ 215 w 1001"/>
                  <a:gd name="T25" fmla="*/ 682 h 887"/>
                  <a:gd name="T26" fmla="*/ 231 w 1001"/>
                  <a:gd name="T27" fmla="*/ 650 h 887"/>
                  <a:gd name="T28" fmla="*/ 235 w 1001"/>
                  <a:gd name="T29" fmla="*/ 639 h 887"/>
                  <a:gd name="T30" fmla="*/ 247 w 1001"/>
                  <a:gd name="T31" fmla="*/ 606 h 887"/>
                  <a:gd name="T32" fmla="*/ 259 w 1001"/>
                  <a:gd name="T33" fmla="*/ 581 h 887"/>
                  <a:gd name="T34" fmla="*/ 261 w 1001"/>
                  <a:gd name="T35" fmla="*/ 566 h 887"/>
                  <a:gd name="T36" fmla="*/ 276 w 1001"/>
                  <a:gd name="T37" fmla="*/ 533 h 887"/>
                  <a:gd name="T38" fmla="*/ 279 w 1001"/>
                  <a:gd name="T39" fmla="*/ 522 h 887"/>
                  <a:gd name="T40" fmla="*/ 289 w 1001"/>
                  <a:gd name="T41" fmla="*/ 488 h 887"/>
                  <a:gd name="T42" fmla="*/ 301 w 1001"/>
                  <a:gd name="T43" fmla="*/ 463 h 887"/>
                  <a:gd name="T44" fmla="*/ 303 w 1001"/>
                  <a:gd name="T45" fmla="*/ 448 h 887"/>
                  <a:gd name="T46" fmla="*/ 318 w 1001"/>
                  <a:gd name="T47" fmla="*/ 415 h 887"/>
                  <a:gd name="T48" fmla="*/ 322 w 1001"/>
                  <a:gd name="T49" fmla="*/ 405 h 887"/>
                  <a:gd name="T50" fmla="*/ 333 w 1001"/>
                  <a:gd name="T51" fmla="*/ 371 h 887"/>
                  <a:gd name="T52" fmla="*/ 346 w 1001"/>
                  <a:gd name="T53" fmla="*/ 346 h 887"/>
                  <a:gd name="T54" fmla="*/ 349 w 1001"/>
                  <a:gd name="T55" fmla="*/ 331 h 887"/>
                  <a:gd name="T56" fmla="*/ 365 w 1001"/>
                  <a:gd name="T57" fmla="*/ 299 h 887"/>
                  <a:gd name="T58" fmla="*/ 369 w 1001"/>
                  <a:gd name="T59" fmla="*/ 289 h 887"/>
                  <a:gd name="T60" fmla="*/ 381 w 1001"/>
                  <a:gd name="T61" fmla="*/ 256 h 887"/>
                  <a:gd name="T62" fmla="*/ 398 w 1001"/>
                  <a:gd name="T63" fmla="*/ 233 h 887"/>
                  <a:gd name="T64" fmla="*/ 404 w 1001"/>
                  <a:gd name="T65" fmla="*/ 219 h 887"/>
                  <a:gd name="T66" fmla="*/ 425 w 1001"/>
                  <a:gd name="T67" fmla="*/ 190 h 887"/>
                  <a:gd name="T68" fmla="*/ 431 w 1001"/>
                  <a:gd name="T69" fmla="*/ 180 h 887"/>
                  <a:gd name="T70" fmla="*/ 438 w 1001"/>
                  <a:gd name="T71" fmla="*/ 163 h 887"/>
                  <a:gd name="T72" fmla="*/ 462 w 1001"/>
                  <a:gd name="T73" fmla="*/ 146 h 887"/>
                  <a:gd name="T74" fmla="*/ 472 w 1001"/>
                  <a:gd name="T75" fmla="*/ 134 h 887"/>
                  <a:gd name="T76" fmla="*/ 501 w 1001"/>
                  <a:gd name="T77" fmla="*/ 114 h 887"/>
                  <a:gd name="T78" fmla="*/ 511 w 1001"/>
                  <a:gd name="T79" fmla="*/ 109 h 887"/>
                  <a:gd name="T80" fmla="*/ 544 w 1001"/>
                  <a:gd name="T81" fmla="*/ 96 h 887"/>
                  <a:gd name="T82" fmla="*/ 570 w 1001"/>
                  <a:gd name="T83" fmla="*/ 93 h 887"/>
                  <a:gd name="T84" fmla="*/ 586 w 1001"/>
                  <a:gd name="T85" fmla="*/ 93 h 887"/>
                  <a:gd name="T86" fmla="*/ 621 w 1001"/>
                  <a:gd name="T87" fmla="*/ 100 h 887"/>
                  <a:gd name="T88" fmla="*/ 632 w 1001"/>
                  <a:gd name="T89" fmla="*/ 102 h 887"/>
                  <a:gd name="T90" fmla="*/ 668 w 1001"/>
                  <a:gd name="T91" fmla="*/ 101 h 887"/>
                  <a:gd name="T92" fmla="*/ 695 w 1001"/>
                  <a:gd name="T93" fmla="*/ 102 h 887"/>
                  <a:gd name="T94" fmla="*/ 708 w 1001"/>
                  <a:gd name="T95" fmla="*/ 93 h 887"/>
                  <a:gd name="T96" fmla="*/ 741 w 1001"/>
                  <a:gd name="T97" fmla="*/ 80 h 887"/>
                  <a:gd name="T98" fmla="*/ 753 w 1001"/>
                  <a:gd name="T99" fmla="*/ 71 h 887"/>
                  <a:gd name="T100" fmla="*/ 766 w 1001"/>
                  <a:gd name="T101" fmla="*/ 61 h 887"/>
                  <a:gd name="T102" fmla="*/ 789 w 1001"/>
                  <a:gd name="T103" fmla="*/ 47 h 887"/>
                  <a:gd name="T104" fmla="*/ 800 w 1001"/>
                  <a:gd name="T105" fmla="*/ 35 h 887"/>
                  <a:gd name="T106" fmla="*/ 814 w 1001"/>
                  <a:gd name="T107" fmla="*/ 24 h 887"/>
                  <a:gd name="T108" fmla="*/ 828 w 1001"/>
                  <a:gd name="T109" fmla="*/ 22 h 887"/>
                  <a:gd name="T110" fmla="*/ 860 w 1001"/>
                  <a:gd name="T111" fmla="*/ 8 h 887"/>
                  <a:gd name="T112" fmla="*/ 888 w 1001"/>
                  <a:gd name="T113" fmla="*/ 5 h 887"/>
                  <a:gd name="T114" fmla="*/ 903 w 1001"/>
                  <a:gd name="T115" fmla="*/ 2 h 887"/>
                  <a:gd name="T116" fmla="*/ 938 w 1001"/>
                  <a:gd name="T117" fmla="*/ 3 h 887"/>
                  <a:gd name="T118" fmla="*/ 950 w 1001"/>
                  <a:gd name="T119" fmla="*/ 3 h 887"/>
                  <a:gd name="T120" fmla="*/ 985 w 1001"/>
                  <a:gd name="T121" fmla="*/ 0 h 887"/>
                  <a:gd name="T122" fmla="*/ 1 w 1001"/>
                  <a:gd name="T123" fmla="*/ 887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1" h="887">
                    <a:moveTo>
                      <a:pt x="16" y="883"/>
                    </a:moveTo>
                    <a:lnTo>
                      <a:pt x="20" y="882"/>
                    </a:lnTo>
                    <a:lnTo>
                      <a:pt x="19" y="879"/>
                    </a:lnTo>
                    <a:lnTo>
                      <a:pt x="15" y="881"/>
                    </a:lnTo>
                    <a:lnTo>
                      <a:pt x="16" y="883"/>
                    </a:lnTo>
                    <a:close/>
                    <a:moveTo>
                      <a:pt x="31" y="878"/>
                    </a:moveTo>
                    <a:lnTo>
                      <a:pt x="35" y="877"/>
                    </a:lnTo>
                    <a:lnTo>
                      <a:pt x="34" y="875"/>
                    </a:lnTo>
                    <a:lnTo>
                      <a:pt x="30" y="876"/>
                    </a:lnTo>
                    <a:lnTo>
                      <a:pt x="31" y="878"/>
                    </a:lnTo>
                    <a:close/>
                    <a:moveTo>
                      <a:pt x="46" y="874"/>
                    </a:moveTo>
                    <a:lnTo>
                      <a:pt x="50" y="873"/>
                    </a:lnTo>
                    <a:lnTo>
                      <a:pt x="49" y="870"/>
                    </a:lnTo>
                    <a:lnTo>
                      <a:pt x="45" y="871"/>
                    </a:lnTo>
                    <a:lnTo>
                      <a:pt x="46" y="874"/>
                    </a:lnTo>
                    <a:close/>
                    <a:moveTo>
                      <a:pt x="61" y="869"/>
                    </a:moveTo>
                    <a:lnTo>
                      <a:pt x="63" y="869"/>
                    </a:lnTo>
                    <a:lnTo>
                      <a:pt x="64" y="868"/>
                    </a:lnTo>
                    <a:lnTo>
                      <a:pt x="65" y="868"/>
                    </a:lnTo>
                    <a:lnTo>
                      <a:pt x="63" y="866"/>
                    </a:lnTo>
                    <a:lnTo>
                      <a:pt x="63" y="866"/>
                    </a:lnTo>
                    <a:lnTo>
                      <a:pt x="63" y="867"/>
                    </a:lnTo>
                    <a:lnTo>
                      <a:pt x="63" y="866"/>
                    </a:lnTo>
                    <a:lnTo>
                      <a:pt x="60" y="867"/>
                    </a:lnTo>
                    <a:lnTo>
                      <a:pt x="61" y="869"/>
                    </a:lnTo>
                    <a:close/>
                    <a:moveTo>
                      <a:pt x="75" y="862"/>
                    </a:moveTo>
                    <a:lnTo>
                      <a:pt x="78" y="860"/>
                    </a:lnTo>
                    <a:lnTo>
                      <a:pt x="77" y="858"/>
                    </a:lnTo>
                    <a:lnTo>
                      <a:pt x="74" y="860"/>
                    </a:lnTo>
                    <a:lnTo>
                      <a:pt x="75" y="862"/>
                    </a:lnTo>
                    <a:close/>
                    <a:moveTo>
                      <a:pt x="88" y="854"/>
                    </a:moveTo>
                    <a:lnTo>
                      <a:pt x="92" y="852"/>
                    </a:lnTo>
                    <a:lnTo>
                      <a:pt x="90" y="850"/>
                    </a:lnTo>
                    <a:lnTo>
                      <a:pt x="87" y="852"/>
                    </a:lnTo>
                    <a:lnTo>
                      <a:pt x="88" y="854"/>
                    </a:lnTo>
                    <a:close/>
                    <a:moveTo>
                      <a:pt x="102" y="846"/>
                    </a:moveTo>
                    <a:lnTo>
                      <a:pt x="105" y="844"/>
                    </a:lnTo>
                    <a:lnTo>
                      <a:pt x="104" y="842"/>
                    </a:lnTo>
                    <a:lnTo>
                      <a:pt x="101" y="844"/>
                    </a:lnTo>
                    <a:lnTo>
                      <a:pt x="102" y="846"/>
                    </a:lnTo>
                    <a:close/>
                    <a:moveTo>
                      <a:pt x="115" y="838"/>
                    </a:moveTo>
                    <a:lnTo>
                      <a:pt x="119" y="836"/>
                    </a:lnTo>
                    <a:lnTo>
                      <a:pt x="118" y="834"/>
                    </a:lnTo>
                    <a:lnTo>
                      <a:pt x="114" y="836"/>
                    </a:lnTo>
                    <a:lnTo>
                      <a:pt x="115" y="838"/>
                    </a:lnTo>
                    <a:close/>
                    <a:moveTo>
                      <a:pt x="129" y="829"/>
                    </a:moveTo>
                    <a:lnTo>
                      <a:pt x="131" y="826"/>
                    </a:lnTo>
                    <a:lnTo>
                      <a:pt x="129" y="824"/>
                    </a:lnTo>
                    <a:lnTo>
                      <a:pt x="126" y="828"/>
                    </a:lnTo>
                    <a:lnTo>
                      <a:pt x="129" y="829"/>
                    </a:lnTo>
                    <a:close/>
                    <a:moveTo>
                      <a:pt x="138" y="817"/>
                    </a:moveTo>
                    <a:lnTo>
                      <a:pt x="140" y="814"/>
                    </a:lnTo>
                    <a:lnTo>
                      <a:pt x="138" y="812"/>
                    </a:lnTo>
                    <a:lnTo>
                      <a:pt x="136" y="815"/>
                    </a:lnTo>
                    <a:lnTo>
                      <a:pt x="138" y="817"/>
                    </a:lnTo>
                    <a:close/>
                    <a:moveTo>
                      <a:pt x="147" y="804"/>
                    </a:moveTo>
                    <a:lnTo>
                      <a:pt x="150" y="801"/>
                    </a:lnTo>
                    <a:lnTo>
                      <a:pt x="148" y="799"/>
                    </a:lnTo>
                    <a:lnTo>
                      <a:pt x="145" y="803"/>
                    </a:lnTo>
                    <a:lnTo>
                      <a:pt x="147" y="804"/>
                    </a:lnTo>
                    <a:close/>
                    <a:moveTo>
                      <a:pt x="157" y="792"/>
                    </a:moveTo>
                    <a:lnTo>
                      <a:pt x="159" y="789"/>
                    </a:lnTo>
                    <a:lnTo>
                      <a:pt x="157" y="787"/>
                    </a:lnTo>
                    <a:lnTo>
                      <a:pt x="155" y="790"/>
                    </a:lnTo>
                    <a:lnTo>
                      <a:pt x="157" y="792"/>
                    </a:lnTo>
                    <a:close/>
                    <a:moveTo>
                      <a:pt x="166" y="779"/>
                    </a:moveTo>
                    <a:lnTo>
                      <a:pt x="169" y="776"/>
                    </a:lnTo>
                    <a:lnTo>
                      <a:pt x="167" y="774"/>
                    </a:lnTo>
                    <a:lnTo>
                      <a:pt x="164" y="778"/>
                    </a:lnTo>
                    <a:lnTo>
                      <a:pt x="166" y="779"/>
                    </a:lnTo>
                    <a:close/>
                    <a:moveTo>
                      <a:pt x="176" y="767"/>
                    </a:moveTo>
                    <a:lnTo>
                      <a:pt x="178" y="764"/>
                    </a:lnTo>
                    <a:lnTo>
                      <a:pt x="176" y="762"/>
                    </a:lnTo>
                    <a:lnTo>
                      <a:pt x="174" y="765"/>
                    </a:lnTo>
                    <a:lnTo>
                      <a:pt x="176" y="767"/>
                    </a:lnTo>
                    <a:close/>
                    <a:moveTo>
                      <a:pt x="185" y="754"/>
                    </a:moveTo>
                    <a:lnTo>
                      <a:pt x="188" y="751"/>
                    </a:lnTo>
                    <a:lnTo>
                      <a:pt x="186" y="750"/>
                    </a:lnTo>
                    <a:lnTo>
                      <a:pt x="183" y="753"/>
                    </a:lnTo>
                    <a:lnTo>
                      <a:pt x="185" y="754"/>
                    </a:lnTo>
                    <a:close/>
                    <a:moveTo>
                      <a:pt x="193" y="740"/>
                    </a:moveTo>
                    <a:lnTo>
                      <a:pt x="195" y="737"/>
                    </a:lnTo>
                    <a:lnTo>
                      <a:pt x="192" y="736"/>
                    </a:lnTo>
                    <a:lnTo>
                      <a:pt x="191" y="739"/>
                    </a:lnTo>
                    <a:lnTo>
                      <a:pt x="193" y="740"/>
                    </a:lnTo>
                    <a:close/>
                    <a:moveTo>
                      <a:pt x="199" y="726"/>
                    </a:moveTo>
                    <a:lnTo>
                      <a:pt x="201" y="722"/>
                    </a:lnTo>
                    <a:lnTo>
                      <a:pt x="198" y="721"/>
                    </a:lnTo>
                    <a:lnTo>
                      <a:pt x="197" y="725"/>
                    </a:lnTo>
                    <a:lnTo>
                      <a:pt x="199" y="726"/>
                    </a:lnTo>
                    <a:close/>
                    <a:moveTo>
                      <a:pt x="205" y="712"/>
                    </a:moveTo>
                    <a:lnTo>
                      <a:pt x="207" y="708"/>
                    </a:lnTo>
                    <a:lnTo>
                      <a:pt x="204" y="707"/>
                    </a:lnTo>
                    <a:lnTo>
                      <a:pt x="203" y="711"/>
                    </a:lnTo>
                    <a:lnTo>
                      <a:pt x="205" y="712"/>
                    </a:lnTo>
                    <a:close/>
                    <a:moveTo>
                      <a:pt x="211" y="697"/>
                    </a:moveTo>
                    <a:lnTo>
                      <a:pt x="213" y="694"/>
                    </a:lnTo>
                    <a:lnTo>
                      <a:pt x="210" y="693"/>
                    </a:lnTo>
                    <a:lnTo>
                      <a:pt x="209" y="696"/>
                    </a:lnTo>
                    <a:lnTo>
                      <a:pt x="211" y="697"/>
                    </a:lnTo>
                    <a:close/>
                    <a:moveTo>
                      <a:pt x="217" y="683"/>
                    </a:moveTo>
                    <a:lnTo>
                      <a:pt x="219" y="679"/>
                    </a:lnTo>
                    <a:lnTo>
                      <a:pt x="216" y="678"/>
                    </a:lnTo>
                    <a:lnTo>
                      <a:pt x="215" y="682"/>
                    </a:lnTo>
                    <a:lnTo>
                      <a:pt x="217" y="683"/>
                    </a:lnTo>
                    <a:close/>
                    <a:moveTo>
                      <a:pt x="223" y="668"/>
                    </a:moveTo>
                    <a:lnTo>
                      <a:pt x="225" y="665"/>
                    </a:lnTo>
                    <a:lnTo>
                      <a:pt x="222" y="664"/>
                    </a:lnTo>
                    <a:lnTo>
                      <a:pt x="221" y="667"/>
                    </a:lnTo>
                    <a:lnTo>
                      <a:pt x="223" y="668"/>
                    </a:lnTo>
                    <a:close/>
                    <a:moveTo>
                      <a:pt x="229" y="654"/>
                    </a:moveTo>
                    <a:lnTo>
                      <a:pt x="231" y="650"/>
                    </a:lnTo>
                    <a:lnTo>
                      <a:pt x="229" y="649"/>
                    </a:lnTo>
                    <a:lnTo>
                      <a:pt x="227" y="653"/>
                    </a:lnTo>
                    <a:lnTo>
                      <a:pt x="229" y="654"/>
                    </a:lnTo>
                    <a:close/>
                    <a:moveTo>
                      <a:pt x="235" y="639"/>
                    </a:moveTo>
                    <a:lnTo>
                      <a:pt x="237" y="636"/>
                    </a:lnTo>
                    <a:lnTo>
                      <a:pt x="234" y="635"/>
                    </a:lnTo>
                    <a:lnTo>
                      <a:pt x="233" y="638"/>
                    </a:lnTo>
                    <a:lnTo>
                      <a:pt x="235" y="639"/>
                    </a:lnTo>
                    <a:close/>
                    <a:moveTo>
                      <a:pt x="242" y="625"/>
                    </a:moveTo>
                    <a:lnTo>
                      <a:pt x="243" y="621"/>
                    </a:lnTo>
                    <a:lnTo>
                      <a:pt x="241" y="620"/>
                    </a:lnTo>
                    <a:lnTo>
                      <a:pt x="239" y="624"/>
                    </a:lnTo>
                    <a:lnTo>
                      <a:pt x="242" y="625"/>
                    </a:lnTo>
                    <a:close/>
                    <a:moveTo>
                      <a:pt x="248" y="611"/>
                    </a:moveTo>
                    <a:lnTo>
                      <a:pt x="249" y="607"/>
                    </a:lnTo>
                    <a:lnTo>
                      <a:pt x="247" y="606"/>
                    </a:lnTo>
                    <a:lnTo>
                      <a:pt x="245" y="610"/>
                    </a:lnTo>
                    <a:lnTo>
                      <a:pt x="248" y="611"/>
                    </a:lnTo>
                    <a:close/>
                    <a:moveTo>
                      <a:pt x="254" y="596"/>
                    </a:moveTo>
                    <a:lnTo>
                      <a:pt x="255" y="592"/>
                    </a:lnTo>
                    <a:lnTo>
                      <a:pt x="252" y="592"/>
                    </a:lnTo>
                    <a:lnTo>
                      <a:pt x="251" y="595"/>
                    </a:lnTo>
                    <a:lnTo>
                      <a:pt x="254" y="596"/>
                    </a:lnTo>
                    <a:close/>
                    <a:moveTo>
                      <a:pt x="259" y="581"/>
                    </a:moveTo>
                    <a:lnTo>
                      <a:pt x="260" y="578"/>
                    </a:lnTo>
                    <a:lnTo>
                      <a:pt x="257" y="577"/>
                    </a:lnTo>
                    <a:lnTo>
                      <a:pt x="256" y="580"/>
                    </a:lnTo>
                    <a:lnTo>
                      <a:pt x="259" y="581"/>
                    </a:lnTo>
                    <a:close/>
                    <a:moveTo>
                      <a:pt x="264" y="567"/>
                    </a:moveTo>
                    <a:lnTo>
                      <a:pt x="265" y="563"/>
                    </a:lnTo>
                    <a:lnTo>
                      <a:pt x="263" y="562"/>
                    </a:lnTo>
                    <a:lnTo>
                      <a:pt x="261" y="566"/>
                    </a:lnTo>
                    <a:lnTo>
                      <a:pt x="264" y="567"/>
                    </a:lnTo>
                    <a:close/>
                    <a:moveTo>
                      <a:pt x="269" y="552"/>
                    </a:moveTo>
                    <a:lnTo>
                      <a:pt x="270" y="548"/>
                    </a:lnTo>
                    <a:lnTo>
                      <a:pt x="268" y="547"/>
                    </a:lnTo>
                    <a:lnTo>
                      <a:pt x="267" y="551"/>
                    </a:lnTo>
                    <a:lnTo>
                      <a:pt x="269" y="552"/>
                    </a:lnTo>
                    <a:close/>
                    <a:moveTo>
                      <a:pt x="274" y="537"/>
                    </a:moveTo>
                    <a:lnTo>
                      <a:pt x="276" y="533"/>
                    </a:lnTo>
                    <a:lnTo>
                      <a:pt x="273" y="532"/>
                    </a:lnTo>
                    <a:lnTo>
                      <a:pt x="272" y="536"/>
                    </a:lnTo>
                    <a:lnTo>
                      <a:pt x="274" y="537"/>
                    </a:lnTo>
                    <a:close/>
                    <a:moveTo>
                      <a:pt x="279" y="522"/>
                    </a:moveTo>
                    <a:lnTo>
                      <a:pt x="281" y="519"/>
                    </a:lnTo>
                    <a:lnTo>
                      <a:pt x="279" y="518"/>
                    </a:lnTo>
                    <a:lnTo>
                      <a:pt x="277" y="521"/>
                    </a:lnTo>
                    <a:lnTo>
                      <a:pt x="279" y="522"/>
                    </a:lnTo>
                    <a:close/>
                    <a:moveTo>
                      <a:pt x="285" y="507"/>
                    </a:moveTo>
                    <a:lnTo>
                      <a:pt x="286" y="504"/>
                    </a:lnTo>
                    <a:lnTo>
                      <a:pt x="284" y="503"/>
                    </a:lnTo>
                    <a:lnTo>
                      <a:pt x="282" y="507"/>
                    </a:lnTo>
                    <a:lnTo>
                      <a:pt x="285" y="507"/>
                    </a:lnTo>
                    <a:close/>
                    <a:moveTo>
                      <a:pt x="290" y="493"/>
                    </a:moveTo>
                    <a:lnTo>
                      <a:pt x="291" y="489"/>
                    </a:lnTo>
                    <a:lnTo>
                      <a:pt x="289" y="488"/>
                    </a:lnTo>
                    <a:lnTo>
                      <a:pt x="288" y="492"/>
                    </a:lnTo>
                    <a:lnTo>
                      <a:pt x="290" y="493"/>
                    </a:lnTo>
                    <a:close/>
                    <a:moveTo>
                      <a:pt x="295" y="478"/>
                    </a:moveTo>
                    <a:lnTo>
                      <a:pt x="297" y="474"/>
                    </a:lnTo>
                    <a:lnTo>
                      <a:pt x="294" y="473"/>
                    </a:lnTo>
                    <a:lnTo>
                      <a:pt x="293" y="477"/>
                    </a:lnTo>
                    <a:lnTo>
                      <a:pt x="295" y="478"/>
                    </a:lnTo>
                    <a:close/>
                    <a:moveTo>
                      <a:pt x="301" y="463"/>
                    </a:moveTo>
                    <a:lnTo>
                      <a:pt x="302" y="459"/>
                    </a:lnTo>
                    <a:lnTo>
                      <a:pt x="299" y="459"/>
                    </a:lnTo>
                    <a:lnTo>
                      <a:pt x="298" y="462"/>
                    </a:lnTo>
                    <a:lnTo>
                      <a:pt x="301" y="463"/>
                    </a:lnTo>
                    <a:close/>
                    <a:moveTo>
                      <a:pt x="306" y="448"/>
                    </a:moveTo>
                    <a:lnTo>
                      <a:pt x="307" y="445"/>
                    </a:lnTo>
                    <a:lnTo>
                      <a:pt x="304" y="444"/>
                    </a:lnTo>
                    <a:lnTo>
                      <a:pt x="303" y="448"/>
                    </a:lnTo>
                    <a:lnTo>
                      <a:pt x="306" y="448"/>
                    </a:lnTo>
                    <a:close/>
                    <a:moveTo>
                      <a:pt x="311" y="434"/>
                    </a:moveTo>
                    <a:lnTo>
                      <a:pt x="312" y="430"/>
                    </a:lnTo>
                    <a:lnTo>
                      <a:pt x="310" y="429"/>
                    </a:lnTo>
                    <a:lnTo>
                      <a:pt x="308" y="433"/>
                    </a:lnTo>
                    <a:lnTo>
                      <a:pt x="311" y="434"/>
                    </a:lnTo>
                    <a:close/>
                    <a:moveTo>
                      <a:pt x="316" y="419"/>
                    </a:moveTo>
                    <a:lnTo>
                      <a:pt x="318" y="415"/>
                    </a:lnTo>
                    <a:lnTo>
                      <a:pt x="315" y="414"/>
                    </a:lnTo>
                    <a:lnTo>
                      <a:pt x="314" y="418"/>
                    </a:lnTo>
                    <a:lnTo>
                      <a:pt x="316" y="419"/>
                    </a:lnTo>
                    <a:close/>
                    <a:moveTo>
                      <a:pt x="322" y="405"/>
                    </a:moveTo>
                    <a:lnTo>
                      <a:pt x="324" y="401"/>
                    </a:lnTo>
                    <a:lnTo>
                      <a:pt x="321" y="400"/>
                    </a:lnTo>
                    <a:lnTo>
                      <a:pt x="320" y="404"/>
                    </a:lnTo>
                    <a:lnTo>
                      <a:pt x="322" y="405"/>
                    </a:lnTo>
                    <a:close/>
                    <a:moveTo>
                      <a:pt x="328" y="390"/>
                    </a:moveTo>
                    <a:lnTo>
                      <a:pt x="329" y="386"/>
                    </a:lnTo>
                    <a:lnTo>
                      <a:pt x="327" y="385"/>
                    </a:lnTo>
                    <a:lnTo>
                      <a:pt x="325" y="389"/>
                    </a:lnTo>
                    <a:lnTo>
                      <a:pt x="328" y="390"/>
                    </a:lnTo>
                    <a:close/>
                    <a:moveTo>
                      <a:pt x="334" y="376"/>
                    </a:moveTo>
                    <a:lnTo>
                      <a:pt x="335" y="372"/>
                    </a:lnTo>
                    <a:lnTo>
                      <a:pt x="333" y="371"/>
                    </a:lnTo>
                    <a:lnTo>
                      <a:pt x="331" y="375"/>
                    </a:lnTo>
                    <a:lnTo>
                      <a:pt x="334" y="376"/>
                    </a:lnTo>
                    <a:close/>
                    <a:moveTo>
                      <a:pt x="340" y="361"/>
                    </a:moveTo>
                    <a:lnTo>
                      <a:pt x="341" y="357"/>
                    </a:lnTo>
                    <a:lnTo>
                      <a:pt x="339" y="357"/>
                    </a:lnTo>
                    <a:lnTo>
                      <a:pt x="337" y="360"/>
                    </a:lnTo>
                    <a:lnTo>
                      <a:pt x="340" y="361"/>
                    </a:lnTo>
                    <a:close/>
                    <a:moveTo>
                      <a:pt x="346" y="346"/>
                    </a:moveTo>
                    <a:lnTo>
                      <a:pt x="347" y="343"/>
                    </a:lnTo>
                    <a:lnTo>
                      <a:pt x="345" y="342"/>
                    </a:lnTo>
                    <a:lnTo>
                      <a:pt x="343" y="346"/>
                    </a:lnTo>
                    <a:lnTo>
                      <a:pt x="346" y="346"/>
                    </a:lnTo>
                    <a:close/>
                    <a:moveTo>
                      <a:pt x="351" y="332"/>
                    </a:moveTo>
                    <a:lnTo>
                      <a:pt x="353" y="328"/>
                    </a:lnTo>
                    <a:lnTo>
                      <a:pt x="350" y="327"/>
                    </a:lnTo>
                    <a:lnTo>
                      <a:pt x="349" y="331"/>
                    </a:lnTo>
                    <a:lnTo>
                      <a:pt x="351" y="332"/>
                    </a:lnTo>
                    <a:close/>
                    <a:moveTo>
                      <a:pt x="357" y="317"/>
                    </a:moveTo>
                    <a:lnTo>
                      <a:pt x="359" y="314"/>
                    </a:lnTo>
                    <a:lnTo>
                      <a:pt x="356" y="313"/>
                    </a:lnTo>
                    <a:lnTo>
                      <a:pt x="355" y="316"/>
                    </a:lnTo>
                    <a:lnTo>
                      <a:pt x="357" y="317"/>
                    </a:lnTo>
                    <a:close/>
                    <a:moveTo>
                      <a:pt x="363" y="303"/>
                    </a:moveTo>
                    <a:lnTo>
                      <a:pt x="365" y="299"/>
                    </a:lnTo>
                    <a:lnTo>
                      <a:pt x="362" y="298"/>
                    </a:lnTo>
                    <a:lnTo>
                      <a:pt x="361" y="302"/>
                    </a:lnTo>
                    <a:lnTo>
                      <a:pt x="363" y="303"/>
                    </a:lnTo>
                    <a:close/>
                    <a:moveTo>
                      <a:pt x="369" y="289"/>
                    </a:moveTo>
                    <a:lnTo>
                      <a:pt x="370" y="285"/>
                    </a:lnTo>
                    <a:lnTo>
                      <a:pt x="368" y="284"/>
                    </a:lnTo>
                    <a:lnTo>
                      <a:pt x="367" y="288"/>
                    </a:lnTo>
                    <a:lnTo>
                      <a:pt x="369" y="289"/>
                    </a:lnTo>
                    <a:close/>
                    <a:moveTo>
                      <a:pt x="375" y="274"/>
                    </a:moveTo>
                    <a:lnTo>
                      <a:pt x="376" y="270"/>
                    </a:lnTo>
                    <a:lnTo>
                      <a:pt x="374" y="269"/>
                    </a:lnTo>
                    <a:lnTo>
                      <a:pt x="372" y="273"/>
                    </a:lnTo>
                    <a:lnTo>
                      <a:pt x="375" y="274"/>
                    </a:lnTo>
                    <a:close/>
                    <a:moveTo>
                      <a:pt x="382" y="260"/>
                    </a:moveTo>
                    <a:lnTo>
                      <a:pt x="384" y="257"/>
                    </a:lnTo>
                    <a:lnTo>
                      <a:pt x="381" y="256"/>
                    </a:lnTo>
                    <a:lnTo>
                      <a:pt x="380" y="259"/>
                    </a:lnTo>
                    <a:lnTo>
                      <a:pt x="382" y="260"/>
                    </a:lnTo>
                    <a:close/>
                    <a:moveTo>
                      <a:pt x="390" y="247"/>
                    </a:moveTo>
                    <a:lnTo>
                      <a:pt x="392" y="244"/>
                    </a:lnTo>
                    <a:lnTo>
                      <a:pt x="390" y="242"/>
                    </a:lnTo>
                    <a:lnTo>
                      <a:pt x="388" y="245"/>
                    </a:lnTo>
                    <a:lnTo>
                      <a:pt x="390" y="247"/>
                    </a:lnTo>
                    <a:close/>
                    <a:moveTo>
                      <a:pt x="398" y="233"/>
                    </a:moveTo>
                    <a:lnTo>
                      <a:pt x="400" y="230"/>
                    </a:lnTo>
                    <a:lnTo>
                      <a:pt x="398" y="229"/>
                    </a:lnTo>
                    <a:lnTo>
                      <a:pt x="396" y="232"/>
                    </a:lnTo>
                    <a:lnTo>
                      <a:pt x="398" y="233"/>
                    </a:lnTo>
                    <a:close/>
                    <a:moveTo>
                      <a:pt x="406" y="220"/>
                    </a:moveTo>
                    <a:lnTo>
                      <a:pt x="408" y="217"/>
                    </a:lnTo>
                    <a:lnTo>
                      <a:pt x="406" y="215"/>
                    </a:lnTo>
                    <a:lnTo>
                      <a:pt x="404" y="219"/>
                    </a:lnTo>
                    <a:lnTo>
                      <a:pt x="406" y="220"/>
                    </a:lnTo>
                    <a:close/>
                    <a:moveTo>
                      <a:pt x="414" y="207"/>
                    </a:moveTo>
                    <a:lnTo>
                      <a:pt x="416" y="203"/>
                    </a:lnTo>
                    <a:lnTo>
                      <a:pt x="414" y="202"/>
                    </a:lnTo>
                    <a:lnTo>
                      <a:pt x="412" y="205"/>
                    </a:lnTo>
                    <a:lnTo>
                      <a:pt x="414" y="207"/>
                    </a:lnTo>
                    <a:close/>
                    <a:moveTo>
                      <a:pt x="422" y="193"/>
                    </a:moveTo>
                    <a:lnTo>
                      <a:pt x="425" y="190"/>
                    </a:lnTo>
                    <a:lnTo>
                      <a:pt x="422" y="189"/>
                    </a:lnTo>
                    <a:lnTo>
                      <a:pt x="420" y="192"/>
                    </a:lnTo>
                    <a:lnTo>
                      <a:pt x="422" y="193"/>
                    </a:lnTo>
                    <a:close/>
                    <a:moveTo>
                      <a:pt x="431" y="180"/>
                    </a:moveTo>
                    <a:lnTo>
                      <a:pt x="433" y="177"/>
                    </a:lnTo>
                    <a:lnTo>
                      <a:pt x="430" y="175"/>
                    </a:lnTo>
                    <a:lnTo>
                      <a:pt x="428" y="179"/>
                    </a:lnTo>
                    <a:lnTo>
                      <a:pt x="431" y="180"/>
                    </a:lnTo>
                    <a:close/>
                    <a:moveTo>
                      <a:pt x="439" y="167"/>
                    </a:moveTo>
                    <a:lnTo>
                      <a:pt x="440" y="165"/>
                    </a:lnTo>
                    <a:lnTo>
                      <a:pt x="439" y="164"/>
                    </a:lnTo>
                    <a:lnTo>
                      <a:pt x="440" y="165"/>
                    </a:lnTo>
                    <a:lnTo>
                      <a:pt x="441" y="164"/>
                    </a:lnTo>
                    <a:lnTo>
                      <a:pt x="439" y="162"/>
                    </a:lnTo>
                    <a:lnTo>
                      <a:pt x="438" y="163"/>
                    </a:lnTo>
                    <a:lnTo>
                      <a:pt x="438" y="163"/>
                    </a:lnTo>
                    <a:lnTo>
                      <a:pt x="437" y="165"/>
                    </a:lnTo>
                    <a:lnTo>
                      <a:pt x="439" y="167"/>
                    </a:lnTo>
                    <a:close/>
                    <a:moveTo>
                      <a:pt x="450" y="156"/>
                    </a:moveTo>
                    <a:lnTo>
                      <a:pt x="453" y="154"/>
                    </a:lnTo>
                    <a:lnTo>
                      <a:pt x="451" y="152"/>
                    </a:lnTo>
                    <a:lnTo>
                      <a:pt x="448" y="154"/>
                    </a:lnTo>
                    <a:lnTo>
                      <a:pt x="450" y="156"/>
                    </a:lnTo>
                    <a:close/>
                    <a:moveTo>
                      <a:pt x="462" y="146"/>
                    </a:moveTo>
                    <a:lnTo>
                      <a:pt x="465" y="144"/>
                    </a:lnTo>
                    <a:lnTo>
                      <a:pt x="463" y="142"/>
                    </a:lnTo>
                    <a:lnTo>
                      <a:pt x="460" y="144"/>
                    </a:lnTo>
                    <a:lnTo>
                      <a:pt x="462" y="146"/>
                    </a:lnTo>
                    <a:close/>
                    <a:moveTo>
                      <a:pt x="474" y="136"/>
                    </a:moveTo>
                    <a:lnTo>
                      <a:pt x="477" y="134"/>
                    </a:lnTo>
                    <a:lnTo>
                      <a:pt x="475" y="132"/>
                    </a:lnTo>
                    <a:lnTo>
                      <a:pt x="472" y="134"/>
                    </a:lnTo>
                    <a:lnTo>
                      <a:pt x="474" y="136"/>
                    </a:lnTo>
                    <a:close/>
                    <a:moveTo>
                      <a:pt x="486" y="126"/>
                    </a:moveTo>
                    <a:lnTo>
                      <a:pt x="489" y="124"/>
                    </a:lnTo>
                    <a:lnTo>
                      <a:pt x="487" y="122"/>
                    </a:lnTo>
                    <a:lnTo>
                      <a:pt x="484" y="124"/>
                    </a:lnTo>
                    <a:lnTo>
                      <a:pt x="486" y="126"/>
                    </a:lnTo>
                    <a:close/>
                    <a:moveTo>
                      <a:pt x="498" y="116"/>
                    </a:moveTo>
                    <a:lnTo>
                      <a:pt x="501" y="114"/>
                    </a:lnTo>
                    <a:lnTo>
                      <a:pt x="499" y="112"/>
                    </a:lnTo>
                    <a:lnTo>
                      <a:pt x="496" y="114"/>
                    </a:lnTo>
                    <a:lnTo>
                      <a:pt x="498" y="116"/>
                    </a:lnTo>
                    <a:close/>
                    <a:moveTo>
                      <a:pt x="511" y="109"/>
                    </a:moveTo>
                    <a:lnTo>
                      <a:pt x="515" y="108"/>
                    </a:lnTo>
                    <a:lnTo>
                      <a:pt x="514" y="106"/>
                    </a:lnTo>
                    <a:lnTo>
                      <a:pt x="510" y="107"/>
                    </a:lnTo>
                    <a:lnTo>
                      <a:pt x="511" y="109"/>
                    </a:lnTo>
                    <a:close/>
                    <a:moveTo>
                      <a:pt x="526" y="105"/>
                    </a:moveTo>
                    <a:lnTo>
                      <a:pt x="530" y="104"/>
                    </a:lnTo>
                    <a:lnTo>
                      <a:pt x="529" y="101"/>
                    </a:lnTo>
                    <a:lnTo>
                      <a:pt x="525" y="102"/>
                    </a:lnTo>
                    <a:lnTo>
                      <a:pt x="526" y="105"/>
                    </a:lnTo>
                    <a:close/>
                    <a:moveTo>
                      <a:pt x="541" y="100"/>
                    </a:moveTo>
                    <a:lnTo>
                      <a:pt x="545" y="99"/>
                    </a:lnTo>
                    <a:lnTo>
                      <a:pt x="544" y="96"/>
                    </a:lnTo>
                    <a:lnTo>
                      <a:pt x="540" y="98"/>
                    </a:lnTo>
                    <a:lnTo>
                      <a:pt x="541" y="100"/>
                    </a:lnTo>
                    <a:close/>
                    <a:moveTo>
                      <a:pt x="556" y="95"/>
                    </a:moveTo>
                    <a:lnTo>
                      <a:pt x="560" y="94"/>
                    </a:lnTo>
                    <a:lnTo>
                      <a:pt x="559" y="91"/>
                    </a:lnTo>
                    <a:lnTo>
                      <a:pt x="555" y="93"/>
                    </a:lnTo>
                    <a:lnTo>
                      <a:pt x="556" y="95"/>
                    </a:lnTo>
                    <a:close/>
                    <a:moveTo>
                      <a:pt x="570" y="93"/>
                    </a:moveTo>
                    <a:lnTo>
                      <a:pt x="574" y="94"/>
                    </a:lnTo>
                    <a:lnTo>
                      <a:pt x="574" y="91"/>
                    </a:lnTo>
                    <a:lnTo>
                      <a:pt x="571" y="91"/>
                    </a:lnTo>
                    <a:lnTo>
                      <a:pt x="570" y="93"/>
                    </a:lnTo>
                    <a:close/>
                    <a:moveTo>
                      <a:pt x="586" y="96"/>
                    </a:moveTo>
                    <a:lnTo>
                      <a:pt x="590" y="96"/>
                    </a:lnTo>
                    <a:lnTo>
                      <a:pt x="590" y="94"/>
                    </a:lnTo>
                    <a:lnTo>
                      <a:pt x="586" y="93"/>
                    </a:lnTo>
                    <a:lnTo>
                      <a:pt x="586" y="96"/>
                    </a:lnTo>
                    <a:close/>
                    <a:moveTo>
                      <a:pt x="601" y="98"/>
                    </a:moveTo>
                    <a:lnTo>
                      <a:pt x="605" y="98"/>
                    </a:lnTo>
                    <a:lnTo>
                      <a:pt x="606" y="96"/>
                    </a:lnTo>
                    <a:lnTo>
                      <a:pt x="602" y="95"/>
                    </a:lnTo>
                    <a:lnTo>
                      <a:pt x="601" y="98"/>
                    </a:lnTo>
                    <a:close/>
                    <a:moveTo>
                      <a:pt x="617" y="100"/>
                    </a:moveTo>
                    <a:lnTo>
                      <a:pt x="621" y="100"/>
                    </a:lnTo>
                    <a:lnTo>
                      <a:pt x="621" y="98"/>
                    </a:lnTo>
                    <a:lnTo>
                      <a:pt x="617" y="97"/>
                    </a:lnTo>
                    <a:lnTo>
                      <a:pt x="617" y="100"/>
                    </a:lnTo>
                    <a:close/>
                    <a:moveTo>
                      <a:pt x="632" y="102"/>
                    </a:moveTo>
                    <a:lnTo>
                      <a:pt x="636" y="102"/>
                    </a:lnTo>
                    <a:lnTo>
                      <a:pt x="637" y="99"/>
                    </a:lnTo>
                    <a:lnTo>
                      <a:pt x="633" y="99"/>
                    </a:lnTo>
                    <a:lnTo>
                      <a:pt x="632" y="102"/>
                    </a:lnTo>
                    <a:close/>
                    <a:moveTo>
                      <a:pt x="648" y="103"/>
                    </a:moveTo>
                    <a:lnTo>
                      <a:pt x="652" y="103"/>
                    </a:lnTo>
                    <a:lnTo>
                      <a:pt x="652" y="100"/>
                    </a:lnTo>
                    <a:lnTo>
                      <a:pt x="648" y="100"/>
                    </a:lnTo>
                    <a:lnTo>
                      <a:pt x="648" y="103"/>
                    </a:lnTo>
                    <a:close/>
                    <a:moveTo>
                      <a:pt x="664" y="104"/>
                    </a:moveTo>
                    <a:lnTo>
                      <a:pt x="668" y="104"/>
                    </a:lnTo>
                    <a:lnTo>
                      <a:pt x="668" y="101"/>
                    </a:lnTo>
                    <a:lnTo>
                      <a:pt x="664" y="101"/>
                    </a:lnTo>
                    <a:lnTo>
                      <a:pt x="664" y="104"/>
                    </a:lnTo>
                    <a:close/>
                    <a:moveTo>
                      <a:pt x="679" y="105"/>
                    </a:moveTo>
                    <a:lnTo>
                      <a:pt x="683" y="105"/>
                    </a:lnTo>
                    <a:lnTo>
                      <a:pt x="683" y="102"/>
                    </a:lnTo>
                    <a:lnTo>
                      <a:pt x="679" y="102"/>
                    </a:lnTo>
                    <a:lnTo>
                      <a:pt x="679" y="105"/>
                    </a:lnTo>
                    <a:close/>
                    <a:moveTo>
                      <a:pt x="695" y="102"/>
                    </a:moveTo>
                    <a:lnTo>
                      <a:pt x="699" y="101"/>
                    </a:lnTo>
                    <a:lnTo>
                      <a:pt x="698" y="98"/>
                    </a:lnTo>
                    <a:lnTo>
                      <a:pt x="694" y="100"/>
                    </a:lnTo>
                    <a:lnTo>
                      <a:pt x="695" y="102"/>
                    </a:lnTo>
                    <a:close/>
                    <a:moveTo>
                      <a:pt x="709" y="96"/>
                    </a:moveTo>
                    <a:lnTo>
                      <a:pt x="713" y="94"/>
                    </a:lnTo>
                    <a:lnTo>
                      <a:pt x="712" y="92"/>
                    </a:lnTo>
                    <a:lnTo>
                      <a:pt x="708" y="93"/>
                    </a:lnTo>
                    <a:lnTo>
                      <a:pt x="709" y="96"/>
                    </a:lnTo>
                    <a:close/>
                    <a:moveTo>
                      <a:pt x="723" y="89"/>
                    </a:moveTo>
                    <a:lnTo>
                      <a:pt x="727" y="87"/>
                    </a:lnTo>
                    <a:lnTo>
                      <a:pt x="726" y="85"/>
                    </a:lnTo>
                    <a:lnTo>
                      <a:pt x="722" y="87"/>
                    </a:lnTo>
                    <a:lnTo>
                      <a:pt x="723" y="89"/>
                    </a:lnTo>
                    <a:close/>
                    <a:moveTo>
                      <a:pt x="737" y="82"/>
                    </a:moveTo>
                    <a:lnTo>
                      <a:pt x="741" y="80"/>
                    </a:lnTo>
                    <a:lnTo>
                      <a:pt x="740" y="78"/>
                    </a:lnTo>
                    <a:lnTo>
                      <a:pt x="736" y="80"/>
                    </a:lnTo>
                    <a:lnTo>
                      <a:pt x="737" y="82"/>
                    </a:lnTo>
                    <a:close/>
                    <a:moveTo>
                      <a:pt x="752" y="76"/>
                    </a:moveTo>
                    <a:lnTo>
                      <a:pt x="753" y="75"/>
                    </a:lnTo>
                    <a:lnTo>
                      <a:pt x="753" y="75"/>
                    </a:lnTo>
                    <a:lnTo>
                      <a:pt x="755" y="73"/>
                    </a:lnTo>
                    <a:lnTo>
                      <a:pt x="753" y="71"/>
                    </a:lnTo>
                    <a:lnTo>
                      <a:pt x="751" y="73"/>
                    </a:lnTo>
                    <a:lnTo>
                      <a:pt x="752" y="74"/>
                    </a:lnTo>
                    <a:lnTo>
                      <a:pt x="751" y="73"/>
                    </a:lnTo>
                    <a:lnTo>
                      <a:pt x="750" y="73"/>
                    </a:lnTo>
                    <a:lnTo>
                      <a:pt x="752" y="76"/>
                    </a:lnTo>
                    <a:close/>
                    <a:moveTo>
                      <a:pt x="764" y="66"/>
                    </a:moveTo>
                    <a:lnTo>
                      <a:pt x="767" y="64"/>
                    </a:lnTo>
                    <a:lnTo>
                      <a:pt x="766" y="61"/>
                    </a:lnTo>
                    <a:lnTo>
                      <a:pt x="763" y="64"/>
                    </a:lnTo>
                    <a:lnTo>
                      <a:pt x="764" y="66"/>
                    </a:lnTo>
                    <a:close/>
                    <a:moveTo>
                      <a:pt x="777" y="56"/>
                    </a:moveTo>
                    <a:lnTo>
                      <a:pt x="780" y="54"/>
                    </a:lnTo>
                    <a:lnTo>
                      <a:pt x="778" y="52"/>
                    </a:lnTo>
                    <a:lnTo>
                      <a:pt x="775" y="54"/>
                    </a:lnTo>
                    <a:lnTo>
                      <a:pt x="777" y="56"/>
                    </a:lnTo>
                    <a:close/>
                    <a:moveTo>
                      <a:pt x="789" y="47"/>
                    </a:moveTo>
                    <a:lnTo>
                      <a:pt x="792" y="44"/>
                    </a:lnTo>
                    <a:lnTo>
                      <a:pt x="790" y="42"/>
                    </a:lnTo>
                    <a:lnTo>
                      <a:pt x="787" y="45"/>
                    </a:lnTo>
                    <a:lnTo>
                      <a:pt x="789" y="47"/>
                    </a:lnTo>
                    <a:close/>
                    <a:moveTo>
                      <a:pt x="802" y="37"/>
                    </a:moveTo>
                    <a:lnTo>
                      <a:pt x="804" y="35"/>
                    </a:lnTo>
                    <a:lnTo>
                      <a:pt x="803" y="33"/>
                    </a:lnTo>
                    <a:lnTo>
                      <a:pt x="800" y="35"/>
                    </a:lnTo>
                    <a:lnTo>
                      <a:pt x="802" y="37"/>
                    </a:lnTo>
                    <a:close/>
                    <a:moveTo>
                      <a:pt x="814" y="28"/>
                    </a:moveTo>
                    <a:lnTo>
                      <a:pt x="815" y="26"/>
                    </a:lnTo>
                    <a:lnTo>
                      <a:pt x="814" y="25"/>
                    </a:lnTo>
                    <a:lnTo>
                      <a:pt x="815" y="26"/>
                    </a:lnTo>
                    <a:lnTo>
                      <a:pt x="817" y="26"/>
                    </a:lnTo>
                    <a:lnTo>
                      <a:pt x="816" y="23"/>
                    </a:lnTo>
                    <a:lnTo>
                      <a:pt x="814" y="24"/>
                    </a:lnTo>
                    <a:lnTo>
                      <a:pt x="814" y="24"/>
                    </a:lnTo>
                    <a:lnTo>
                      <a:pt x="812" y="25"/>
                    </a:lnTo>
                    <a:lnTo>
                      <a:pt x="814" y="28"/>
                    </a:lnTo>
                    <a:close/>
                    <a:moveTo>
                      <a:pt x="828" y="22"/>
                    </a:moveTo>
                    <a:lnTo>
                      <a:pt x="832" y="21"/>
                    </a:lnTo>
                    <a:lnTo>
                      <a:pt x="831" y="19"/>
                    </a:lnTo>
                    <a:lnTo>
                      <a:pt x="827" y="20"/>
                    </a:lnTo>
                    <a:lnTo>
                      <a:pt x="828" y="22"/>
                    </a:lnTo>
                    <a:close/>
                    <a:moveTo>
                      <a:pt x="843" y="17"/>
                    </a:moveTo>
                    <a:lnTo>
                      <a:pt x="847" y="16"/>
                    </a:lnTo>
                    <a:lnTo>
                      <a:pt x="846" y="14"/>
                    </a:lnTo>
                    <a:lnTo>
                      <a:pt x="842" y="15"/>
                    </a:lnTo>
                    <a:lnTo>
                      <a:pt x="843" y="17"/>
                    </a:lnTo>
                    <a:close/>
                    <a:moveTo>
                      <a:pt x="858" y="12"/>
                    </a:moveTo>
                    <a:lnTo>
                      <a:pt x="861" y="11"/>
                    </a:lnTo>
                    <a:lnTo>
                      <a:pt x="860" y="8"/>
                    </a:lnTo>
                    <a:lnTo>
                      <a:pt x="857" y="10"/>
                    </a:lnTo>
                    <a:lnTo>
                      <a:pt x="858" y="12"/>
                    </a:lnTo>
                    <a:close/>
                    <a:moveTo>
                      <a:pt x="872" y="7"/>
                    </a:moveTo>
                    <a:lnTo>
                      <a:pt x="876" y="6"/>
                    </a:lnTo>
                    <a:lnTo>
                      <a:pt x="875" y="4"/>
                    </a:lnTo>
                    <a:lnTo>
                      <a:pt x="872" y="5"/>
                    </a:lnTo>
                    <a:lnTo>
                      <a:pt x="872" y="7"/>
                    </a:lnTo>
                    <a:close/>
                    <a:moveTo>
                      <a:pt x="888" y="5"/>
                    </a:moveTo>
                    <a:lnTo>
                      <a:pt x="892" y="5"/>
                    </a:lnTo>
                    <a:lnTo>
                      <a:pt x="891" y="2"/>
                    </a:lnTo>
                    <a:lnTo>
                      <a:pt x="887" y="3"/>
                    </a:lnTo>
                    <a:lnTo>
                      <a:pt x="888" y="5"/>
                    </a:lnTo>
                    <a:close/>
                    <a:moveTo>
                      <a:pt x="903" y="5"/>
                    </a:moveTo>
                    <a:lnTo>
                      <a:pt x="907" y="4"/>
                    </a:lnTo>
                    <a:lnTo>
                      <a:pt x="907" y="2"/>
                    </a:lnTo>
                    <a:lnTo>
                      <a:pt x="903" y="2"/>
                    </a:lnTo>
                    <a:lnTo>
                      <a:pt x="903" y="5"/>
                    </a:lnTo>
                    <a:close/>
                    <a:moveTo>
                      <a:pt x="919" y="4"/>
                    </a:moveTo>
                    <a:lnTo>
                      <a:pt x="923" y="4"/>
                    </a:lnTo>
                    <a:lnTo>
                      <a:pt x="923" y="1"/>
                    </a:lnTo>
                    <a:lnTo>
                      <a:pt x="919" y="1"/>
                    </a:lnTo>
                    <a:lnTo>
                      <a:pt x="919" y="4"/>
                    </a:lnTo>
                    <a:close/>
                    <a:moveTo>
                      <a:pt x="934" y="3"/>
                    </a:moveTo>
                    <a:lnTo>
                      <a:pt x="938" y="3"/>
                    </a:lnTo>
                    <a:lnTo>
                      <a:pt x="938" y="0"/>
                    </a:lnTo>
                    <a:lnTo>
                      <a:pt x="934" y="0"/>
                    </a:lnTo>
                    <a:lnTo>
                      <a:pt x="934" y="3"/>
                    </a:lnTo>
                    <a:close/>
                    <a:moveTo>
                      <a:pt x="950" y="3"/>
                    </a:moveTo>
                    <a:lnTo>
                      <a:pt x="954" y="3"/>
                    </a:lnTo>
                    <a:lnTo>
                      <a:pt x="954" y="0"/>
                    </a:lnTo>
                    <a:lnTo>
                      <a:pt x="950" y="0"/>
                    </a:lnTo>
                    <a:lnTo>
                      <a:pt x="950" y="3"/>
                    </a:lnTo>
                    <a:close/>
                    <a:moveTo>
                      <a:pt x="966" y="3"/>
                    </a:moveTo>
                    <a:lnTo>
                      <a:pt x="970" y="3"/>
                    </a:lnTo>
                    <a:lnTo>
                      <a:pt x="970" y="0"/>
                    </a:lnTo>
                    <a:lnTo>
                      <a:pt x="966" y="0"/>
                    </a:lnTo>
                    <a:lnTo>
                      <a:pt x="966" y="3"/>
                    </a:lnTo>
                    <a:close/>
                    <a:moveTo>
                      <a:pt x="981" y="3"/>
                    </a:moveTo>
                    <a:lnTo>
                      <a:pt x="985" y="3"/>
                    </a:lnTo>
                    <a:lnTo>
                      <a:pt x="985" y="0"/>
                    </a:lnTo>
                    <a:lnTo>
                      <a:pt x="981" y="0"/>
                    </a:lnTo>
                    <a:lnTo>
                      <a:pt x="981" y="3"/>
                    </a:lnTo>
                    <a:close/>
                    <a:moveTo>
                      <a:pt x="997" y="2"/>
                    </a:moveTo>
                    <a:lnTo>
                      <a:pt x="1001" y="2"/>
                    </a:lnTo>
                    <a:lnTo>
                      <a:pt x="1001" y="0"/>
                    </a:lnTo>
                    <a:lnTo>
                      <a:pt x="997" y="0"/>
                    </a:lnTo>
                    <a:lnTo>
                      <a:pt x="997" y="2"/>
                    </a:lnTo>
                    <a:close/>
                    <a:moveTo>
                      <a:pt x="1" y="887"/>
                    </a:moveTo>
                    <a:lnTo>
                      <a:pt x="5" y="886"/>
                    </a:lnTo>
                    <a:lnTo>
                      <a:pt x="4" y="884"/>
                    </a:lnTo>
                    <a:lnTo>
                      <a:pt x="0" y="885"/>
                    </a:lnTo>
                    <a:lnTo>
                      <a:pt x="1" y="887"/>
                    </a:lnTo>
                    <a:close/>
                  </a:path>
                </a:pathLst>
              </a:custGeom>
              <a:solidFill>
                <a:srgbClr val="007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75" name="Oval 59">
                <a:extLst>
                  <a:ext uri="{FF2B5EF4-FFF2-40B4-BE49-F238E27FC236}">
                    <a16:creationId xmlns:a16="http://schemas.microsoft.com/office/drawing/2014/main" id="{DA95AC81-7555-4693-B6A0-87C236A9BBE1}"/>
                  </a:ext>
                </a:extLst>
              </p:cNvPr>
              <p:cNvSpPr>
                <a:spLocks noChangeArrowheads="1"/>
              </p:cNvSpPr>
              <p:nvPr/>
            </p:nvSpPr>
            <p:spPr bwMode="auto">
              <a:xfrm>
                <a:off x="2789239" y="2387600"/>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76" name="Oval 60">
                <a:extLst>
                  <a:ext uri="{FF2B5EF4-FFF2-40B4-BE49-F238E27FC236}">
                    <a16:creationId xmlns:a16="http://schemas.microsoft.com/office/drawing/2014/main" id="{3C72785C-D6BF-48B6-B1CD-2DD2AD86536D}"/>
                  </a:ext>
                </a:extLst>
              </p:cNvPr>
              <p:cNvSpPr>
                <a:spLocks noChangeArrowheads="1"/>
              </p:cNvSpPr>
              <p:nvPr/>
            </p:nvSpPr>
            <p:spPr bwMode="auto">
              <a:xfrm>
                <a:off x="2887664" y="2357438"/>
                <a:ext cx="50800"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77" name="Oval 61">
                <a:extLst>
                  <a:ext uri="{FF2B5EF4-FFF2-40B4-BE49-F238E27FC236}">
                    <a16:creationId xmlns:a16="http://schemas.microsoft.com/office/drawing/2014/main" id="{9F7A01DA-C9F2-4ECE-8EC0-8A909FA87942}"/>
                  </a:ext>
                </a:extLst>
              </p:cNvPr>
              <p:cNvSpPr>
                <a:spLocks noChangeArrowheads="1"/>
              </p:cNvSpPr>
              <p:nvPr/>
            </p:nvSpPr>
            <p:spPr bwMode="auto">
              <a:xfrm>
                <a:off x="2987676" y="2298700"/>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78" name="Oval 62">
                <a:extLst>
                  <a:ext uri="{FF2B5EF4-FFF2-40B4-BE49-F238E27FC236}">
                    <a16:creationId xmlns:a16="http://schemas.microsoft.com/office/drawing/2014/main" id="{DF88A791-908B-4ED8-ADE3-6AE05F40AD16}"/>
                  </a:ext>
                </a:extLst>
              </p:cNvPr>
              <p:cNvSpPr>
                <a:spLocks noChangeArrowheads="1"/>
              </p:cNvSpPr>
              <p:nvPr/>
            </p:nvSpPr>
            <p:spPr bwMode="auto">
              <a:xfrm>
                <a:off x="3087689" y="2168525"/>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79" name="Oval 63">
                <a:extLst>
                  <a:ext uri="{FF2B5EF4-FFF2-40B4-BE49-F238E27FC236}">
                    <a16:creationId xmlns:a16="http://schemas.microsoft.com/office/drawing/2014/main" id="{A372ABAD-E700-4FDE-B6E3-B96A65B2A26F}"/>
                  </a:ext>
                </a:extLst>
              </p:cNvPr>
              <p:cNvSpPr>
                <a:spLocks noChangeArrowheads="1"/>
              </p:cNvSpPr>
              <p:nvPr/>
            </p:nvSpPr>
            <p:spPr bwMode="auto">
              <a:xfrm>
                <a:off x="3186114" y="1930400"/>
                <a:ext cx="50800"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80" name="Oval 64">
                <a:extLst>
                  <a:ext uri="{FF2B5EF4-FFF2-40B4-BE49-F238E27FC236}">
                    <a16:creationId xmlns:a16="http://schemas.microsoft.com/office/drawing/2014/main" id="{40403833-649A-4C73-B17B-163406FE4047}"/>
                  </a:ext>
                </a:extLst>
              </p:cNvPr>
              <p:cNvSpPr>
                <a:spLocks noChangeArrowheads="1"/>
              </p:cNvSpPr>
              <p:nvPr/>
            </p:nvSpPr>
            <p:spPr bwMode="auto">
              <a:xfrm>
                <a:off x="3286126" y="1651000"/>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81" name="Oval 65">
                <a:extLst>
                  <a:ext uri="{FF2B5EF4-FFF2-40B4-BE49-F238E27FC236}">
                    <a16:creationId xmlns:a16="http://schemas.microsoft.com/office/drawing/2014/main" id="{2D00C48E-7065-4E60-82F0-F9489894A40E}"/>
                  </a:ext>
                </a:extLst>
              </p:cNvPr>
              <p:cNvSpPr>
                <a:spLocks noChangeArrowheads="1"/>
              </p:cNvSpPr>
              <p:nvPr/>
            </p:nvSpPr>
            <p:spPr bwMode="auto">
              <a:xfrm>
                <a:off x="3384551" y="1403350"/>
                <a:ext cx="50800"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82" name="Oval 66">
                <a:extLst>
                  <a:ext uri="{FF2B5EF4-FFF2-40B4-BE49-F238E27FC236}">
                    <a16:creationId xmlns:a16="http://schemas.microsoft.com/office/drawing/2014/main" id="{D09AAE0F-7DA4-4606-90BA-E76FD7FB9CA6}"/>
                  </a:ext>
                </a:extLst>
              </p:cNvPr>
              <p:cNvSpPr>
                <a:spLocks noChangeArrowheads="1"/>
              </p:cNvSpPr>
              <p:nvPr/>
            </p:nvSpPr>
            <p:spPr bwMode="auto">
              <a:xfrm>
                <a:off x="3484564" y="1239838"/>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83" name="Oval 67">
                <a:extLst>
                  <a:ext uri="{FF2B5EF4-FFF2-40B4-BE49-F238E27FC236}">
                    <a16:creationId xmlns:a16="http://schemas.microsoft.com/office/drawing/2014/main" id="{D2597315-753C-4D08-A541-152E0EB1C1FF}"/>
                  </a:ext>
                </a:extLst>
              </p:cNvPr>
              <p:cNvSpPr>
                <a:spLocks noChangeArrowheads="1"/>
              </p:cNvSpPr>
              <p:nvPr/>
            </p:nvSpPr>
            <p:spPr bwMode="auto">
              <a:xfrm>
                <a:off x="3584576" y="1157288"/>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84" name="Oval 68">
                <a:extLst>
                  <a:ext uri="{FF2B5EF4-FFF2-40B4-BE49-F238E27FC236}">
                    <a16:creationId xmlns:a16="http://schemas.microsoft.com/office/drawing/2014/main" id="{61913867-F6EC-4B00-BF6D-A2BAAB1AC31A}"/>
                  </a:ext>
                </a:extLst>
              </p:cNvPr>
              <p:cNvSpPr>
                <a:spLocks noChangeArrowheads="1"/>
              </p:cNvSpPr>
              <p:nvPr/>
            </p:nvSpPr>
            <p:spPr bwMode="auto">
              <a:xfrm>
                <a:off x="3683001" y="1125538"/>
                <a:ext cx="50800"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85" name="Oval 69">
                <a:extLst>
                  <a:ext uri="{FF2B5EF4-FFF2-40B4-BE49-F238E27FC236}">
                    <a16:creationId xmlns:a16="http://schemas.microsoft.com/office/drawing/2014/main" id="{6804DD8D-333D-46FB-9240-DAAFCB2C8038}"/>
                  </a:ext>
                </a:extLst>
              </p:cNvPr>
              <p:cNvSpPr>
                <a:spLocks noChangeArrowheads="1"/>
              </p:cNvSpPr>
              <p:nvPr/>
            </p:nvSpPr>
            <p:spPr bwMode="auto">
              <a:xfrm>
                <a:off x="3783014" y="1138238"/>
                <a:ext cx="49213"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86" name="Oval 70">
                <a:extLst>
                  <a:ext uri="{FF2B5EF4-FFF2-40B4-BE49-F238E27FC236}">
                    <a16:creationId xmlns:a16="http://schemas.microsoft.com/office/drawing/2014/main" id="{97A06136-7F6A-4A71-A5B8-8293FE2DF3F7}"/>
                  </a:ext>
                </a:extLst>
              </p:cNvPr>
              <p:cNvSpPr>
                <a:spLocks noChangeArrowheads="1"/>
              </p:cNvSpPr>
              <p:nvPr/>
            </p:nvSpPr>
            <p:spPr bwMode="auto">
              <a:xfrm>
                <a:off x="3883026" y="1144588"/>
                <a:ext cx="49213"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87" name="Oval 71">
                <a:extLst>
                  <a:ext uri="{FF2B5EF4-FFF2-40B4-BE49-F238E27FC236}">
                    <a16:creationId xmlns:a16="http://schemas.microsoft.com/office/drawing/2014/main" id="{7FA17F53-CD2C-4808-9EA0-1C96B237834B}"/>
                  </a:ext>
                </a:extLst>
              </p:cNvPr>
              <p:cNvSpPr>
                <a:spLocks noChangeArrowheads="1"/>
              </p:cNvSpPr>
              <p:nvPr/>
            </p:nvSpPr>
            <p:spPr bwMode="auto">
              <a:xfrm>
                <a:off x="3981451" y="1096963"/>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88" name="Oval 72">
                <a:extLst>
                  <a:ext uri="{FF2B5EF4-FFF2-40B4-BE49-F238E27FC236}">
                    <a16:creationId xmlns:a16="http://schemas.microsoft.com/office/drawing/2014/main" id="{8368AF07-4671-4ED5-8D1F-5037BBED037A}"/>
                  </a:ext>
                </a:extLst>
              </p:cNvPr>
              <p:cNvSpPr>
                <a:spLocks noChangeArrowheads="1"/>
              </p:cNvSpPr>
              <p:nvPr/>
            </p:nvSpPr>
            <p:spPr bwMode="auto">
              <a:xfrm>
                <a:off x="4081464" y="1019175"/>
                <a:ext cx="49213"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89" name="Oval 73">
                <a:extLst>
                  <a:ext uri="{FF2B5EF4-FFF2-40B4-BE49-F238E27FC236}">
                    <a16:creationId xmlns:a16="http://schemas.microsoft.com/office/drawing/2014/main" id="{495BE2AF-879B-4B4B-ADAE-4DAB620221A2}"/>
                  </a:ext>
                </a:extLst>
              </p:cNvPr>
              <p:cNvSpPr>
                <a:spLocks noChangeArrowheads="1"/>
              </p:cNvSpPr>
              <p:nvPr/>
            </p:nvSpPr>
            <p:spPr bwMode="auto">
              <a:xfrm>
                <a:off x="4179889" y="987425"/>
                <a:ext cx="50800"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90" name="Oval 74">
                <a:extLst>
                  <a:ext uri="{FF2B5EF4-FFF2-40B4-BE49-F238E27FC236}">
                    <a16:creationId xmlns:a16="http://schemas.microsoft.com/office/drawing/2014/main" id="{F3BD2BFA-FE7A-4C83-8A09-E78C90713EBF}"/>
                  </a:ext>
                </a:extLst>
              </p:cNvPr>
              <p:cNvSpPr>
                <a:spLocks noChangeArrowheads="1"/>
              </p:cNvSpPr>
              <p:nvPr/>
            </p:nvSpPr>
            <p:spPr bwMode="auto">
              <a:xfrm>
                <a:off x="4279901" y="982663"/>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91" name="Oval 75">
                <a:extLst>
                  <a:ext uri="{FF2B5EF4-FFF2-40B4-BE49-F238E27FC236}">
                    <a16:creationId xmlns:a16="http://schemas.microsoft.com/office/drawing/2014/main" id="{B972248C-7A67-44E5-B92C-BAD51078CA34}"/>
                  </a:ext>
                </a:extLst>
              </p:cNvPr>
              <p:cNvSpPr>
                <a:spLocks noChangeArrowheads="1"/>
              </p:cNvSpPr>
              <p:nvPr/>
            </p:nvSpPr>
            <p:spPr bwMode="auto">
              <a:xfrm>
                <a:off x="4379914" y="982663"/>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92" name="Freeform 76">
                <a:extLst>
                  <a:ext uri="{FF2B5EF4-FFF2-40B4-BE49-F238E27FC236}">
                    <a16:creationId xmlns:a16="http://schemas.microsoft.com/office/drawing/2014/main" id="{84D43366-6C7D-4E4C-B124-FDD51F25E437}"/>
                  </a:ext>
                </a:extLst>
              </p:cNvPr>
              <p:cNvSpPr>
                <a:spLocks noEditPoints="1"/>
              </p:cNvSpPr>
              <p:nvPr/>
            </p:nvSpPr>
            <p:spPr bwMode="auto">
              <a:xfrm>
                <a:off x="3606801" y="1006475"/>
                <a:ext cx="4763" cy="1404938"/>
              </a:xfrm>
              <a:custGeom>
                <a:avLst/>
                <a:gdLst>
                  <a:gd name="T0" fmla="*/ 0 w 3"/>
                  <a:gd name="T1" fmla="*/ 834 h 885"/>
                  <a:gd name="T2" fmla="*/ 3 w 3"/>
                  <a:gd name="T3" fmla="*/ 823 h 885"/>
                  <a:gd name="T4" fmla="*/ 0 w 3"/>
                  <a:gd name="T5" fmla="*/ 823 h 885"/>
                  <a:gd name="T6" fmla="*/ 3 w 3"/>
                  <a:gd name="T7" fmla="*/ 772 h 885"/>
                  <a:gd name="T8" fmla="*/ 3 w 3"/>
                  <a:gd name="T9" fmla="*/ 780 h 885"/>
                  <a:gd name="T10" fmla="*/ 0 w 3"/>
                  <a:gd name="T11" fmla="*/ 729 h 885"/>
                  <a:gd name="T12" fmla="*/ 3 w 3"/>
                  <a:gd name="T13" fmla="*/ 717 h 885"/>
                  <a:gd name="T14" fmla="*/ 0 w 3"/>
                  <a:gd name="T15" fmla="*/ 717 h 885"/>
                  <a:gd name="T16" fmla="*/ 3 w 3"/>
                  <a:gd name="T17" fmla="*/ 666 h 885"/>
                  <a:gd name="T18" fmla="*/ 3 w 3"/>
                  <a:gd name="T19" fmla="*/ 697 h 885"/>
                  <a:gd name="T20" fmla="*/ 0 w 3"/>
                  <a:gd name="T21" fmla="*/ 647 h 885"/>
                  <a:gd name="T22" fmla="*/ 3 w 3"/>
                  <a:gd name="T23" fmla="*/ 635 h 885"/>
                  <a:gd name="T24" fmla="*/ 0 w 3"/>
                  <a:gd name="T25" fmla="*/ 635 h 885"/>
                  <a:gd name="T26" fmla="*/ 3 w 3"/>
                  <a:gd name="T27" fmla="*/ 584 h 885"/>
                  <a:gd name="T28" fmla="*/ 3 w 3"/>
                  <a:gd name="T29" fmla="*/ 592 h 885"/>
                  <a:gd name="T30" fmla="*/ 0 w 3"/>
                  <a:gd name="T31" fmla="*/ 541 h 885"/>
                  <a:gd name="T32" fmla="*/ 3 w 3"/>
                  <a:gd name="T33" fmla="*/ 529 h 885"/>
                  <a:gd name="T34" fmla="*/ 0 w 3"/>
                  <a:gd name="T35" fmla="*/ 529 h 885"/>
                  <a:gd name="T36" fmla="*/ 3 w 3"/>
                  <a:gd name="T37" fmla="*/ 478 h 885"/>
                  <a:gd name="T38" fmla="*/ 3 w 3"/>
                  <a:gd name="T39" fmla="*/ 510 h 885"/>
                  <a:gd name="T40" fmla="*/ 0 w 3"/>
                  <a:gd name="T41" fmla="*/ 459 h 885"/>
                  <a:gd name="T42" fmla="*/ 3 w 3"/>
                  <a:gd name="T43" fmla="*/ 447 h 885"/>
                  <a:gd name="T44" fmla="*/ 0 w 3"/>
                  <a:gd name="T45" fmla="*/ 447 h 885"/>
                  <a:gd name="T46" fmla="*/ 3 w 3"/>
                  <a:gd name="T47" fmla="*/ 396 h 885"/>
                  <a:gd name="T48" fmla="*/ 3 w 3"/>
                  <a:gd name="T49" fmla="*/ 404 h 885"/>
                  <a:gd name="T50" fmla="*/ 0 w 3"/>
                  <a:gd name="T51" fmla="*/ 353 h 885"/>
                  <a:gd name="T52" fmla="*/ 3 w 3"/>
                  <a:gd name="T53" fmla="*/ 341 h 885"/>
                  <a:gd name="T54" fmla="*/ 0 w 3"/>
                  <a:gd name="T55" fmla="*/ 341 h 885"/>
                  <a:gd name="T56" fmla="*/ 3 w 3"/>
                  <a:gd name="T57" fmla="*/ 290 h 885"/>
                  <a:gd name="T58" fmla="*/ 3 w 3"/>
                  <a:gd name="T59" fmla="*/ 322 h 885"/>
                  <a:gd name="T60" fmla="*/ 0 w 3"/>
                  <a:gd name="T61" fmla="*/ 271 h 885"/>
                  <a:gd name="T62" fmla="*/ 3 w 3"/>
                  <a:gd name="T63" fmla="*/ 259 h 885"/>
                  <a:gd name="T64" fmla="*/ 0 w 3"/>
                  <a:gd name="T65" fmla="*/ 259 h 885"/>
                  <a:gd name="T66" fmla="*/ 3 w 3"/>
                  <a:gd name="T67" fmla="*/ 208 h 885"/>
                  <a:gd name="T68" fmla="*/ 3 w 3"/>
                  <a:gd name="T69" fmla="*/ 216 h 885"/>
                  <a:gd name="T70" fmla="*/ 0 w 3"/>
                  <a:gd name="T71" fmla="*/ 165 h 885"/>
                  <a:gd name="T72" fmla="*/ 3 w 3"/>
                  <a:gd name="T73" fmla="*/ 153 h 885"/>
                  <a:gd name="T74" fmla="*/ 0 w 3"/>
                  <a:gd name="T75" fmla="*/ 153 h 885"/>
                  <a:gd name="T76" fmla="*/ 3 w 3"/>
                  <a:gd name="T77" fmla="*/ 103 h 885"/>
                  <a:gd name="T78" fmla="*/ 3 w 3"/>
                  <a:gd name="T79" fmla="*/ 134 h 885"/>
                  <a:gd name="T80" fmla="*/ 0 w 3"/>
                  <a:gd name="T81" fmla="*/ 83 h 885"/>
                  <a:gd name="T82" fmla="*/ 3 w 3"/>
                  <a:gd name="T83" fmla="*/ 71 h 885"/>
                  <a:gd name="T84" fmla="*/ 0 w 3"/>
                  <a:gd name="T85" fmla="*/ 71 h 885"/>
                  <a:gd name="T86" fmla="*/ 3 w 3"/>
                  <a:gd name="T87" fmla="*/ 20 h 885"/>
                  <a:gd name="T88" fmla="*/ 3 w 3"/>
                  <a:gd name="T89" fmla="*/ 28 h 885"/>
                  <a:gd name="T90" fmla="*/ 0 w 3"/>
                  <a:gd name="T91" fmla="*/ 0 h 885"/>
                  <a:gd name="T92" fmla="*/ 3 w 3"/>
                  <a:gd name="T93" fmla="*/ 885 h 885"/>
                  <a:gd name="T94" fmla="*/ 0 w 3"/>
                  <a:gd name="T95" fmla="*/ 8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 h="885">
                    <a:moveTo>
                      <a:pt x="3" y="842"/>
                    </a:moveTo>
                    <a:lnTo>
                      <a:pt x="3" y="834"/>
                    </a:lnTo>
                    <a:lnTo>
                      <a:pt x="0" y="834"/>
                    </a:lnTo>
                    <a:lnTo>
                      <a:pt x="0" y="842"/>
                    </a:lnTo>
                    <a:lnTo>
                      <a:pt x="3" y="842"/>
                    </a:lnTo>
                    <a:close/>
                    <a:moveTo>
                      <a:pt x="3" y="823"/>
                    </a:moveTo>
                    <a:lnTo>
                      <a:pt x="3" y="791"/>
                    </a:lnTo>
                    <a:lnTo>
                      <a:pt x="0" y="791"/>
                    </a:lnTo>
                    <a:lnTo>
                      <a:pt x="0" y="823"/>
                    </a:lnTo>
                    <a:lnTo>
                      <a:pt x="3" y="823"/>
                    </a:lnTo>
                    <a:close/>
                    <a:moveTo>
                      <a:pt x="3" y="780"/>
                    </a:moveTo>
                    <a:lnTo>
                      <a:pt x="3" y="772"/>
                    </a:lnTo>
                    <a:lnTo>
                      <a:pt x="0" y="772"/>
                    </a:lnTo>
                    <a:lnTo>
                      <a:pt x="0" y="780"/>
                    </a:lnTo>
                    <a:lnTo>
                      <a:pt x="3" y="780"/>
                    </a:lnTo>
                    <a:close/>
                    <a:moveTo>
                      <a:pt x="3" y="760"/>
                    </a:moveTo>
                    <a:lnTo>
                      <a:pt x="3" y="729"/>
                    </a:lnTo>
                    <a:lnTo>
                      <a:pt x="0" y="729"/>
                    </a:lnTo>
                    <a:lnTo>
                      <a:pt x="0" y="760"/>
                    </a:lnTo>
                    <a:lnTo>
                      <a:pt x="3" y="760"/>
                    </a:lnTo>
                    <a:close/>
                    <a:moveTo>
                      <a:pt x="3" y="717"/>
                    </a:moveTo>
                    <a:lnTo>
                      <a:pt x="3" y="709"/>
                    </a:lnTo>
                    <a:lnTo>
                      <a:pt x="0" y="709"/>
                    </a:lnTo>
                    <a:lnTo>
                      <a:pt x="0" y="717"/>
                    </a:lnTo>
                    <a:lnTo>
                      <a:pt x="3" y="717"/>
                    </a:lnTo>
                    <a:close/>
                    <a:moveTo>
                      <a:pt x="3" y="697"/>
                    </a:moveTo>
                    <a:lnTo>
                      <a:pt x="3" y="666"/>
                    </a:lnTo>
                    <a:lnTo>
                      <a:pt x="0" y="666"/>
                    </a:lnTo>
                    <a:lnTo>
                      <a:pt x="0" y="697"/>
                    </a:lnTo>
                    <a:lnTo>
                      <a:pt x="3" y="697"/>
                    </a:lnTo>
                    <a:close/>
                    <a:moveTo>
                      <a:pt x="3" y="654"/>
                    </a:moveTo>
                    <a:lnTo>
                      <a:pt x="3" y="647"/>
                    </a:lnTo>
                    <a:lnTo>
                      <a:pt x="0" y="647"/>
                    </a:lnTo>
                    <a:lnTo>
                      <a:pt x="0" y="654"/>
                    </a:lnTo>
                    <a:lnTo>
                      <a:pt x="3" y="654"/>
                    </a:lnTo>
                    <a:close/>
                    <a:moveTo>
                      <a:pt x="3" y="635"/>
                    </a:moveTo>
                    <a:lnTo>
                      <a:pt x="3" y="603"/>
                    </a:lnTo>
                    <a:lnTo>
                      <a:pt x="0" y="603"/>
                    </a:lnTo>
                    <a:lnTo>
                      <a:pt x="0" y="635"/>
                    </a:lnTo>
                    <a:lnTo>
                      <a:pt x="3" y="635"/>
                    </a:lnTo>
                    <a:close/>
                    <a:moveTo>
                      <a:pt x="3" y="592"/>
                    </a:moveTo>
                    <a:lnTo>
                      <a:pt x="3" y="584"/>
                    </a:lnTo>
                    <a:lnTo>
                      <a:pt x="0" y="584"/>
                    </a:lnTo>
                    <a:lnTo>
                      <a:pt x="0" y="592"/>
                    </a:lnTo>
                    <a:lnTo>
                      <a:pt x="3" y="592"/>
                    </a:lnTo>
                    <a:close/>
                    <a:moveTo>
                      <a:pt x="3" y="572"/>
                    </a:moveTo>
                    <a:lnTo>
                      <a:pt x="3" y="541"/>
                    </a:lnTo>
                    <a:lnTo>
                      <a:pt x="0" y="541"/>
                    </a:lnTo>
                    <a:lnTo>
                      <a:pt x="0" y="572"/>
                    </a:lnTo>
                    <a:lnTo>
                      <a:pt x="3" y="572"/>
                    </a:lnTo>
                    <a:close/>
                    <a:moveTo>
                      <a:pt x="3" y="529"/>
                    </a:moveTo>
                    <a:lnTo>
                      <a:pt x="3" y="521"/>
                    </a:lnTo>
                    <a:lnTo>
                      <a:pt x="0" y="521"/>
                    </a:lnTo>
                    <a:lnTo>
                      <a:pt x="0" y="529"/>
                    </a:lnTo>
                    <a:lnTo>
                      <a:pt x="3" y="529"/>
                    </a:lnTo>
                    <a:close/>
                    <a:moveTo>
                      <a:pt x="3" y="510"/>
                    </a:moveTo>
                    <a:lnTo>
                      <a:pt x="3" y="478"/>
                    </a:lnTo>
                    <a:lnTo>
                      <a:pt x="0" y="478"/>
                    </a:lnTo>
                    <a:lnTo>
                      <a:pt x="0" y="510"/>
                    </a:lnTo>
                    <a:lnTo>
                      <a:pt x="3" y="510"/>
                    </a:lnTo>
                    <a:close/>
                    <a:moveTo>
                      <a:pt x="3" y="467"/>
                    </a:moveTo>
                    <a:lnTo>
                      <a:pt x="3" y="459"/>
                    </a:lnTo>
                    <a:lnTo>
                      <a:pt x="0" y="459"/>
                    </a:lnTo>
                    <a:lnTo>
                      <a:pt x="0" y="467"/>
                    </a:lnTo>
                    <a:lnTo>
                      <a:pt x="3" y="467"/>
                    </a:lnTo>
                    <a:close/>
                    <a:moveTo>
                      <a:pt x="3" y="447"/>
                    </a:moveTo>
                    <a:lnTo>
                      <a:pt x="3" y="416"/>
                    </a:lnTo>
                    <a:lnTo>
                      <a:pt x="0" y="416"/>
                    </a:lnTo>
                    <a:lnTo>
                      <a:pt x="0" y="447"/>
                    </a:lnTo>
                    <a:lnTo>
                      <a:pt x="3" y="447"/>
                    </a:lnTo>
                    <a:close/>
                    <a:moveTo>
                      <a:pt x="3" y="404"/>
                    </a:moveTo>
                    <a:lnTo>
                      <a:pt x="3" y="396"/>
                    </a:lnTo>
                    <a:lnTo>
                      <a:pt x="0" y="396"/>
                    </a:lnTo>
                    <a:lnTo>
                      <a:pt x="0" y="404"/>
                    </a:lnTo>
                    <a:lnTo>
                      <a:pt x="3" y="404"/>
                    </a:lnTo>
                    <a:close/>
                    <a:moveTo>
                      <a:pt x="3" y="384"/>
                    </a:moveTo>
                    <a:lnTo>
                      <a:pt x="3" y="353"/>
                    </a:lnTo>
                    <a:lnTo>
                      <a:pt x="0" y="353"/>
                    </a:lnTo>
                    <a:lnTo>
                      <a:pt x="0" y="384"/>
                    </a:lnTo>
                    <a:lnTo>
                      <a:pt x="3" y="384"/>
                    </a:lnTo>
                    <a:close/>
                    <a:moveTo>
                      <a:pt x="3" y="341"/>
                    </a:moveTo>
                    <a:lnTo>
                      <a:pt x="3" y="333"/>
                    </a:lnTo>
                    <a:lnTo>
                      <a:pt x="0" y="333"/>
                    </a:lnTo>
                    <a:lnTo>
                      <a:pt x="0" y="341"/>
                    </a:lnTo>
                    <a:lnTo>
                      <a:pt x="3" y="341"/>
                    </a:lnTo>
                    <a:close/>
                    <a:moveTo>
                      <a:pt x="3" y="322"/>
                    </a:moveTo>
                    <a:lnTo>
                      <a:pt x="3" y="290"/>
                    </a:lnTo>
                    <a:lnTo>
                      <a:pt x="0" y="290"/>
                    </a:lnTo>
                    <a:lnTo>
                      <a:pt x="0" y="322"/>
                    </a:lnTo>
                    <a:lnTo>
                      <a:pt x="3" y="322"/>
                    </a:lnTo>
                    <a:close/>
                    <a:moveTo>
                      <a:pt x="3" y="279"/>
                    </a:moveTo>
                    <a:lnTo>
                      <a:pt x="3" y="271"/>
                    </a:lnTo>
                    <a:lnTo>
                      <a:pt x="0" y="271"/>
                    </a:lnTo>
                    <a:lnTo>
                      <a:pt x="0" y="279"/>
                    </a:lnTo>
                    <a:lnTo>
                      <a:pt x="3" y="279"/>
                    </a:lnTo>
                    <a:close/>
                    <a:moveTo>
                      <a:pt x="3" y="259"/>
                    </a:moveTo>
                    <a:lnTo>
                      <a:pt x="3" y="228"/>
                    </a:lnTo>
                    <a:lnTo>
                      <a:pt x="0" y="228"/>
                    </a:lnTo>
                    <a:lnTo>
                      <a:pt x="0" y="259"/>
                    </a:lnTo>
                    <a:lnTo>
                      <a:pt x="3" y="259"/>
                    </a:lnTo>
                    <a:close/>
                    <a:moveTo>
                      <a:pt x="3" y="216"/>
                    </a:moveTo>
                    <a:lnTo>
                      <a:pt x="3" y="208"/>
                    </a:lnTo>
                    <a:lnTo>
                      <a:pt x="0" y="208"/>
                    </a:lnTo>
                    <a:lnTo>
                      <a:pt x="0" y="216"/>
                    </a:lnTo>
                    <a:lnTo>
                      <a:pt x="3" y="216"/>
                    </a:lnTo>
                    <a:close/>
                    <a:moveTo>
                      <a:pt x="3" y="197"/>
                    </a:moveTo>
                    <a:lnTo>
                      <a:pt x="3" y="165"/>
                    </a:lnTo>
                    <a:lnTo>
                      <a:pt x="0" y="165"/>
                    </a:lnTo>
                    <a:lnTo>
                      <a:pt x="0" y="197"/>
                    </a:lnTo>
                    <a:lnTo>
                      <a:pt x="3" y="197"/>
                    </a:lnTo>
                    <a:close/>
                    <a:moveTo>
                      <a:pt x="3" y="153"/>
                    </a:moveTo>
                    <a:lnTo>
                      <a:pt x="3" y="146"/>
                    </a:lnTo>
                    <a:lnTo>
                      <a:pt x="0" y="146"/>
                    </a:lnTo>
                    <a:lnTo>
                      <a:pt x="0" y="153"/>
                    </a:lnTo>
                    <a:lnTo>
                      <a:pt x="3" y="153"/>
                    </a:lnTo>
                    <a:close/>
                    <a:moveTo>
                      <a:pt x="3" y="134"/>
                    </a:moveTo>
                    <a:lnTo>
                      <a:pt x="3" y="103"/>
                    </a:lnTo>
                    <a:lnTo>
                      <a:pt x="0" y="103"/>
                    </a:lnTo>
                    <a:lnTo>
                      <a:pt x="0" y="134"/>
                    </a:lnTo>
                    <a:lnTo>
                      <a:pt x="3" y="134"/>
                    </a:lnTo>
                    <a:close/>
                    <a:moveTo>
                      <a:pt x="3" y="91"/>
                    </a:moveTo>
                    <a:lnTo>
                      <a:pt x="3" y="83"/>
                    </a:lnTo>
                    <a:lnTo>
                      <a:pt x="0" y="83"/>
                    </a:lnTo>
                    <a:lnTo>
                      <a:pt x="0" y="91"/>
                    </a:lnTo>
                    <a:lnTo>
                      <a:pt x="3" y="91"/>
                    </a:lnTo>
                    <a:close/>
                    <a:moveTo>
                      <a:pt x="3" y="71"/>
                    </a:moveTo>
                    <a:lnTo>
                      <a:pt x="3" y="40"/>
                    </a:lnTo>
                    <a:lnTo>
                      <a:pt x="0" y="40"/>
                    </a:lnTo>
                    <a:lnTo>
                      <a:pt x="0" y="71"/>
                    </a:lnTo>
                    <a:lnTo>
                      <a:pt x="3" y="71"/>
                    </a:lnTo>
                    <a:close/>
                    <a:moveTo>
                      <a:pt x="3" y="28"/>
                    </a:moveTo>
                    <a:lnTo>
                      <a:pt x="3" y="20"/>
                    </a:lnTo>
                    <a:lnTo>
                      <a:pt x="0" y="20"/>
                    </a:lnTo>
                    <a:lnTo>
                      <a:pt x="0" y="28"/>
                    </a:lnTo>
                    <a:lnTo>
                      <a:pt x="3" y="28"/>
                    </a:lnTo>
                    <a:close/>
                    <a:moveTo>
                      <a:pt x="3" y="9"/>
                    </a:moveTo>
                    <a:lnTo>
                      <a:pt x="3" y="0"/>
                    </a:lnTo>
                    <a:lnTo>
                      <a:pt x="0" y="0"/>
                    </a:lnTo>
                    <a:lnTo>
                      <a:pt x="0" y="9"/>
                    </a:lnTo>
                    <a:lnTo>
                      <a:pt x="3" y="9"/>
                    </a:lnTo>
                    <a:close/>
                    <a:moveTo>
                      <a:pt x="3" y="885"/>
                    </a:moveTo>
                    <a:lnTo>
                      <a:pt x="3" y="854"/>
                    </a:lnTo>
                    <a:lnTo>
                      <a:pt x="0" y="854"/>
                    </a:lnTo>
                    <a:lnTo>
                      <a:pt x="0" y="885"/>
                    </a:lnTo>
                    <a:lnTo>
                      <a:pt x="3" y="885"/>
                    </a:lnTo>
                    <a:close/>
                  </a:path>
                </a:pathLst>
              </a:custGeom>
              <a:solidFill>
                <a:srgbClr val="EDB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93" name="Rectangle 77">
                <a:extLst>
                  <a:ext uri="{FF2B5EF4-FFF2-40B4-BE49-F238E27FC236}">
                    <a16:creationId xmlns:a16="http://schemas.microsoft.com/office/drawing/2014/main" id="{AADCAA73-8F0A-4C74-A208-646A738B2648}"/>
                  </a:ext>
                </a:extLst>
              </p:cNvPr>
              <p:cNvSpPr>
                <a:spLocks noChangeArrowheads="1"/>
              </p:cNvSpPr>
              <p:nvPr/>
            </p:nvSpPr>
            <p:spPr bwMode="auto">
              <a:xfrm>
                <a:off x="4906964" y="889000"/>
                <a:ext cx="1597025" cy="1595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94" name="Line 78">
                <a:extLst>
                  <a:ext uri="{FF2B5EF4-FFF2-40B4-BE49-F238E27FC236}">
                    <a16:creationId xmlns:a16="http://schemas.microsoft.com/office/drawing/2014/main" id="{3C0FCC30-EA59-41EA-818C-65A31B3CE055}"/>
                  </a:ext>
                </a:extLst>
              </p:cNvPr>
              <p:cNvSpPr>
                <a:spLocks noChangeShapeType="1"/>
              </p:cNvSpPr>
              <p:nvPr/>
            </p:nvSpPr>
            <p:spPr bwMode="auto">
              <a:xfrm>
                <a:off x="4906964" y="2484438"/>
                <a:ext cx="159702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95" name="Line 79">
                <a:extLst>
                  <a:ext uri="{FF2B5EF4-FFF2-40B4-BE49-F238E27FC236}">
                    <a16:creationId xmlns:a16="http://schemas.microsoft.com/office/drawing/2014/main" id="{9144D3E5-724F-4D68-9E96-A85382CDA79B}"/>
                  </a:ext>
                </a:extLst>
              </p:cNvPr>
              <p:cNvSpPr>
                <a:spLocks noChangeShapeType="1"/>
              </p:cNvSpPr>
              <p:nvPr/>
            </p:nvSpPr>
            <p:spPr bwMode="auto">
              <a:xfrm flipV="1">
                <a:off x="4906964" y="2468563"/>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96" name="Line 80">
                <a:extLst>
                  <a:ext uri="{FF2B5EF4-FFF2-40B4-BE49-F238E27FC236}">
                    <a16:creationId xmlns:a16="http://schemas.microsoft.com/office/drawing/2014/main" id="{FBDC8458-2EF3-4DA2-B56E-48AF9D66108D}"/>
                  </a:ext>
                </a:extLst>
              </p:cNvPr>
              <p:cNvSpPr>
                <a:spLocks noChangeShapeType="1"/>
              </p:cNvSpPr>
              <p:nvPr/>
            </p:nvSpPr>
            <p:spPr bwMode="auto">
              <a:xfrm flipV="1">
                <a:off x="5307014" y="2468563"/>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97" name="Line 81">
                <a:extLst>
                  <a:ext uri="{FF2B5EF4-FFF2-40B4-BE49-F238E27FC236}">
                    <a16:creationId xmlns:a16="http://schemas.microsoft.com/office/drawing/2014/main" id="{E67C290A-3B93-4518-A2FF-96B0E45AD7F8}"/>
                  </a:ext>
                </a:extLst>
              </p:cNvPr>
              <p:cNvSpPr>
                <a:spLocks noChangeShapeType="1"/>
              </p:cNvSpPr>
              <p:nvPr/>
            </p:nvSpPr>
            <p:spPr bwMode="auto">
              <a:xfrm flipV="1">
                <a:off x="5705476" y="2468563"/>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98" name="Line 82">
                <a:extLst>
                  <a:ext uri="{FF2B5EF4-FFF2-40B4-BE49-F238E27FC236}">
                    <a16:creationId xmlns:a16="http://schemas.microsoft.com/office/drawing/2014/main" id="{E92E7948-E058-42B0-9CA1-CBBBCA9F1B15}"/>
                  </a:ext>
                </a:extLst>
              </p:cNvPr>
              <p:cNvSpPr>
                <a:spLocks noChangeShapeType="1"/>
              </p:cNvSpPr>
              <p:nvPr/>
            </p:nvSpPr>
            <p:spPr bwMode="auto">
              <a:xfrm flipV="1">
                <a:off x="6105526" y="2468563"/>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99" name="Line 83">
                <a:extLst>
                  <a:ext uri="{FF2B5EF4-FFF2-40B4-BE49-F238E27FC236}">
                    <a16:creationId xmlns:a16="http://schemas.microsoft.com/office/drawing/2014/main" id="{FC0AB4CF-BB0E-4C8D-8574-047F621DFC74}"/>
                  </a:ext>
                </a:extLst>
              </p:cNvPr>
              <p:cNvSpPr>
                <a:spLocks noChangeShapeType="1"/>
              </p:cNvSpPr>
              <p:nvPr/>
            </p:nvSpPr>
            <p:spPr bwMode="auto">
              <a:xfrm flipV="1">
                <a:off x="6503989" y="2468563"/>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00" name="Rectangle 84">
                <a:extLst>
                  <a:ext uri="{FF2B5EF4-FFF2-40B4-BE49-F238E27FC236}">
                    <a16:creationId xmlns:a16="http://schemas.microsoft.com/office/drawing/2014/main" id="{A735C7CC-CC81-44D5-8C61-63639D318028}"/>
                  </a:ext>
                </a:extLst>
              </p:cNvPr>
              <p:cNvSpPr>
                <a:spLocks noChangeArrowheads="1"/>
              </p:cNvSpPr>
              <p:nvPr/>
            </p:nvSpPr>
            <p:spPr bwMode="auto">
              <a:xfrm>
                <a:off x="4876801" y="2522538"/>
                <a:ext cx="5610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accent1">
                        <a:lumMod val="75000"/>
                      </a:schemeClr>
                    </a:solidFill>
                    <a:effectLst/>
                    <a:latin typeface="Arial Narrow" panose="020B0606020202030204" pitchFamily="34" charset="0"/>
                  </a:rPr>
                  <a:t>-4</a:t>
                </a:r>
                <a:endParaRPr kumimoji="0" lang="en-US" altLang="en-US" sz="1800" b="0" i="0" u="none" strike="noStrike" cap="none" normalizeH="0" baseline="0" dirty="0">
                  <a:ln>
                    <a:noFill/>
                  </a:ln>
                  <a:solidFill>
                    <a:schemeClr val="accent1">
                      <a:lumMod val="75000"/>
                    </a:schemeClr>
                  </a:solidFill>
                  <a:effectLst/>
                  <a:latin typeface="Arial Narrow" panose="020B0606020202030204" pitchFamily="34" charset="0"/>
                </a:endParaRPr>
              </a:p>
            </p:txBody>
          </p:sp>
          <p:sp>
            <p:nvSpPr>
              <p:cNvPr id="401" name="Rectangle 85">
                <a:extLst>
                  <a:ext uri="{FF2B5EF4-FFF2-40B4-BE49-F238E27FC236}">
                    <a16:creationId xmlns:a16="http://schemas.microsoft.com/office/drawing/2014/main" id="{1F7D1066-0E8D-4ACA-A50C-761ACF59714E}"/>
                  </a:ext>
                </a:extLst>
              </p:cNvPr>
              <p:cNvSpPr>
                <a:spLocks noChangeArrowheads="1"/>
              </p:cNvSpPr>
              <p:nvPr/>
            </p:nvSpPr>
            <p:spPr bwMode="auto">
              <a:xfrm>
                <a:off x="5273676" y="2522538"/>
                <a:ext cx="5610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02" name="Rectangle 86">
                <a:extLst>
                  <a:ext uri="{FF2B5EF4-FFF2-40B4-BE49-F238E27FC236}">
                    <a16:creationId xmlns:a16="http://schemas.microsoft.com/office/drawing/2014/main" id="{371F538B-2E1D-4685-A7C5-F72B5D30D0FC}"/>
                  </a:ext>
                </a:extLst>
              </p:cNvPr>
              <p:cNvSpPr>
                <a:spLocks noChangeArrowheads="1"/>
              </p:cNvSpPr>
              <p:nvPr/>
            </p:nvSpPr>
            <p:spPr bwMode="auto">
              <a:xfrm>
                <a:off x="5689601" y="2522538"/>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03" name="Rectangle 87">
                <a:extLst>
                  <a:ext uri="{FF2B5EF4-FFF2-40B4-BE49-F238E27FC236}">
                    <a16:creationId xmlns:a16="http://schemas.microsoft.com/office/drawing/2014/main" id="{0E403DEB-0FED-47A5-9012-43D5D087C91C}"/>
                  </a:ext>
                </a:extLst>
              </p:cNvPr>
              <p:cNvSpPr>
                <a:spLocks noChangeArrowheads="1"/>
              </p:cNvSpPr>
              <p:nvPr/>
            </p:nvSpPr>
            <p:spPr bwMode="auto">
              <a:xfrm>
                <a:off x="6088064" y="2522538"/>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04" name="Rectangle 88">
                <a:extLst>
                  <a:ext uri="{FF2B5EF4-FFF2-40B4-BE49-F238E27FC236}">
                    <a16:creationId xmlns:a16="http://schemas.microsoft.com/office/drawing/2014/main" id="{C80EEDAE-43E4-44FE-B9A1-F81A904348C8}"/>
                  </a:ext>
                </a:extLst>
              </p:cNvPr>
              <p:cNvSpPr>
                <a:spLocks noChangeArrowheads="1"/>
              </p:cNvSpPr>
              <p:nvPr/>
            </p:nvSpPr>
            <p:spPr bwMode="auto">
              <a:xfrm>
                <a:off x="6484939" y="2522538"/>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05" name="Rectangle 89">
                <a:extLst>
                  <a:ext uri="{FF2B5EF4-FFF2-40B4-BE49-F238E27FC236}">
                    <a16:creationId xmlns:a16="http://schemas.microsoft.com/office/drawing/2014/main" id="{261D6C72-9645-436C-9772-AB5EF982ABBC}"/>
                  </a:ext>
                </a:extLst>
              </p:cNvPr>
              <p:cNvSpPr>
                <a:spLocks noChangeArrowheads="1"/>
              </p:cNvSpPr>
              <p:nvPr/>
            </p:nvSpPr>
            <p:spPr bwMode="auto">
              <a:xfrm>
                <a:off x="5273676" y="2627313"/>
                <a:ext cx="8720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social distancing threshold</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06" name="Line 90">
                <a:extLst>
                  <a:ext uri="{FF2B5EF4-FFF2-40B4-BE49-F238E27FC236}">
                    <a16:creationId xmlns:a16="http://schemas.microsoft.com/office/drawing/2014/main" id="{BBA3C0AA-47E6-4E60-9F88-40E735E28FA4}"/>
                  </a:ext>
                </a:extLst>
              </p:cNvPr>
              <p:cNvSpPr>
                <a:spLocks noChangeShapeType="1"/>
              </p:cNvSpPr>
              <p:nvPr/>
            </p:nvSpPr>
            <p:spPr bwMode="auto">
              <a:xfrm flipV="1">
                <a:off x="4906964" y="889000"/>
                <a:ext cx="0" cy="159543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07" name="Line 91">
                <a:extLst>
                  <a:ext uri="{FF2B5EF4-FFF2-40B4-BE49-F238E27FC236}">
                    <a16:creationId xmlns:a16="http://schemas.microsoft.com/office/drawing/2014/main" id="{51E90398-7111-4825-82DF-BE3E6BC10452}"/>
                  </a:ext>
                </a:extLst>
              </p:cNvPr>
              <p:cNvSpPr>
                <a:spLocks noChangeShapeType="1"/>
              </p:cNvSpPr>
              <p:nvPr/>
            </p:nvSpPr>
            <p:spPr bwMode="auto">
              <a:xfrm>
                <a:off x="4906964" y="2484438"/>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08" name="Line 92">
                <a:extLst>
                  <a:ext uri="{FF2B5EF4-FFF2-40B4-BE49-F238E27FC236}">
                    <a16:creationId xmlns:a16="http://schemas.microsoft.com/office/drawing/2014/main" id="{110CB698-81C9-4F68-BC45-4F196891888F}"/>
                  </a:ext>
                </a:extLst>
              </p:cNvPr>
              <p:cNvSpPr>
                <a:spLocks noChangeShapeType="1"/>
              </p:cNvSpPr>
              <p:nvPr/>
            </p:nvSpPr>
            <p:spPr bwMode="auto">
              <a:xfrm>
                <a:off x="4906964" y="2286000"/>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09" name="Line 93">
                <a:extLst>
                  <a:ext uri="{FF2B5EF4-FFF2-40B4-BE49-F238E27FC236}">
                    <a16:creationId xmlns:a16="http://schemas.microsoft.com/office/drawing/2014/main" id="{BA6E3306-2D90-4935-B73E-E136163D42D5}"/>
                  </a:ext>
                </a:extLst>
              </p:cNvPr>
              <p:cNvSpPr>
                <a:spLocks noChangeShapeType="1"/>
              </p:cNvSpPr>
              <p:nvPr/>
            </p:nvSpPr>
            <p:spPr bwMode="auto">
              <a:xfrm>
                <a:off x="4906964" y="2085975"/>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10" name="Line 94">
                <a:extLst>
                  <a:ext uri="{FF2B5EF4-FFF2-40B4-BE49-F238E27FC236}">
                    <a16:creationId xmlns:a16="http://schemas.microsoft.com/office/drawing/2014/main" id="{8676A453-DDDA-41DB-A718-BEEA35D82277}"/>
                  </a:ext>
                </a:extLst>
              </p:cNvPr>
              <p:cNvSpPr>
                <a:spLocks noChangeShapeType="1"/>
              </p:cNvSpPr>
              <p:nvPr/>
            </p:nvSpPr>
            <p:spPr bwMode="auto">
              <a:xfrm>
                <a:off x="4906964" y="1885950"/>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11" name="Line 95">
                <a:extLst>
                  <a:ext uri="{FF2B5EF4-FFF2-40B4-BE49-F238E27FC236}">
                    <a16:creationId xmlns:a16="http://schemas.microsoft.com/office/drawing/2014/main" id="{931FB3BB-DF7D-41EC-BD30-BE3C7EBFEAC2}"/>
                  </a:ext>
                </a:extLst>
              </p:cNvPr>
              <p:cNvSpPr>
                <a:spLocks noChangeShapeType="1"/>
              </p:cNvSpPr>
              <p:nvPr/>
            </p:nvSpPr>
            <p:spPr bwMode="auto">
              <a:xfrm>
                <a:off x="4906964" y="1685925"/>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12" name="Line 96">
                <a:extLst>
                  <a:ext uri="{FF2B5EF4-FFF2-40B4-BE49-F238E27FC236}">
                    <a16:creationId xmlns:a16="http://schemas.microsoft.com/office/drawing/2014/main" id="{DDE62633-3A1F-43D3-B10B-4B8D96940B24}"/>
                  </a:ext>
                </a:extLst>
              </p:cNvPr>
              <p:cNvSpPr>
                <a:spLocks noChangeShapeType="1"/>
              </p:cNvSpPr>
              <p:nvPr/>
            </p:nvSpPr>
            <p:spPr bwMode="auto">
              <a:xfrm>
                <a:off x="4906964" y="1487488"/>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13" name="Line 97">
                <a:extLst>
                  <a:ext uri="{FF2B5EF4-FFF2-40B4-BE49-F238E27FC236}">
                    <a16:creationId xmlns:a16="http://schemas.microsoft.com/office/drawing/2014/main" id="{A5A331B2-B386-4F96-B7EA-F80D358BCFE0}"/>
                  </a:ext>
                </a:extLst>
              </p:cNvPr>
              <p:cNvSpPr>
                <a:spLocks noChangeShapeType="1"/>
              </p:cNvSpPr>
              <p:nvPr/>
            </p:nvSpPr>
            <p:spPr bwMode="auto">
              <a:xfrm>
                <a:off x="4906964" y="1287463"/>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14" name="Line 98">
                <a:extLst>
                  <a:ext uri="{FF2B5EF4-FFF2-40B4-BE49-F238E27FC236}">
                    <a16:creationId xmlns:a16="http://schemas.microsoft.com/office/drawing/2014/main" id="{BECDB7E0-D374-4533-9CFB-6E4D91AF3F37}"/>
                  </a:ext>
                </a:extLst>
              </p:cNvPr>
              <p:cNvSpPr>
                <a:spLocks noChangeShapeType="1"/>
              </p:cNvSpPr>
              <p:nvPr/>
            </p:nvSpPr>
            <p:spPr bwMode="auto">
              <a:xfrm>
                <a:off x="4906964" y="1087438"/>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15" name="Line 99">
                <a:extLst>
                  <a:ext uri="{FF2B5EF4-FFF2-40B4-BE49-F238E27FC236}">
                    <a16:creationId xmlns:a16="http://schemas.microsoft.com/office/drawing/2014/main" id="{C82CCDE5-3B23-4EBE-99C4-095D9073EBB3}"/>
                  </a:ext>
                </a:extLst>
              </p:cNvPr>
              <p:cNvSpPr>
                <a:spLocks noChangeShapeType="1"/>
              </p:cNvSpPr>
              <p:nvPr/>
            </p:nvSpPr>
            <p:spPr bwMode="auto">
              <a:xfrm>
                <a:off x="4906964" y="889000"/>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16" name="Rectangle 100">
                <a:extLst>
                  <a:ext uri="{FF2B5EF4-FFF2-40B4-BE49-F238E27FC236}">
                    <a16:creationId xmlns:a16="http://schemas.microsoft.com/office/drawing/2014/main" id="{BFF5D25F-63D3-4755-9B43-90172079561C}"/>
                  </a:ext>
                </a:extLst>
              </p:cNvPr>
              <p:cNvSpPr>
                <a:spLocks noChangeArrowheads="1"/>
              </p:cNvSpPr>
              <p:nvPr/>
            </p:nvSpPr>
            <p:spPr bwMode="auto">
              <a:xfrm>
                <a:off x="4776789" y="2441575"/>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17" name="Rectangle 101">
                <a:extLst>
                  <a:ext uri="{FF2B5EF4-FFF2-40B4-BE49-F238E27FC236}">
                    <a16:creationId xmlns:a16="http://schemas.microsoft.com/office/drawing/2014/main" id="{2C1E8BEF-FB64-4EEB-82F9-F263A9877332}"/>
                  </a:ext>
                </a:extLst>
              </p:cNvPr>
              <p:cNvSpPr>
                <a:spLocks noChangeArrowheads="1"/>
              </p:cNvSpPr>
              <p:nvPr/>
            </p:nvSpPr>
            <p:spPr bwMode="auto">
              <a:xfrm>
                <a:off x="4776789" y="2243138"/>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18" name="Rectangle 102">
                <a:extLst>
                  <a:ext uri="{FF2B5EF4-FFF2-40B4-BE49-F238E27FC236}">
                    <a16:creationId xmlns:a16="http://schemas.microsoft.com/office/drawing/2014/main" id="{AFB09E27-F2B6-4268-A3DE-D7A69A053DED}"/>
                  </a:ext>
                </a:extLst>
              </p:cNvPr>
              <p:cNvSpPr>
                <a:spLocks noChangeArrowheads="1"/>
              </p:cNvSpPr>
              <p:nvPr/>
            </p:nvSpPr>
            <p:spPr bwMode="auto">
              <a:xfrm>
                <a:off x="4776789" y="2043113"/>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0.6</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19" name="Rectangle 103">
                <a:extLst>
                  <a:ext uri="{FF2B5EF4-FFF2-40B4-BE49-F238E27FC236}">
                    <a16:creationId xmlns:a16="http://schemas.microsoft.com/office/drawing/2014/main" id="{8C69F444-8B9B-46CA-8B48-F2F571A4B6E1}"/>
                  </a:ext>
                </a:extLst>
              </p:cNvPr>
              <p:cNvSpPr>
                <a:spLocks noChangeArrowheads="1"/>
              </p:cNvSpPr>
              <p:nvPr/>
            </p:nvSpPr>
            <p:spPr bwMode="auto">
              <a:xfrm>
                <a:off x="4776789" y="1844675"/>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0.8</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20" name="Rectangle 104">
                <a:extLst>
                  <a:ext uri="{FF2B5EF4-FFF2-40B4-BE49-F238E27FC236}">
                    <a16:creationId xmlns:a16="http://schemas.microsoft.com/office/drawing/2014/main" id="{3A8B732D-EBC0-4F64-A40D-5CE6CAC6083B}"/>
                  </a:ext>
                </a:extLst>
              </p:cNvPr>
              <p:cNvSpPr>
                <a:spLocks noChangeArrowheads="1"/>
              </p:cNvSpPr>
              <p:nvPr/>
            </p:nvSpPr>
            <p:spPr bwMode="auto">
              <a:xfrm>
                <a:off x="4832351" y="1646238"/>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21" name="Rectangle 105">
                <a:extLst>
                  <a:ext uri="{FF2B5EF4-FFF2-40B4-BE49-F238E27FC236}">
                    <a16:creationId xmlns:a16="http://schemas.microsoft.com/office/drawing/2014/main" id="{82D4A0EE-A43C-4BF2-B611-964EB2F7131B}"/>
                  </a:ext>
                </a:extLst>
              </p:cNvPr>
              <p:cNvSpPr>
                <a:spLocks noChangeArrowheads="1"/>
              </p:cNvSpPr>
              <p:nvPr/>
            </p:nvSpPr>
            <p:spPr bwMode="auto">
              <a:xfrm>
                <a:off x="4776789" y="1441450"/>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22" name="Rectangle 106">
                <a:extLst>
                  <a:ext uri="{FF2B5EF4-FFF2-40B4-BE49-F238E27FC236}">
                    <a16:creationId xmlns:a16="http://schemas.microsoft.com/office/drawing/2014/main" id="{02CEABD9-E924-4626-BCF4-FC97E7DB6BAD}"/>
                  </a:ext>
                </a:extLst>
              </p:cNvPr>
              <p:cNvSpPr>
                <a:spLocks noChangeArrowheads="1"/>
              </p:cNvSpPr>
              <p:nvPr/>
            </p:nvSpPr>
            <p:spPr bwMode="auto">
              <a:xfrm>
                <a:off x="4776789" y="1243013"/>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23" name="Rectangle 107">
                <a:extLst>
                  <a:ext uri="{FF2B5EF4-FFF2-40B4-BE49-F238E27FC236}">
                    <a16:creationId xmlns:a16="http://schemas.microsoft.com/office/drawing/2014/main" id="{5CA27882-9378-4A4B-A675-D0C9CD5F1001}"/>
                  </a:ext>
                </a:extLst>
              </p:cNvPr>
              <p:cNvSpPr>
                <a:spLocks noChangeArrowheads="1"/>
              </p:cNvSpPr>
              <p:nvPr/>
            </p:nvSpPr>
            <p:spPr bwMode="auto">
              <a:xfrm>
                <a:off x="4776789" y="1042988"/>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1.6</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24" name="Rectangle 108">
                <a:extLst>
                  <a:ext uri="{FF2B5EF4-FFF2-40B4-BE49-F238E27FC236}">
                    <a16:creationId xmlns:a16="http://schemas.microsoft.com/office/drawing/2014/main" id="{B76E9998-E3A9-4C73-B41F-89EC4F8B35EC}"/>
                  </a:ext>
                </a:extLst>
              </p:cNvPr>
              <p:cNvSpPr>
                <a:spLocks noChangeArrowheads="1"/>
              </p:cNvSpPr>
              <p:nvPr/>
            </p:nvSpPr>
            <p:spPr bwMode="auto">
              <a:xfrm>
                <a:off x="4776789" y="844550"/>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1.8</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25" name="Rectangle 109">
                <a:extLst>
                  <a:ext uri="{FF2B5EF4-FFF2-40B4-BE49-F238E27FC236}">
                    <a16:creationId xmlns:a16="http://schemas.microsoft.com/office/drawing/2014/main" id="{E9BA6B1B-C4B7-4F57-89F5-57159A76EC4D}"/>
                  </a:ext>
                </a:extLst>
              </p:cNvPr>
              <p:cNvSpPr>
                <a:spLocks noChangeArrowheads="1"/>
              </p:cNvSpPr>
              <p:nvPr/>
            </p:nvSpPr>
            <p:spPr bwMode="auto">
              <a:xfrm rot="16200000">
                <a:off x="4692472" y="1890826"/>
                <a:ext cx="368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c</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26" name="Rectangle 110">
                <a:extLst>
                  <a:ext uri="{FF2B5EF4-FFF2-40B4-BE49-F238E27FC236}">
                    <a16:creationId xmlns:a16="http://schemas.microsoft.com/office/drawing/2014/main" id="{AF34A1D6-E10E-4C53-8581-4DD2119859C4}"/>
                  </a:ext>
                </a:extLst>
              </p:cNvPr>
              <p:cNvSpPr>
                <a:spLocks noChangeArrowheads="1"/>
              </p:cNvSpPr>
              <p:nvPr/>
            </p:nvSpPr>
            <p:spPr bwMode="auto">
              <a:xfrm rot="16200000">
                <a:off x="4690068" y="1855901"/>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u</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27" name="Rectangle 111">
                <a:extLst>
                  <a:ext uri="{FF2B5EF4-FFF2-40B4-BE49-F238E27FC236}">
                    <a16:creationId xmlns:a16="http://schemas.microsoft.com/office/drawing/2014/main" id="{91E9E95B-FC83-42CE-B43A-46B45FF92B3D}"/>
                  </a:ext>
                </a:extLst>
              </p:cNvPr>
              <p:cNvSpPr>
                <a:spLocks noChangeArrowheads="1"/>
              </p:cNvSpPr>
              <p:nvPr/>
            </p:nvSpPr>
            <p:spPr bwMode="auto">
              <a:xfrm rot="16200000">
                <a:off x="4680450" y="1798751"/>
                <a:ext cx="6091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m</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28" name="Rectangle 112">
                <a:extLst>
                  <a:ext uri="{FF2B5EF4-FFF2-40B4-BE49-F238E27FC236}">
                    <a16:creationId xmlns:a16="http://schemas.microsoft.com/office/drawing/2014/main" id="{7A8DF643-23D9-4E0E-A01E-8F501E1412AC}"/>
                  </a:ext>
                </a:extLst>
              </p:cNvPr>
              <p:cNvSpPr>
                <a:spLocks noChangeArrowheads="1"/>
              </p:cNvSpPr>
              <p:nvPr/>
            </p:nvSpPr>
            <p:spPr bwMode="auto">
              <a:xfrm rot="16200000">
                <a:off x="4690068" y="1749539"/>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u</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29" name="Rectangle 113">
                <a:extLst>
                  <a:ext uri="{FF2B5EF4-FFF2-40B4-BE49-F238E27FC236}">
                    <a16:creationId xmlns:a16="http://schemas.microsoft.com/office/drawing/2014/main" id="{F235E876-89B5-467D-B8CE-A6EE7F922BC1}"/>
                  </a:ext>
                </a:extLst>
              </p:cNvPr>
              <p:cNvSpPr>
                <a:spLocks noChangeArrowheads="1"/>
              </p:cNvSpPr>
              <p:nvPr/>
            </p:nvSpPr>
            <p:spPr bwMode="auto">
              <a:xfrm rot="16200000">
                <a:off x="4702892" y="1719376"/>
                <a:ext cx="1603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l</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30" name="Rectangle 114">
                <a:extLst>
                  <a:ext uri="{FF2B5EF4-FFF2-40B4-BE49-F238E27FC236}">
                    <a16:creationId xmlns:a16="http://schemas.microsoft.com/office/drawing/2014/main" id="{6573CEA4-8507-4203-AFE5-E1931706D5AD}"/>
                  </a:ext>
                </a:extLst>
              </p:cNvPr>
              <p:cNvSpPr>
                <a:spLocks noChangeArrowheads="1"/>
              </p:cNvSpPr>
              <p:nvPr/>
            </p:nvSpPr>
            <p:spPr bwMode="auto">
              <a:xfrm rot="16200000">
                <a:off x="4690068" y="1687626"/>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a</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31" name="Rectangle 115">
                <a:extLst>
                  <a:ext uri="{FF2B5EF4-FFF2-40B4-BE49-F238E27FC236}">
                    <a16:creationId xmlns:a16="http://schemas.microsoft.com/office/drawing/2014/main" id="{7E6E8BD4-3A80-4BF6-8060-6628F5B81484}"/>
                  </a:ext>
                </a:extLst>
              </p:cNvPr>
              <p:cNvSpPr>
                <a:spLocks noChangeArrowheads="1"/>
              </p:cNvSpPr>
              <p:nvPr/>
            </p:nvSpPr>
            <p:spPr bwMode="auto">
              <a:xfrm rot="16200000">
                <a:off x="4700487" y="1654289"/>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t</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32" name="Rectangle 116">
                <a:extLst>
                  <a:ext uri="{FF2B5EF4-FFF2-40B4-BE49-F238E27FC236}">
                    <a16:creationId xmlns:a16="http://schemas.microsoft.com/office/drawing/2014/main" id="{B9738ACA-66DF-484E-837D-D915FA870E02}"/>
                  </a:ext>
                </a:extLst>
              </p:cNvPr>
              <p:cNvSpPr>
                <a:spLocks noChangeArrowheads="1"/>
              </p:cNvSpPr>
              <p:nvPr/>
            </p:nvSpPr>
            <p:spPr bwMode="auto">
              <a:xfrm rot="16200000">
                <a:off x="4702892" y="1638414"/>
                <a:ext cx="1603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i</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33" name="Rectangle 117">
                <a:extLst>
                  <a:ext uri="{FF2B5EF4-FFF2-40B4-BE49-F238E27FC236}">
                    <a16:creationId xmlns:a16="http://schemas.microsoft.com/office/drawing/2014/main" id="{54851328-D9AF-4950-8970-A7D07AE101ED}"/>
                  </a:ext>
                </a:extLst>
              </p:cNvPr>
              <p:cNvSpPr>
                <a:spLocks noChangeArrowheads="1"/>
              </p:cNvSpPr>
              <p:nvPr/>
            </p:nvSpPr>
            <p:spPr bwMode="auto">
              <a:xfrm rot="16200000">
                <a:off x="4692472" y="1606664"/>
                <a:ext cx="368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v</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34" name="Rectangle 118">
                <a:extLst>
                  <a:ext uri="{FF2B5EF4-FFF2-40B4-BE49-F238E27FC236}">
                    <a16:creationId xmlns:a16="http://schemas.microsoft.com/office/drawing/2014/main" id="{CD08E6B5-BE13-4C6B-8C47-9EF89D9623EC}"/>
                  </a:ext>
                </a:extLst>
              </p:cNvPr>
              <p:cNvSpPr>
                <a:spLocks noChangeArrowheads="1"/>
              </p:cNvSpPr>
              <p:nvPr/>
            </p:nvSpPr>
            <p:spPr bwMode="auto">
              <a:xfrm rot="16200000">
                <a:off x="4690068" y="1570151"/>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35" name="Rectangle 119">
                <a:extLst>
                  <a:ext uri="{FF2B5EF4-FFF2-40B4-BE49-F238E27FC236}">
                    <a16:creationId xmlns:a16="http://schemas.microsoft.com/office/drawing/2014/main" id="{B4C24C29-0A00-4478-BFCD-4AEC5361E4C1}"/>
                  </a:ext>
                </a:extLst>
              </p:cNvPr>
              <p:cNvSpPr>
                <a:spLocks noChangeArrowheads="1"/>
              </p:cNvSpPr>
              <p:nvPr/>
            </p:nvSpPr>
            <p:spPr bwMode="auto">
              <a:xfrm rot="16200000">
                <a:off x="4700487" y="1535226"/>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 </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36" name="Rectangle 120">
                <a:extLst>
                  <a:ext uri="{FF2B5EF4-FFF2-40B4-BE49-F238E27FC236}">
                    <a16:creationId xmlns:a16="http://schemas.microsoft.com/office/drawing/2014/main" id="{51732913-E7BC-428F-8B82-B39602F7E4C1}"/>
                  </a:ext>
                </a:extLst>
              </p:cNvPr>
              <p:cNvSpPr>
                <a:spLocks noChangeArrowheads="1"/>
              </p:cNvSpPr>
              <p:nvPr/>
            </p:nvSpPr>
            <p:spPr bwMode="auto">
              <a:xfrm rot="16200000">
                <a:off x="4690068" y="1513001"/>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d</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37" name="Rectangle 121">
                <a:extLst>
                  <a:ext uri="{FF2B5EF4-FFF2-40B4-BE49-F238E27FC236}">
                    <a16:creationId xmlns:a16="http://schemas.microsoft.com/office/drawing/2014/main" id="{0D7F5867-EEF0-43B2-8B19-41CE452C35BA}"/>
                  </a:ext>
                </a:extLst>
              </p:cNvPr>
              <p:cNvSpPr>
                <a:spLocks noChangeArrowheads="1"/>
              </p:cNvSpPr>
              <p:nvPr/>
            </p:nvSpPr>
            <p:spPr bwMode="auto">
              <a:xfrm rot="16200000">
                <a:off x="4690068" y="1470139"/>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38" name="Rectangle 122">
                <a:extLst>
                  <a:ext uri="{FF2B5EF4-FFF2-40B4-BE49-F238E27FC236}">
                    <a16:creationId xmlns:a16="http://schemas.microsoft.com/office/drawing/2014/main" id="{BD0FB82D-2213-487E-9E44-C14A057D6BA2}"/>
                  </a:ext>
                </a:extLst>
              </p:cNvPr>
              <p:cNvSpPr>
                <a:spLocks noChangeArrowheads="1"/>
              </p:cNvSpPr>
              <p:nvPr/>
            </p:nvSpPr>
            <p:spPr bwMode="auto">
              <a:xfrm rot="16200000">
                <a:off x="4690068" y="1427276"/>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a</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39" name="Rectangle 123">
                <a:extLst>
                  <a:ext uri="{FF2B5EF4-FFF2-40B4-BE49-F238E27FC236}">
                    <a16:creationId xmlns:a16="http://schemas.microsoft.com/office/drawing/2014/main" id="{FF69F1B8-2557-4BFC-930B-6241B649CAED}"/>
                  </a:ext>
                </a:extLst>
              </p:cNvPr>
              <p:cNvSpPr>
                <a:spLocks noChangeArrowheads="1"/>
              </p:cNvSpPr>
              <p:nvPr/>
            </p:nvSpPr>
            <p:spPr bwMode="auto">
              <a:xfrm rot="16200000">
                <a:off x="4700487" y="1392351"/>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t</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40" name="Rectangle 124">
                <a:extLst>
                  <a:ext uri="{FF2B5EF4-FFF2-40B4-BE49-F238E27FC236}">
                    <a16:creationId xmlns:a16="http://schemas.microsoft.com/office/drawing/2014/main" id="{6B84ACFC-79C2-42B4-835B-66683EA33511}"/>
                  </a:ext>
                </a:extLst>
              </p:cNvPr>
              <p:cNvSpPr>
                <a:spLocks noChangeArrowheads="1"/>
              </p:cNvSpPr>
              <p:nvPr/>
            </p:nvSpPr>
            <p:spPr bwMode="auto">
              <a:xfrm rot="16200000">
                <a:off x="4690068" y="1365364"/>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h</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41" name="Rectangle 125">
                <a:extLst>
                  <a:ext uri="{FF2B5EF4-FFF2-40B4-BE49-F238E27FC236}">
                    <a16:creationId xmlns:a16="http://schemas.microsoft.com/office/drawing/2014/main" id="{AFB6FA44-6533-416B-9304-D2A8FC9A5B38}"/>
                  </a:ext>
                </a:extLst>
              </p:cNvPr>
              <p:cNvSpPr>
                <a:spLocks noChangeArrowheads="1"/>
              </p:cNvSpPr>
              <p:nvPr/>
            </p:nvSpPr>
            <p:spPr bwMode="auto">
              <a:xfrm rot="16200000">
                <a:off x="4692472" y="1327264"/>
                <a:ext cx="368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42" name="Freeform 126">
                <a:extLst>
                  <a:ext uri="{FF2B5EF4-FFF2-40B4-BE49-F238E27FC236}">
                    <a16:creationId xmlns:a16="http://schemas.microsoft.com/office/drawing/2014/main" id="{469F56F6-321E-474A-B0DC-C0EFB210AF4D}"/>
                  </a:ext>
                </a:extLst>
              </p:cNvPr>
              <p:cNvSpPr>
                <a:spLocks/>
              </p:cNvSpPr>
              <p:nvPr/>
            </p:nvSpPr>
            <p:spPr bwMode="auto">
              <a:xfrm>
                <a:off x="4919664" y="828675"/>
                <a:ext cx="41275" cy="41275"/>
              </a:xfrm>
              <a:custGeom>
                <a:avLst/>
                <a:gdLst>
                  <a:gd name="T0" fmla="*/ 0 w 105"/>
                  <a:gd name="T1" fmla="*/ 100 h 105"/>
                  <a:gd name="T2" fmla="*/ 1 w 105"/>
                  <a:gd name="T3" fmla="*/ 97 h 105"/>
                  <a:gd name="T4" fmla="*/ 46 w 105"/>
                  <a:gd name="T5" fmla="*/ 52 h 105"/>
                  <a:gd name="T6" fmla="*/ 1 w 105"/>
                  <a:gd name="T7" fmla="*/ 7 h 105"/>
                  <a:gd name="T8" fmla="*/ 0 w 105"/>
                  <a:gd name="T9" fmla="*/ 5 h 105"/>
                  <a:gd name="T10" fmla="*/ 1 w 105"/>
                  <a:gd name="T11" fmla="*/ 2 h 105"/>
                  <a:gd name="T12" fmla="*/ 4 w 105"/>
                  <a:gd name="T13" fmla="*/ 0 h 105"/>
                  <a:gd name="T14" fmla="*/ 8 w 105"/>
                  <a:gd name="T15" fmla="*/ 2 h 105"/>
                  <a:gd name="T16" fmla="*/ 52 w 105"/>
                  <a:gd name="T17" fmla="*/ 46 h 105"/>
                  <a:gd name="T18" fmla="*/ 97 w 105"/>
                  <a:gd name="T19" fmla="*/ 2 h 105"/>
                  <a:gd name="T20" fmla="*/ 100 w 105"/>
                  <a:gd name="T21" fmla="*/ 0 h 105"/>
                  <a:gd name="T22" fmla="*/ 103 w 105"/>
                  <a:gd name="T23" fmla="*/ 2 h 105"/>
                  <a:gd name="T24" fmla="*/ 105 w 105"/>
                  <a:gd name="T25" fmla="*/ 5 h 105"/>
                  <a:gd name="T26" fmla="*/ 103 w 105"/>
                  <a:gd name="T27" fmla="*/ 7 h 105"/>
                  <a:gd name="T28" fmla="*/ 58 w 105"/>
                  <a:gd name="T29" fmla="*/ 52 h 105"/>
                  <a:gd name="T30" fmla="*/ 103 w 105"/>
                  <a:gd name="T31" fmla="*/ 97 h 105"/>
                  <a:gd name="T32" fmla="*/ 105 w 105"/>
                  <a:gd name="T33" fmla="*/ 100 h 105"/>
                  <a:gd name="T34" fmla="*/ 103 w 105"/>
                  <a:gd name="T35" fmla="*/ 103 h 105"/>
                  <a:gd name="T36" fmla="*/ 100 w 105"/>
                  <a:gd name="T37" fmla="*/ 105 h 105"/>
                  <a:gd name="T38" fmla="*/ 97 w 105"/>
                  <a:gd name="T39" fmla="*/ 103 h 105"/>
                  <a:gd name="T40" fmla="*/ 52 w 105"/>
                  <a:gd name="T41" fmla="*/ 58 h 105"/>
                  <a:gd name="T42" fmla="*/ 8 w 105"/>
                  <a:gd name="T43" fmla="*/ 103 h 105"/>
                  <a:gd name="T44" fmla="*/ 4 w 105"/>
                  <a:gd name="T45" fmla="*/ 105 h 105"/>
                  <a:gd name="T46" fmla="*/ 1 w 105"/>
                  <a:gd name="T47" fmla="*/ 103 h 105"/>
                  <a:gd name="T48" fmla="*/ 0 w 105"/>
                  <a:gd name="T49"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05">
                    <a:moveTo>
                      <a:pt x="0" y="100"/>
                    </a:moveTo>
                    <a:cubicBezTo>
                      <a:pt x="0" y="99"/>
                      <a:pt x="1" y="98"/>
                      <a:pt x="1" y="97"/>
                    </a:cubicBezTo>
                    <a:lnTo>
                      <a:pt x="46" y="52"/>
                    </a:lnTo>
                    <a:lnTo>
                      <a:pt x="1" y="7"/>
                    </a:lnTo>
                    <a:cubicBezTo>
                      <a:pt x="1" y="7"/>
                      <a:pt x="0" y="6"/>
                      <a:pt x="0" y="5"/>
                    </a:cubicBezTo>
                    <a:cubicBezTo>
                      <a:pt x="0" y="4"/>
                      <a:pt x="1" y="3"/>
                      <a:pt x="1" y="2"/>
                    </a:cubicBezTo>
                    <a:cubicBezTo>
                      <a:pt x="2" y="1"/>
                      <a:pt x="3" y="0"/>
                      <a:pt x="4" y="0"/>
                    </a:cubicBezTo>
                    <a:cubicBezTo>
                      <a:pt x="5" y="0"/>
                      <a:pt x="7" y="1"/>
                      <a:pt x="8" y="2"/>
                    </a:cubicBezTo>
                    <a:lnTo>
                      <a:pt x="52" y="46"/>
                    </a:lnTo>
                    <a:lnTo>
                      <a:pt x="97" y="2"/>
                    </a:lnTo>
                    <a:cubicBezTo>
                      <a:pt x="98" y="1"/>
                      <a:pt x="99" y="0"/>
                      <a:pt x="100" y="0"/>
                    </a:cubicBezTo>
                    <a:cubicBezTo>
                      <a:pt x="101" y="0"/>
                      <a:pt x="102" y="1"/>
                      <a:pt x="103" y="2"/>
                    </a:cubicBezTo>
                    <a:cubicBezTo>
                      <a:pt x="104" y="3"/>
                      <a:pt x="105" y="4"/>
                      <a:pt x="105" y="5"/>
                    </a:cubicBezTo>
                    <a:cubicBezTo>
                      <a:pt x="105" y="6"/>
                      <a:pt x="104" y="7"/>
                      <a:pt x="103" y="7"/>
                    </a:cubicBezTo>
                    <a:lnTo>
                      <a:pt x="58" y="52"/>
                    </a:lnTo>
                    <a:lnTo>
                      <a:pt x="103" y="97"/>
                    </a:lnTo>
                    <a:cubicBezTo>
                      <a:pt x="104" y="98"/>
                      <a:pt x="105" y="99"/>
                      <a:pt x="105" y="100"/>
                    </a:cubicBezTo>
                    <a:cubicBezTo>
                      <a:pt x="105" y="101"/>
                      <a:pt x="104" y="102"/>
                      <a:pt x="103" y="103"/>
                    </a:cubicBezTo>
                    <a:cubicBezTo>
                      <a:pt x="102" y="104"/>
                      <a:pt x="101" y="105"/>
                      <a:pt x="100" y="105"/>
                    </a:cubicBezTo>
                    <a:cubicBezTo>
                      <a:pt x="99" y="105"/>
                      <a:pt x="98" y="104"/>
                      <a:pt x="97" y="103"/>
                    </a:cubicBezTo>
                    <a:lnTo>
                      <a:pt x="52" y="58"/>
                    </a:lnTo>
                    <a:lnTo>
                      <a:pt x="8" y="103"/>
                    </a:lnTo>
                    <a:cubicBezTo>
                      <a:pt x="7" y="104"/>
                      <a:pt x="6" y="105"/>
                      <a:pt x="4" y="105"/>
                    </a:cubicBezTo>
                    <a:cubicBezTo>
                      <a:pt x="3" y="105"/>
                      <a:pt x="2" y="104"/>
                      <a:pt x="1" y="103"/>
                    </a:cubicBezTo>
                    <a:cubicBezTo>
                      <a:pt x="1" y="102"/>
                      <a:pt x="0" y="101"/>
                      <a:pt x="0" y="10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43" name="Rectangle 127">
                <a:extLst>
                  <a:ext uri="{FF2B5EF4-FFF2-40B4-BE49-F238E27FC236}">
                    <a16:creationId xmlns:a16="http://schemas.microsoft.com/office/drawing/2014/main" id="{975AD329-98A7-4F72-BB3A-1F9B1793944B}"/>
                  </a:ext>
                </a:extLst>
              </p:cNvPr>
              <p:cNvSpPr>
                <a:spLocks noChangeArrowheads="1"/>
              </p:cNvSpPr>
              <p:nvPr/>
            </p:nvSpPr>
            <p:spPr bwMode="auto">
              <a:xfrm>
                <a:off x="4975226" y="795338"/>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44" name="Rectangle 128">
                <a:extLst>
                  <a:ext uri="{FF2B5EF4-FFF2-40B4-BE49-F238E27FC236}">
                    <a16:creationId xmlns:a16="http://schemas.microsoft.com/office/drawing/2014/main" id="{1A320B22-5AD9-405B-AC7D-3F21EEBA717E}"/>
                  </a:ext>
                </a:extLst>
              </p:cNvPr>
              <p:cNvSpPr>
                <a:spLocks noChangeArrowheads="1"/>
              </p:cNvSpPr>
              <p:nvPr/>
            </p:nvSpPr>
            <p:spPr bwMode="auto">
              <a:xfrm>
                <a:off x="5056189" y="763588"/>
                <a:ext cx="57708"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0" u="none" strike="noStrike" cap="none" normalizeH="0" baseline="0">
                    <a:ln>
                      <a:noFill/>
                    </a:ln>
                    <a:solidFill>
                      <a:schemeClr val="accent1">
                        <a:lumMod val="75000"/>
                      </a:schemeClr>
                    </a:solidFill>
                    <a:effectLst/>
                    <a:latin typeface="Arial Narrow" panose="020B0606020202030204" pitchFamily="34" charset="0"/>
                  </a:rPr>
                  <a:t>10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45" name="Rectangle 129">
                <a:extLst>
                  <a:ext uri="{FF2B5EF4-FFF2-40B4-BE49-F238E27FC236}">
                    <a16:creationId xmlns:a16="http://schemas.microsoft.com/office/drawing/2014/main" id="{AD628FB0-D317-486A-9C84-A4E1F5AE9313}"/>
                  </a:ext>
                </a:extLst>
              </p:cNvPr>
              <p:cNvSpPr>
                <a:spLocks noChangeArrowheads="1"/>
              </p:cNvSpPr>
              <p:nvPr/>
            </p:nvSpPr>
            <p:spPr bwMode="auto">
              <a:xfrm>
                <a:off x="5354639" y="708025"/>
                <a:ext cx="68608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accent1">
                        <a:lumMod val="75000"/>
                      </a:schemeClr>
                    </a:solidFill>
                    <a:effectLst/>
                    <a:latin typeface="Arial Narrow" panose="020B0606020202030204" pitchFamily="34" charset="0"/>
                  </a:rPr>
                  <a:t>Working days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46" name="Freeform 130">
                <a:extLst>
                  <a:ext uri="{FF2B5EF4-FFF2-40B4-BE49-F238E27FC236}">
                    <a16:creationId xmlns:a16="http://schemas.microsoft.com/office/drawing/2014/main" id="{5B6A4EC8-19B0-4F76-B378-4E2AC7FC126F}"/>
                  </a:ext>
                </a:extLst>
              </p:cNvPr>
              <p:cNvSpPr>
                <a:spLocks noEditPoints="1"/>
              </p:cNvSpPr>
              <p:nvPr/>
            </p:nvSpPr>
            <p:spPr bwMode="auto">
              <a:xfrm>
                <a:off x="4906964" y="1020763"/>
                <a:ext cx="1585913" cy="1282700"/>
              </a:xfrm>
              <a:custGeom>
                <a:avLst/>
                <a:gdLst>
                  <a:gd name="T0" fmla="*/ 33 w 999"/>
                  <a:gd name="T1" fmla="*/ 794 h 808"/>
                  <a:gd name="T2" fmla="*/ 60 w 999"/>
                  <a:gd name="T3" fmla="*/ 787 h 808"/>
                  <a:gd name="T4" fmla="*/ 73 w 999"/>
                  <a:gd name="T5" fmla="*/ 777 h 808"/>
                  <a:gd name="T6" fmla="*/ 105 w 999"/>
                  <a:gd name="T7" fmla="*/ 763 h 808"/>
                  <a:gd name="T8" fmla="*/ 115 w 999"/>
                  <a:gd name="T9" fmla="*/ 757 h 808"/>
                  <a:gd name="T10" fmla="*/ 141 w 999"/>
                  <a:gd name="T11" fmla="*/ 734 h 808"/>
                  <a:gd name="T12" fmla="*/ 163 w 999"/>
                  <a:gd name="T13" fmla="*/ 717 h 808"/>
                  <a:gd name="T14" fmla="*/ 173 w 999"/>
                  <a:gd name="T15" fmla="*/ 705 h 808"/>
                  <a:gd name="T16" fmla="*/ 197 w 999"/>
                  <a:gd name="T17" fmla="*/ 679 h 808"/>
                  <a:gd name="T18" fmla="*/ 203 w 999"/>
                  <a:gd name="T19" fmla="*/ 669 h 808"/>
                  <a:gd name="T20" fmla="*/ 218 w 999"/>
                  <a:gd name="T21" fmla="*/ 638 h 808"/>
                  <a:gd name="T22" fmla="*/ 234 w 999"/>
                  <a:gd name="T23" fmla="*/ 615 h 808"/>
                  <a:gd name="T24" fmla="*/ 240 w 999"/>
                  <a:gd name="T25" fmla="*/ 600 h 808"/>
                  <a:gd name="T26" fmla="*/ 258 w 999"/>
                  <a:gd name="T27" fmla="*/ 570 h 808"/>
                  <a:gd name="T28" fmla="*/ 263 w 999"/>
                  <a:gd name="T29" fmla="*/ 559 h 808"/>
                  <a:gd name="T30" fmla="*/ 273 w 999"/>
                  <a:gd name="T31" fmla="*/ 526 h 808"/>
                  <a:gd name="T32" fmla="*/ 286 w 999"/>
                  <a:gd name="T33" fmla="*/ 501 h 808"/>
                  <a:gd name="T34" fmla="*/ 289 w 999"/>
                  <a:gd name="T35" fmla="*/ 485 h 808"/>
                  <a:gd name="T36" fmla="*/ 305 w 999"/>
                  <a:gd name="T37" fmla="*/ 454 h 808"/>
                  <a:gd name="T38" fmla="*/ 309 w 999"/>
                  <a:gd name="T39" fmla="*/ 443 h 808"/>
                  <a:gd name="T40" fmla="*/ 321 w 999"/>
                  <a:gd name="T41" fmla="*/ 414 h 808"/>
                  <a:gd name="T42" fmla="*/ 324 w 999"/>
                  <a:gd name="T43" fmla="*/ 399 h 808"/>
                  <a:gd name="T44" fmla="*/ 341 w 999"/>
                  <a:gd name="T45" fmla="*/ 367 h 808"/>
                  <a:gd name="T46" fmla="*/ 346 w 999"/>
                  <a:gd name="T47" fmla="*/ 357 h 808"/>
                  <a:gd name="T48" fmla="*/ 357 w 999"/>
                  <a:gd name="T49" fmla="*/ 323 h 808"/>
                  <a:gd name="T50" fmla="*/ 370 w 999"/>
                  <a:gd name="T51" fmla="*/ 299 h 808"/>
                  <a:gd name="T52" fmla="*/ 374 w 999"/>
                  <a:gd name="T53" fmla="*/ 283 h 808"/>
                  <a:gd name="T54" fmla="*/ 394 w 999"/>
                  <a:gd name="T55" fmla="*/ 255 h 808"/>
                  <a:gd name="T56" fmla="*/ 401 w 999"/>
                  <a:gd name="T57" fmla="*/ 245 h 808"/>
                  <a:gd name="T58" fmla="*/ 417 w 999"/>
                  <a:gd name="T59" fmla="*/ 214 h 808"/>
                  <a:gd name="T60" fmla="*/ 435 w 999"/>
                  <a:gd name="T61" fmla="*/ 192 h 808"/>
                  <a:gd name="T62" fmla="*/ 441 w 999"/>
                  <a:gd name="T63" fmla="*/ 178 h 808"/>
                  <a:gd name="T64" fmla="*/ 469 w 999"/>
                  <a:gd name="T65" fmla="*/ 156 h 808"/>
                  <a:gd name="T66" fmla="*/ 478 w 999"/>
                  <a:gd name="T67" fmla="*/ 148 h 808"/>
                  <a:gd name="T68" fmla="*/ 502 w 999"/>
                  <a:gd name="T69" fmla="*/ 122 h 808"/>
                  <a:gd name="T70" fmla="*/ 528 w 999"/>
                  <a:gd name="T71" fmla="*/ 111 h 808"/>
                  <a:gd name="T72" fmla="*/ 540 w 999"/>
                  <a:gd name="T73" fmla="*/ 102 h 808"/>
                  <a:gd name="T74" fmla="*/ 573 w 999"/>
                  <a:gd name="T75" fmla="*/ 89 h 808"/>
                  <a:gd name="T76" fmla="*/ 584 w 999"/>
                  <a:gd name="T77" fmla="*/ 85 h 808"/>
                  <a:gd name="T78" fmla="*/ 616 w 999"/>
                  <a:gd name="T79" fmla="*/ 70 h 808"/>
                  <a:gd name="T80" fmla="*/ 627 w 999"/>
                  <a:gd name="T81" fmla="*/ 66 h 808"/>
                  <a:gd name="T82" fmla="*/ 661 w 999"/>
                  <a:gd name="T83" fmla="*/ 57 h 808"/>
                  <a:gd name="T84" fmla="*/ 673 w 999"/>
                  <a:gd name="T85" fmla="*/ 53 h 808"/>
                  <a:gd name="T86" fmla="*/ 705 w 999"/>
                  <a:gd name="T87" fmla="*/ 40 h 808"/>
                  <a:gd name="T88" fmla="*/ 732 w 999"/>
                  <a:gd name="T89" fmla="*/ 34 h 808"/>
                  <a:gd name="T90" fmla="*/ 746 w 999"/>
                  <a:gd name="T91" fmla="*/ 27 h 808"/>
                  <a:gd name="T92" fmla="*/ 781 w 999"/>
                  <a:gd name="T93" fmla="*/ 21 h 808"/>
                  <a:gd name="T94" fmla="*/ 793 w 999"/>
                  <a:gd name="T95" fmla="*/ 19 h 808"/>
                  <a:gd name="T96" fmla="*/ 827 w 999"/>
                  <a:gd name="T97" fmla="*/ 10 h 808"/>
                  <a:gd name="T98" fmla="*/ 854 w 999"/>
                  <a:gd name="T99" fmla="*/ 9 h 808"/>
                  <a:gd name="T100" fmla="*/ 870 w 999"/>
                  <a:gd name="T101" fmla="*/ 5 h 808"/>
                  <a:gd name="T102" fmla="*/ 905 w 999"/>
                  <a:gd name="T103" fmla="*/ 5 h 808"/>
                  <a:gd name="T104" fmla="*/ 917 w 999"/>
                  <a:gd name="T105" fmla="*/ 5 h 808"/>
                  <a:gd name="T106" fmla="*/ 952 w 999"/>
                  <a:gd name="T107" fmla="*/ 1 h 808"/>
                  <a:gd name="T108" fmla="*/ 979 w 999"/>
                  <a:gd name="T109" fmla="*/ 3 h 808"/>
                  <a:gd name="T110" fmla="*/ 995 w 999"/>
                  <a:gd name="T111"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9" h="808">
                    <a:moveTo>
                      <a:pt x="16" y="803"/>
                    </a:moveTo>
                    <a:lnTo>
                      <a:pt x="19" y="802"/>
                    </a:lnTo>
                    <a:lnTo>
                      <a:pt x="18" y="799"/>
                    </a:lnTo>
                    <a:lnTo>
                      <a:pt x="15" y="801"/>
                    </a:lnTo>
                    <a:lnTo>
                      <a:pt x="16" y="803"/>
                    </a:lnTo>
                    <a:close/>
                    <a:moveTo>
                      <a:pt x="30" y="798"/>
                    </a:moveTo>
                    <a:lnTo>
                      <a:pt x="34" y="796"/>
                    </a:lnTo>
                    <a:lnTo>
                      <a:pt x="33" y="794"/>
                    </a:lnTo>
                    <a:lnTo>
                      <a:pt x="29" y="795"/>
                    </a:lnTo>
                    <a:lnTo>
                      <a:pt x="30" y="798"/>
                    </a:lnTo>
                    <a:close/>
                    <a:moveTo>
                      <a:pt x="45" y="792"/>
                    </a:moveTo>
                    <a:lnTo>
                      <a:pt x="49" y="791"/>
                    </a:lnTo>
                    <a:lnTo>
                      <a:pt x="48" y="788"/>
                    </a:lnTo>
                    <a:lnTo>
                      <a:pt x="44" y="790"/>
                    </a:lnTo>
                    <a:lnTo>
                      <a:pt x="45" y="792"/>
                    </a:lnTo>
                    <a:close/>
                    <a:moveTo>
                      <a:pt x="60" y="787"/>
                    </a:moveTo>
                    <a:lnTo>
                      <a:pt x="63" y="786"/>
                    </a:lnTo>
                    <a:lnTo>
                      <a:pt x="62" y="783"/>
                    </a:lnTo>
                    <a:lnTo>
                      <a:pt x="59" y="784"/>
                    </a:lnTo>
                    <a:lnTo>
                      <a:pt x="60" y="787"/>
                    </a:lnTo>
                    <a:close/>
                    <a:moveTo>
                      <a:pt x="74" y="780"/>
                    </a:moveTo>
                    <a:lnTo>
                      <a:pt x="77" y="778"/>
                    </a:lnTo>
                    <a:lnTo>
                      <a:pt x="76" y="776"/>
                    </a:lnTo>
                    <a:lnTo>
                      <a:pt x="73" y="777"/>
                    </a:lnTo>
                    <a:lnTo>
                      <a:pt x="74" y="780"/>
                    </a:lnTo>
                    <a:close/>
                    <a:moveTo>
                      <a:pt x="88" y="772"/>
                    </a:moveTo>
                    <a:lnTo>
                      <a:pt x="91" y="771"/>
                    </a:lnTo>
                    <a:lnTo>
                      <a:pt x="90" y="768"/>
                    </a:lnTo>
                    <a:lnTo>
                      <a:pt x="86" y="770"/>
                    </a:lnTo>
                    <a:lnTo>
                      <a:pt x="88" y="772"/>
                    </a:lnTo>
                    <a:close/>
                    <a:moveTo>
                      <a:pt x="101" y="765"/>
                    </a:moveTo>
                    <a:lnTo>
                      <a:pt x="105" y="763"/>
                    </a:lnTo>
                    <a:lnTo>
                      <a:pt x="104" y="761"/>
                    </a:lnTo>
                    <a:lnTo>
                      <a:pt x="100" y="763"/>
                    </a:lnTo>
                    <a:lnTo>
                      <a:pt x="101" y="765"/>
                    </a:lnTo>
                    <a:close/>
                    <a:moveTo>
                      <a:pt x="115" y="757"/>
                    </a:moveTo>
                    <a:lnTo>
                      <a:pt x="118" y="756"/>
                    </a:lnTo>
                    <a:lnTo>
                      <a:pt x="117" y="753"/>
                    </a:lnTo>
                    <a:lnTo>
                      <a:pt x="114" y="755"/>
                    </a:lnTo>
                    <a:lnTo>
                      <a:pt x="115" y="757"/>
                    </a:lnTo>
                    <a:close/>
                    <a:moveTo>
                      <a:pt x="129" y="749"/>
                    </a:moveTo>
                    <a:lnTo>
                      <a:pt x="132" y="747"/>
                    </a:lnTo>
                    <a:lnTo>
                      <a:pt x="130" y="745"/>
                    </a:lnTo>
                    <a:lnTo>
                      <a:pt x="127" y="747"/>
                    </a:lnTo>
                    <a:lnTo>
                      <a:pt x="129" y="749"/>
                    </a:lnTo>
                    <a:close/>
                    <a:moveTo>
                      <a:pt x="140" y="739"/>
                    </a:moveTo>
                    <a:lnTo>
                      <a:pt x="143" y="736"/>
                    </a:lnTo>
                    <a:lnTo>
                      <a:pt x="141" y="734"/>
                    </a:lnTo>
                    <a:lnTo>
                      <a:pt x="138" y="737"/>
                    </a:lnTo>
                    <a:lnTo>
                      <a:pt x="140" y="739"/>
                    </a:lnTo>
                    <a:close/>
                    <a:moveTo>
                      <a:pt x="152" y="728"/>
                    </a:moveTo>
                    <a:lnTo>
                      <a:pt x="154" y="725"/>
                    </a:lnTo>
                    <a:lnTo>
                      <a:pt x="153" y="723"/>
                    </a:lnTo>
                    <a:lnTo>
                      <a:pt x="150" y="726"/>
                    </a:lnTo>
                    <a:lnTo>
                      <a:pt x="152" y="728"/>
                    </a:lnTo>
                    <a:close/>
                    <a:moveTo>
                      <a:pt x="163" y="717"/>
                    </a:moveTo>
                    <a:lnTo>
                      <a:pt x="166" y="714"/>
                    </a:lnTo>
                    <a:lnTo>
                      <a:pt x="164" y="713"/>
                    </a:lnTo>
                    <a:lnTo>
                      <a:pt x="161" y="715"/>
                    </a:lnTo>
                    <a:lnTo>
                      <a:pt x="163" y="717"/>
                    </a:lnTo>
                    <a:close/>
                    <a:moveTo>
                      <a:pt x="174" y="706"/>
                    </a:moveTo>
                    <a:lnTo>
                      <a:pt x="177" y="704"/>
                    </a:lnTo>
                    <a:lnTo>
                      <a:pt x="175" y="702"/>
                    </a:lnTo>
                    <a:lnTo>
                      <a:pt x="173" y="705"/>
                    </a:lnTo>
                    <a:lnTo>
                      <a:pt x="174" y="706"/>
                    </a:lnTo>
                    <a:close/>
                    <a:moveTo>
                      <a:pt x="186" y="696"/>
                    </a:moveTo>
                    <a:lnTo>
                      <a:pt x="189" y="693"/>
                    </a:lnTo>
                    <a:lnTo>
                      <a:pt x="187" y="691"/>
                    </a:lnTo>
                    <a:lnTo>
                      <a:pt x="184" y="694"/>
                    </a:lnTo>
                    <a:lnTo>
                      <a:pt x="186" y="696"/>
                    </a:lnTo>
                    <a:close/>
                    <a:moveTo>
                      <a:pt x="195" y="683"/>
                    </a:moveTo>
                    <a:lnTo>
                      <a:pt x="197" y="679"/>
                    </a:lnTo>
                    <a:lnTo>
                      <a:pt x="195" y="678"/>
                    </a:lnTo>
                    <a:lnTo>
                      <a:pt x="193" y="682"/>
                    </a:lnTo>
                    <a:lnTo>
                      <a:pt x="195" y="683"/>
                    </a:lnTo>
                    <a:close/>
                    <a:moveTo>
                      <a:pt x="203" y="669"/>
                    </a:moveTo>
                    <a:lnTo>
                      <a:pt x="205" y="666"/>
                    </a:lnTo>
                    <a:lnTo>
                      <a:pt x="203" y="665"/>
                    </a:lnTo>
                    <a:lnTo>
                      <a:pt x="201" y="668"/>
                    </a:lnTo>
                    <a:lnTo>
                      <a:pt x="203" y="669"/>
                    </a:lnTo>
                    <a:close/>
                    <a:moveTo>
                      <a:pt x="211" y="656"/>
                    </a:moveTo>
                    <a:lnTo>
                      <a:pt x="213" y="652"/>
                    </a:lnTo>
                    <a:lnTo>
                      <a:pt x="210" y="651"/>
                    </a:lnTo>
                    <a:lnTo>
                      <a:pt x="209" y="654"/>
                    </a:lnTo>
                    <a:lnTo>
                      <a:pt x="211" y="656"/>
                    </a:lnTo>
                    <a:close/>
                    <a:moveTo>
                      <a:pt x="219" y="642"/>
                    </a:moveTo>
                    <a:lnTo>
                      <a:pt x="221" y="639"/>
                    </a:lnTo>
                    <a:lnTo>
                      <a:pt x="218" y="638"/>
                    </a:lnTo>
                    <a:lnTo>
                      <a:pt x="216" y="641"/>
                    </a:lnTo>
                    <a:lnTo>
                      <a:pt x="219" y="642"/>
                    </a:lnTo>
                    <a:close/>
                    <a:moveTo>
                      <a:pt x="227" y="629"/>
                    </a:moveTo>
                    <a:lnTo>
                      <a:pt x="229" y="625"/>
                    </a:lnTo>
                    <a:lnTo>
                      <a:pt x="226" y="624"/>
                    </a:lnTo>
                    <a:lnTo>
                      <a:pt x="224" y="627"/>
                    </a:lnTo>
                    <a:lnTo>
                      <a:pt x="227" y="629"/>
                    </a:lnTo>
                    <a:close/>
                    <a:moveTo>
                      <a:pt x="234" y="615"/>
                    </a:moveTo>
                    <a:lnTo>
                      <a:pt x="236" y="612"/>
                    </a:lnTo>
                    <a:lnTo>
                      <a:pt x="234" y="610"/>
                    </a:lnTo>
                    <a:lnTo>
                      <a:pt x="232" y="614"/>
                    </a:lnTo>
                    <a:lnTo>
                      <a:pt x="234" y="615"/>
                    </a:lnTo>
                    <a:close/>
                    <a:moveTo>
                      <a:pt x="242" y="602"/>
                    </a:moveTo>
                    <a:lnTo>
                      <a:pt x="244" y="598"/>
                    </a:lnTo>
                    <a:lnTo>
                      <a:pt x="242" y="597"/>
                    </a:lnTo>
                    <a:lnTo>
                      <a:pt x="240" y="600"/>
                    </a:lnTo>
                    <a:lnTo>
                      <a:pt x="242" y="602"/>
                    </a:lnTo>
                    <a:close/>
                    <a:moveTo>
                      <a:pt x="250" y="588"/>
                    </a:moveTo>
                    <a:lnTo>
                      <a:pt x="252" y="585"/>
                    </a:lnTo>
                    <a:lnTo>
                      <a:pt x="250" y="583"/>
                    </a:lnTo>
                    <a:lnTo>
                      <a:pt x="248" y="587"/>
                    </a:lnTo>
                    <a:lnTo>
                      <a:pt x="250" y="588"/>
                    </a:lnTo>
                    <a:close/>
                    <a:moveTo>
                      <a:pt x="257" y="574"/>
                    </a:moveTo>
                    <a:lnTo>
                      <a:pt x="258" y="570"/>
                    </a:lnTo>
                    <a:lnTo>
                      <a:pt x="256" y="569"/>
                    </a:lnTo>
                    <a:lnTo>
                      <a:pt x="254" y="573"/>
                    </a:lnTo>
                    <a:lnTo>
                      <a:pt x="257" y="574"/>
                    </a:lnTo>
                    <a:close/>
                    <a:moveTo>
                      <a:pt x="263" y="559"/>
                    </a:moveTo>
                    <a:lnTo>
                      <a:pt x="264" y="556"/>
                    </a:lnTo>
                    <a:lnTo>
                      <a:pt x="262" y="555"/>
                    </a:lnTo>
                    <a:lnTo>
                      <a:pt x="260" y="558"/>
                    </a:lnTo>
                    <a:lnTo>
                      <a:pt x="263" y="559"/>
                    </a:lnTo>
                    <a:close/>
                    <a:moveTo>
                      <a:pt x="268" y="545"/>
                    </a:moveTo>
                    <a:lnTo>
                      <a:pt x="270" y="541"/>
                    </a:lnTo>
                    <a:lnTo>
                      <a:pt x="267" y="540"/>
                    </a:lnTo>
                    <a:lnTo>
                      <a:pt x="266" y="544"/>
                    </a:lnTo>
                    <a:lnTo>
                      <a:pt x="268" y="545"/>
                    </a:lnTo>
                    <a:close/>
                    <a:moveTo>
                      <a:pt x="274" y="530"/>
                    </a:moveTo>
                    <a:lnTo>
                      <a:pt x="276" y="527"/>
                    </a:lnTo>
                    <a:lnTo>
                      <a:pt x="273" y="526"/>
                    </a:lnTo>
                    <a:lnTo>
                      <a:pt x="272" y="529"/>
                    </a:lnTo>
                    <a:lnTo>
                      <a:pt x="274" y="530"/>
                    </a:lnTo>
                    <a:close/>
                    <a:moveTo>
                      <a:pt x="280" y="516"/>
                    </a:moveTo>
                    <a:lnTo>
                      <a:pt x="281" y="512"/>
                    </a:lnTo>
                    <a:lnTo>
                      <a:pt x="279" y="511"/>
                    </a:lnTo>
                    <a:lnTo>
                      <a:pt x="277" y="515"/>
                    </a:lnTo>
                    <a:lnTo>
                      <a:pt x="280" y="516"/>
                    </a:lnTo>
                    <a:close/>
                    <a:moveTo>
                      <a:pt x="286" y="501"/>
                    </a:moveTo>
                    <a:lnTo>
                      <a:pt x="287" y="497"/>
                    </a:lnTo>
                    <a:lnTo>
                      <a:pt x="285" y="496"/>
                    </a:lnTo>
                    <a:lnTo>
                      <a:pt x="283" y="500"/>
                    </a:lnTo>
                    <a:lnTo>
                      <a:pt x="286" y="501"/>
                    </a:lnTo>
                    <a:close/>
                    <a:moveTo>
                      <a:pt x="291" y="486"/>
                    </a:moveTo>
                    <a:lnTo>
                      <a:pt x="293" y="483"/>
                    </a:lnTo>
                    <a:lnTo>
                      <a:pt x="290" y="482"/>
                    </a:lnTo>
                    <a:lnTo>
                      <a:pt x="289" y="485"/>
                    </a:lnTo>
                    <a:lnTo>
                      <a:pt x="291" y="486"/>
                    </a:lnTo>
                    <a:close/>
                    <a:moveTo>
                      <a:pt x="297" y="472"/>
                    </a:moveTo>
                    <a:lnTo>
                      <a:pt x="299" y="468"/>
                    </a:lnTo>
                    <a:lnTo>
                      <a:pt x="296" y="467"/>
                    </a:lnTo>
                    <a:lnTo>
                      <a:pt x="295" y="471"/>
                    </a:lnTo>
                    <a:lnTo>
                      <a:pt x="297" y="472"/>
                    </a:lnTo>
                    <a:close/>
                    <a:moveTo>
                      <a:pt x="303" y="457"/>
                    </a:moveTo>
                    <a:lnTo>
                      <a:pt x="305" y="454"/>
                    </a:lnTo>
                    <a:lnTo>
                      <a:pt x="302" y="453"/>
                    </a:lnTo>
                    <a:lnTo>
                      <a:pt x="301" y="457"/>
                    </a:lnTo>
                    <a:lnTo>
                      <a:pt x="303" y="457"/>
                    </a:lnTo>
                    <a:close/>
                    <a:moveTo>
                      <a:pt x="309" y="443"/>
                    </a:moveTo>
                    <a:lnTo>
                      <a:pt x="310" y="439"/>
                    </a:lnTo>
                    <a:lnTo>
                      <a:pt x="308" y="438"/>
                    </a:lnTo>
                    <a:lnTo>
                      <a:pt x="306" y="442"/>
                    </a:lnTo>
                    <a:lnTo>
                      <a:pt x="309" y="443"/>
                    </a:lnTo>
                    <a:close/>
                    <a:moveTo>
                      <a:pt x="315" y="428"/>
                    </a:moveTo>
                    <a:lnTo>
                      <a:pt x="316" y="425"/>
                    </a:lnTo>
                    <a:lnTo>
                      <a:pt x="316" y="425"/>
                    </a:lnTo>
                    <a:lnTo>
                      <a:pt x="314" y="424"/>
                    </a:lnTo>
                    <a:lnTo>
                      <a:pt x="314" y="424"/>
                    </a:lnTo>
                    <a:lnTo>
                      <a:pt x="312" y="427"/>
                    </a:lnTo>
                    <a:lnTo>
                      <a:pt x="315" y="428"/>
                    </a:lnTo>
                    <a:close/>
                    <a:moveTo>
                      <a:pt x="321" y="414"/>
                    </a:moveTo>
                    <a:lnTo>
                      <a:pt x="322" y="410"/>
                    </a:lnTo>
                    <a:lnTo>
                      <a:pt x="320" y="409"/>
                    </a:lnTo>
                    <a:lnTo>
                      <a:pt x="318" y="413"/>
                    </a:lnTo>
                    <a:lnTo>
                      <a:pt x="321" y="414"/>
                    </a:lnTo>
                    <a:close/>
                    <a:moveTo>
                      <a:pt x="327" y="400"/>
                    </a:moveTo>
                    <a:lnTo>
                      <a:pt x="328" y="396"/>
                    </a:lnTo>
                    <a:lnTo>
                      <a:pt x="326" y="395"/>
                    </a:lnTo>
                    <a:lnTo>
                      <a:pt x="324" y="399"/>
                    </a:lnTo>
                    <a:lnTo>
                      <a:pt x="327" y="400"/>
                    </a:lnTo>
                    <a:close/>
                    <a:moveTo>
                      <a:pt x="333" y="385"/>
                    </a:moveTo>
                    <a:lnTo>
                      <a:pt x="335" y="381"/>
                    </a:lnTo>
                    <a:lnTo>
                      <a:pt x="332" y="381"/>
                    </a:lnTo>
                    <a:lnTo>
                      <a:pt x="331" y="384"/>
                    </a:lnTo>
                    <a:lnTo>
                      <a:pt x="333" y="385"/>
                    </a:lnTo>
                    <a:close/>
                    <a:moveTo>
                      <a:pt x="339" y="371"/>
                    </a:moveTo>
                    <a:lnTo>
                      <a:pt x="341" y="367"/>
                    </a:lnTo>
                    <a:lnTo>
                      <a:pt x="338" y="366"/>
                    </a:lnTo>
                    <a:lnTo>
                      <a:pt x="337" y="370"/>
                    </a:lnTo>
                    <a:lnTo>
                      <a:pt x="339" y="371"/>
                    </a:lnTo>
                    <a:close/>
                    <a:moveTo>
                      <a:pt x="346" y="357"/>
                    </a:moveTo>
                    <a:lnTo>
                      <a:pt x="347" y="353"/>
                    </a:lnTo>
                    <a:lnTo>
                      <a:pt x="345" y="352"/>
                    </a:lnTo>
                    <a:lnTo>
                      <a:pt x="343" y="355"/>
                    </a:lnTo>
                    <a:lnTo>
                      <a:pt x="346" y="357"/>
                    </a:lnTo>
                    <a:close/>
                    <a:moveTo>
                      <a:pt x="352" y="342"/>
                    </a:moveTo>
                    <a:lnTo>
                      <a:pt x="353" y="338"/>
                    </a:lnTo>
                    <a:lnTo>
                      <a:pt x="351" y="337"/>
                    </a:lnTo>
                    <a:lnTo>
                      <a:pt x="349" y="341"/>
                    </a:lnTo>
                    <a:lnTo>
                      <a:pt x="352" y="342"/>
                    </a:lnTo>
                    <a:close/>
                    <a:moveTo>
                      <a:pt x="358" y="328"/>
                    </a:moveTo>
                    <a:lnTo>
                      <a:pt x="359" y="324"/>
                    </a:lnTo>
                    <a:lnTo>
                      <a:pt x="357" y="323"/>
                    </a:lnTo>
                    <a:lnTo>
                      <a:pt x="356" y="327"/>
                    </a:lnTo>
                    <a:lnTo>
                      <a:pt x="358" y="328"/>
                    </a:lnTo>
                    <a:close/>
                    <a:moveTo>
                      <a:pt x="364" y="313"/>
                    </a:moveTo>
                    <a:lnTo>
                      <a:pt x="366" y="310"/>
                    </a:lnTo>
                    <a:lnTo>
                      <a:pt x="363" y="309"/>
                    </a:lnTo>
                    <a:lnTo>
                      <a:pt x="362" y="312"/>
                    </a:lnTo>
                    <a:lnTo>
                      <a:pt x="364" y="313"/>
                    </a:lnTo>
                    <a:close/>
                    <a:moveTo>
                      <a:pt x="370" y="299"/>
                    </a:moveTo>
                    <a:lnTo>
                      <a:pt x="372" y="295"/>
                    </a:lnTo>
                    <a:lnTo>
                      <a:pt x="369" y="294"/>
                    </a:lnTo>
                    <a:lnTo>
                      <a:pt x="368" y="298"/>
                    </a:lnTo>
                    <a:lnTo>
                      <a:pt x="370" y="299"/>
                    </a:lnTo>
                    <a:close/>
                    <a:moveTo>
                      <a:pt x="376" y="285"/>
                    </a:moveTo>
                    <a:lnTo>
                      <a:pt x="378" y="281"/>
                    </a:lnTo>
                    <a:lnTo>
                      <a:pt x="376" y="280"/>
                    </a:lnTo>
                    <a:lnTo>
                      <a:pt x="374" y="283"/>
                    </a:lnTo>
                    <a:lnTo>
                      <a:pt x="376" y="285"/>
                    </a:lnTo>
                    <a:close/>
                    <a:moveTo>
                      <a:pt x="384" y="271"/>
                    </a:moveTo>
                    <a:lnTo>
                      <a:pt x="386" y="268"/>
                    </a:lnTo>
                    <a:lnTo>
                      <a:pt x="384" y="266"/>
                    </a:lnTo>
                    <a:lnTo>
                      <a:pt x="381" y="270"/>
                    </a:lnTo>
                    <a:lnTo>
                      <a:pt x="384" y="271"/>
                    </a:lnTo>
                    <a:close/>
                    <a:moveTo>
                      <a:pt x="392" y="258"/>
                    </a:moveTo>
                    <a:lnTo>
                      <a:pt x="394" y="255"/>
                    </a:lnTo>
                    <a:lnTo>
                      <a:pt x="392" y="253"/>
                    </a:lnTo>
                    <a:lnTo>
                      <a:pt x="390" y="257"/>
                    </a:lnTo>
                    <a:lnTo>
                      <a:pt x="392" y="258"/>
                    </a:lnTo>
                    <a:close/>
                    <a:moveTo>
                      <a:pt x="401" y="245"/>
                    </a:moveTo>
                    <a:lnTo>
                      <a:pt x="403" y="241"/>
                    </a:lnTo>
                    <a:lnTo>
                      <a:pt x="401" y="240"/>
                    </a:lnTo>
                    <a:lnTo>
                      <a:pt x="398" y="243"/>
                    </a:lnTo>
                    <a:lnTo>
                      <a:pt x="401" y="245"/>
                    </a:lnTo>
                    <a:close/>
                    <a:moveTo>
                      <a:pt x="409" y="232"/>
                    </a:moveTo>
                    <a:lnTo>
                      <a:pt x="411" y="228"/>
                    </a:lnTo>
                    <a:lnTo>
                      <a:pt x="409" y="227"/>
                    </a:lnTo>
                    <a:lnTo>
                      <a:pt x="407" y="230"/>
                    </a:lnTo>
                    <a:lnTo>
                      <a:pt x="409" y="232"/>
                    </a:lnTo>
                    <a:close/>
                    <a:moveTo>
                      <a:pt x="418" y="218"/>
                    </a:moveTo>
                    <a:lnTo>
                      <a:pt x="420" y="215"/>
                    </a:lnTo>
                    <a:lnTo>
                      <a:pt x="417" y="214"/>
                    </a:lnTo>
                    <a:lnTo>
                      <a:pt x="415" y="217"/>
                    </a:lnTo>
                    <a:lnTo>
                      <a:pt x="418" y="218"/>
                    </a:lnTo>
                    <a:close/>
                    <a:moveTo>
                      <a:pt x="426" y="205"/>
                    </a:moveTo>
                    <a:lnTo>
                      <a:pt x="428" y="202"/>
                    </a:lnTo>
                    <a:lnTo>
                      <a:pt x="426" y="201"/>
                    </a:lnTo>
                    <a:lnTo>
                      <a:pt x="424" y="204"/>
                    </a:lnTo>
                    <a:lnTo>
                      <a:pt x="426" y="205"/>
                    </a:lnTo>
                    <a:close/>
                    <a:moveTo>
                      <a:pt x="435" y="192"/>
                    </a:moveTo>
                    <a:lnTo>
                      <a:pt x="437" y="189"/>
                    </a:lnTo>
                    <a:lnTo>
                      <a:pt x="434" y="187"/>
                    </a:lnTo>
                    <a:lnTo>
                      <a:pt x="432" y="190"/>
                    </a:lnTo>
                    <a:lnTo>
                      <a:pt x="435" y="192"/>
                    </a:lnTo>
                    <a:close/>
                    <a:moveTo>
                      <a:pt x="443" y="179"/>
                    </a:moveTo>
                    <a:lnTo>
                      <a:pt x="446" y="177"/>
                    </a:lnTo>
                    <a:lnTo>
                      <a:pt x="444" y="175"/>
                    </a:lnTo>
                    <a:lnTo>
                      <a:pt x="441" y="178"/>
                    </a:lnTo>
                    <a:lnTo>
                      <a:pt x="443" y="179"/>
                    </a:lnTo>
                    <a:close/>
                    <a:moveTo>
                      <a:pt x="455" y="169"/>
                    </a:moveTo>
                    <a:lnTo>
                      <a:pt x="458" y="166"/>
                    </a:lnTo>
                    <a:lnTo>
                      <a:pt x="456" y="164"/>
                    </a:lnTo>
                    <a:lnTo>
                      <a:pt x="453" y="167"/>
                    </a:lnTo>
                    <a:lnTo>
                      <a:pt x="455" y="169"/>
                    </a:lnTo>
                    <a:close/>
                    <a:moveTo>
                      <a:pt x="466" y="158"/>
                    </a:moveTo>
                    <a:lnTo>
                      <a:pt x="469" y="156"/>
                    </a:lnTo>
                    <a:lnTo>
                      <a:pt x="467" y="154"/>
                    </a:lnTo>
                    <a:lnTo>
                      <a:pt x="465" y="156"/>
                    </a:lnTo>
                    <a:lnTo>
                      <a:pt x="466" y="158"/>
                    </a:lnTo>
                    <a:close/>
                    <a:moveTo>
                      <a:pt x="478" y="148"/>
                    </a:moveTo>
                    <a:lnTo>
                      <a:pt x="481" y="145"/>
                    </a:lnTo>
                    <a:lnTo>
                      <a:pt x="479" y="143"/>
                    </a:lnTo>
                    <a:lnTo>
                      <a:pt x="476" y="146"/>
                    </a:lnTo>
                    <a:lnTo>
                      <a:pt x="478" y="148"/>
                    </a:lnTo>
                    <a:close/>
                    <a:moveTo>
                      <a:pt x="489" y="137"/>
                    </a:moveTo>
                    <a:lnTo>
                      <a:pt x="492" y="134"/>
                    </a:lnTo>
                    <a:lnTo>
                      <a:pt x="491" y="133"/>
                    </a:lnTo>
                    <a:lnTo>
                      <a:pt x="488" y="135"/>
                    </a:lnTo>
                    <a:lnTo>
                      <a:pt x="489" y="137"/>
                    </a:lnTo>
                    <a:close/>
                    <a:moveTo>
                      <a:pt x="501" y="127"/>
                    </a:moveTo>
                    <a:lnTo>
                      <a:pt x="504" y="124"/>
                    </a:lnTo>
                    <a:lnTo>
                      <a:pt x="502" y="122"/>
                    </a:lnTo>
                    <a:lnTo>
                      <a:pt x="499" y="125"/>
                    </a:lnTo>
                    <a:lnTo>
                      <a:pt x="501" y="127"/>
                    </a:lnTo>
                    <a:close/>
                    <a:moveTo>
                      <a:pt x="514" y="119"/>
                    </a:moveTo>
                    <a:lnTo>
                      <a:pt x="517" y="117"/>
                    </a:lnTo>
                    <a:lnTo>
                      <a:pt x="516" y="115"/>
                    </a:lnTo>
                    <a:lnTo>
                      <a:pt x="513" y="116"/>
                    </a:lnTo>
                    <a:lnTo>
                      <a:pt x="514" y="119"/>
                    </a:lnTo>
                    <a:close/>
                    <a:moveTo>
                      <a:pt x="528" y="111"/>
                    </a:moveTo>
                    <a:lnTo>
                      <a:pt x="531" y="110"/>
                    </a:lnTo>
                    <a:lnTo>
                      <a:pt x="530" y="107"/>
                    </a:lnTo>
                    <a:lnTo>
                      <a:pt x="527" y="109"/>
                    </a:lnTo>
                    <a:lnTo>
                      <a:pt x="528" y="111"/>
                    </a:lnTo>
                    <a:close/>
                    <a:moveTo>
                      <a:pt x="542" y="104"/>
                    </a:moveTo>
                    <a:lnTo>
                      <a:pt x="545" y="102"/>
                    </a:lnTo>
                    <a:lnTo>
                      <a:pt x="544" y="100"/>
                    </a:lnTo>
                    <a:lnTo>
                      <a:pt x="540" y="102"/>
                    </a:lnTo>
                    <a:lnTo>
                      <a:pt x="542" y="104"/>
                    </a:lnTo>
                    <a:close/>
                    <a:moveTo>
                      <a:pt x="556" y="97"/>
                    </a:moveTo>
                    <a:lnTo>
                      <a:pt x="559" y="95"/>
                    </a:lnTo>
                    <a:lnTo>
                      <a:pt x="558" y="93"/>
                    </a:lnTo>
                    <a:lnTo>
                      <a:pt x="554" y="95"/>
                    </a:lnTo>
                    <a:lnTo>
                      <a:pt x="556" y="97"/>
                    </a:lnTo>
                    <a:close/>
                    <a:moveTo>
                      <a:pt x="569" y="90"/>
                    </a:moveTo>
                    <a:lnTo>
                      <a:pt x="573" y="89"/>
                    </a:lnTo>
                    <a:lnTo>
                      <a:pt x="572" y="86"/>
                    </a:lnTo>
                    <a:lnTo>
                      <a:pt x="569" y="88"/>
                    </a:lnTo>
                    <a:lnTo>
                      <a:pt x="569" y="90"/>
                    </a:lnTo>
                    <a:close/>
                    <a:moveTo>
                      <a:pt x="584" y="85"/>
                    </a:moveTo>
                    <a:lnTo>
                      <a:pt x="588" y="83"/>
                    </a:lnTo>
                    <a:lnTo>
                      <a:pt x="587" y="81"/>
                    </a:lnTo>
                    <a:lnTo>
                      <a:pt x="583" y="82"/>
                    </a:lnTo>
                    <a:lnTo>
                      <a:pt x="584" y="85"/>
                    </a:lnTo>
                    <a:close/>
                    <a:moveTo>
                      <a:pt x="599" y="79"/>
                    </a:moveTo>
                    <a:lnTo>
                      <a:pt x="602" y="77"/>
                    </a:lnTo>
                    <a:lnTo>
                      <a:pt x="601" y="75"/>
                    </a:lnTo>
                    <a:lnTo>
                      <a:pt x="598" y="77"/>
                    </a:lnTo>
                    <a:lnTo>
                      <a:pt x="599" y="79"/>
                    </a:lnTo>
                    <a:close/>
                    <a:moveTo>
                      <a:pt x="613" y="73"/>
                    </a:moveTo>
                    <a:lnTo>
                      <a:pt x="617" y="72"/>
                    </a:lnTo>
                    <a:lnTo>
                      <a:pt x="616" y="70"/>
                    </a:lnTo>
                    <a:lnTo>
                      <a:pt x="612" y="71"/>
                    </a:lnTo>
                    <a:lnTo>
                      <a:pt x="613" y="73"/>
                    </a:lnTo>
                    <a:close/>
                    <a:moveTo>
                      <a:pt x="628" y="68"/>
                    </a:moveTo>
                    <a:lnTo>
                      <a:pt x="630" y="67"/>
                    </a:lnTo>
                    <a:lnTo>
                      <a:pt x="632" y="66"/>
                    </a:lnTo>
                    <a:lnTo>
                      <a:pt x="631" y="64"/>
                    </a:lnTo>
                    <a:lnTo>
                      <a:pt x="629" y="65"/>
                    </a:lnTo>
                    <a:lnTo>
                      <a:pt x="627" y="66"/>
                    </a:lnTo>
                    <a:lnTo>
                      <a:pt x="628" y="68"/>
                    </a:lnTo>
                    <a:close/>
                    <a:moveTo>
                      <a:pt x="643" y="63"/>
                    </a:moveTo>
                    <a:lnTo>
                      <a:pt x="646" y="62"/>
                    </a:lnTo>
                    <a:lnTo>
                      <a:pt x="646" y="59"/>
                    </a:lnTo>
                    <a:lnTo>
                      <a:pt x="642" y="60"/>
                    </a:lnTo>
                    <a:lnTo>
                      <a:pt x="643" y="63"/>
                    </a:lnTo>
                    <a:close/>
                    <a:moveTo>
                      <a:pt x="658" y="58"/>
                    </a:moveTo>
                    <a:lnTo>
                      <a:pt x="661" y="57"/>
                    </a:lnTo>
                    <a:lnTo>
                      <a:pt x="661" y="54"/>
                    </a:lnTo>
                    <a:lnTo>
                      <a:pt x="657" y="55"/>
                    </a:lnTo>
                    <a:lnTo>
                      <a:pt x="658" y="58"/>
                    </a:lnTo>
                    <a:close/>
                    <a:moveTo>
                      <a:pt x="673" y="53"/>
                    </a:moveTo>
                    <a:lnTo>
                      <a:pt x="676" y="52"/>
                    </a:lnTo>
                    <a:lnTo>
                      <a:pt x="675" y="49"/>
                    </a:lnTo>
                    <a:lnTo>
                      <a:pt x="672" y="50"/>
                    </a:lnTo>
                    <a:lnTo>
                      <a:pt x="673" y="53"/>
                    </a:lnTo>
                    <a:close/>
                    <a:moveTo>
                      <a:pt x="687" y="48"/>
                    </a:moveTo>
                    <a:lnTo>
                      <a:pt x="691" y="47"/>
                    </a:lnTo>
                    <a:lnTo>
                      <a:pt x="690" y="44"/>
                    </a:lnTo>
                    <a:lnTo>
                      <a:pt x="686" y="45"/>
                    </a:lnTo>
                    <a:lnTo>
                      <a:pt x="687" y="48"/>
                    </a:lnTo>
                    <a:close/>
                    <a:moveTo>
                      <a:pt x="702" y="43"/>
                    </a:moveTo>
                    <a:lnTo>
                      <a:pt x="706" y="42"/>
                    </a:lnTo>
                    <a:lnTo>
                      <a:pt x="705" y="40"/>
                    </a:lnTo>
                    <a:lnTo>
                      <a:pt x="701" y="41"/>
                    </a:lnTo>
                    <a:lnTo>
                      <a:pt x="702" y="43"/>
                    </a:lnTo>
                    <a:close/>
                    <a:moveTo>
                      <a:pt x="717" y="39"/>
                    </a:moveTo>
                    <a:lnTo>
                      <a:pt x="721" y="38"/>
                    </a:lnTo>
                    <a:lnTo>
                      <a:pt x="720" y="35"/>
                    </a:lnTo>
                    <a:lnTo>
                      <a:pt x="716" y="36"/>
                    </a:lnTo>
                    <a:lnTo>
                      <a:pt x="717" y="39"/>
                    </a:lnTo>
                    <a:close/>
                    <a:moveTo>
                      <a:pt x="732" y="34"/>
                    </a:moveTo>
                    <a:lnTo>
                      <a:pt x="736" y="33"/>
                    </a:lnTo>
                    <a:lnTo>
                      <a:pt x="735" y="31"/>
                    </a:lnTo>
                    <a:lnTo>
                      <a:pt x="732" y="32"/>
                    </a:lnTo>
                    <a:lnTo>
                      <a:pt x="732" y="34"/>
                    </a:lnTo>
                    <a:close/>
                    <a:moveTo>
                      <a:pt x="747" y="30"/>
                    </a:moveTo>
                    <a:lnTo>
                      <a:pt x="751" y="29"/>
                    </a:lnTo>
                    <a:lnTo>
                      <a:pt x="750" y="26"/>
                    </a:lnTo>
                    <a:lnTo>
                      <a:pt x="746" y="27"/>
                    </a:lnTo>
                    <a:lnTo>
                      <a:pt x="747" y="30"/>
                    </a:lnTo>
                    <a:close/>
                    <a:moveTo>
                      <a:pt x="762" y="26"/>
                    </a:moveTo>
                    <a:lnTo>
                      <a:pt x="766" y="25"/>
                    </a:lnTo>
                    <a:lnTo>
                      <a:pt x="766" y="22"/>
                    </a:lnTo>
                    <a:lnTo>
                      <a:pt x="762" y="23"/>
                    </a:lnTo>
                    <a:lnTo>
                      <a:pt x="762" y="26"/>
                    </a:lnTo>
                    <a:close/>
                    <a:moveTo>
                      <a:pt x="777" y="22"/>
                    </a:moveTo>
                    <a:lnTo>
                      <a:pt x="781" y="21"/>
                    </a:lnTo>
                    <a:lnTo>
                      <a:pt x="781" y="19"/>
                    </a:lnTo>
                    <a:lnTo>
                      <a:pt x="777" y="20"/>
                    </a:lnTo>
                    <a:lnTo>
                      <a:pt x="777" y="22"/>
                    </a:lnTo>
                    <a:close/>
                    <a:moveTo>
                      <a:pt x="793" y="19"/>
                    </a:moveTo>
                    <a:lnTo>
                      <a:pt x="797" y="18"/>
                    </a:lnTo>
                    <a:lnTo>
                      <a:pt x="796" y="16"/>
                    </a:lnTo>
                    <a:lnTo>
                      <a:pt x="792" y="16"/>
                    </a:lnTo>
                    <a:lnTo>
                      <a:pt x="793" y="19"/>
                    </a:lnTo>
                    <a:close/>
                    <a:moveTo>
                      <a:pt x="808" y="16"/>
                    </a:moveTo>
                    <a:lnTo>
                      <a:pt x="812" y="15"/>
                    </a:lnTo>
                    <a:lnTo>
                      <a:pt x="811" y="12"/>
                    </a:lnTo>
                    <a:lnTo>
                      <a:pt x="808" y="13"/>
                    </a:lnTo>
                    <a:lnTo>
                      <a:pt x="808" y="16"/>
                    </a:lnTo>
                    <a:close/>
                    <a:moveTo>
                      <a:pt x="823" y="13"/>
                    </a:moveTo>
                    <a:lnTo>
                      <a:pt x="827" y="12"/>
                    </a:lnTo>
                    <a:lnTo>
                      <a:pt x="827" y="10"/>
                    </a:lnTo>
                    <a:lnTo>
                      <a:pt x="823" y="10"/>
                    </a:lnTo>
                    <a:lnTo>
                      <a:pt x="823" y="13"/>
                    </a:lnTo>
                    <a:close/>
                    <a:moveTo>
                      <a:pt x="839" y="11"/>
                    </a:moveTo>
                    <a:lnTo>
                      <a:pt x="843" y="11"/>
                    </a:lnTo>
                    <a:lnTo>
                      <a:pt x="842" y="8"/>
                    </a:lnTo>
                    <a:lnTo>
                      <a:pt x="839" y="9"/>
                    </a:lnTo>
                    <a:lnTo>
                      <a:pt x="839" y="11"/>
                    </a:lnTo>
                    <a:close/>
                    <a:moveTo>
                      <a:pt x="854" y="9"/>
                    </a:moveTo>
                    <a:lnTo>
                      <a:pt x="858" y="9"/>
                    </a:lnTo>
                    <a:lnTo>
                      <a:pt x="858" y="6"/>
                    </a:lnTo>
                    <a:lnTo>
                      <a:pt x="854" y="7"/>
                    </a:lnTo>
                    <a:lnTo>
                      <a:pt x="854" y="9"/>
                    </a:lnTo>
                    <a:close/>
                    <a:moveTo>
                      <a:pt x="870" y="8"/>
                    </a:moveTo>
                    <a:lnTo>
                      <a:pt x="874" y="7"/>
                    </a:lnTo>
                    <a:lnTo>
                      <a:pt x="874" y="5"/>
                    </a:lnTo>
                    <a:lnTo>
                      <a:pt x="870" y="5"/>
                    </a:lnTo>
                    <a:lnTo>
                      <a:pt x="870" y="8"/>
                    </a:lnTo>
                    <a:close/>
                    <a:moveTo>
                      <a:pt x="885" y="6"/>
                    </a:moveTo>
                    <a:lnTo>
                      <a:pt x="889" y="6"/>
                    </a:lnTo>
                    <a:lnTo>
                      <a:pt x="889" y="3"/>
                    </a:lnTo>
                    <a:lnTo>
                      <a:pt x="885" y="4"/>
                    </a:lnTo>
                    <a:lnTo>
                      <a:pt x="885" y="6"/>
                    </a:lnTo>
                    <a:close/>
                    <a:moveTo>
                      <a:pt x="901" y="6"/>
                    </a:moveTo>
                    <a:lnTo>
                      <a:pt x="905" y="5"/>
                    </a:lnTo>
                    <a:lnTo>
                      <a:pt x="905" y="3"/>
                    </a:lnTo>
                    <a:lnTo>
                      <a:pt x="901" y="3"/>
                    </a:lnTo>
                    <a:lnTo>
                      <a:pt x="901" y="6"/>
                    </a:lnTo>
                    <a:close/>
                    <a:moveTo>
                      <a:pt x="917" y="5"/>
                    </a:moveTo>
                    <a:lnTo>
                      <a:pt x="921" y="5"/>
                    </a:lnTo>
                    <a:lnTo>
                      <a:pt x="921" y="2"/>
                    </a:lnTo>
                    <a:lnTo>
                      <a:pt x="917" y="2"/>
                    </a:lnTo>
                    <a:lnTo>
                      <a:pt x="917" y="5"/>
                    </a:lnTo>
                    <a:close/>
                    <a:moveTo>
                      <a:pt x="932" y="4"/>
                    </a:moveTo>
                    <a:lnTo>
                      <a:pt x="936" y="4"/>
                    </a:lnTo>
                    <a:lnTo>
                      <a:pt x="936" y="1"/>
                    </a:lnTo>
                    <a:lnTo>
                      <a:pt x="932" y="2"/>
                    </a:lnTo>
                    <a:lnTo>
                      <a:pt x="932" y="4"/>
                    </a:lnTo>
                    <a:close/>
                    <a:moveTo>
                      <a:pt x="948" y="4"/>
                    </a:moveTo>
                    <a:lnTo>
                      <a:pt x="952" y="4"/>
                    </a:lnTo>
                    <a:lnTo>
                      <a:pt x="952" y="1"/>
                    </a:lnTo>
                    <a:lnTo>
                      <a:pt x="948" y="1"/>
                    </a:lnTo>
                    <a:lnTo>
                      <a:pt x="948" y="4"/>
                    </a:lnTo>
                    <a:close/>
                    <a:moveTo>
                      <a:pt x="964" y="3"/>
                    </a:moveTo>
                    <a:lnTo>
                      <a:pt x="968" y="3"/>
                    </a:lnTo>
                    <a:lnTo>
                      <a:pt x="968" y="1"/>
                    </a:lnTo>
                    <a:lnTo>
                      <a:pt x="964" y="1"/>
                    </a:lnTo>
                    <a:lnTo>
                      <a:pt x="964" y="3"/>
                    </a:lnTo>
                    <a:close/>
                    <a:moveTo>
                      <a:pt x="979" y="3"/>
                    </a:moveTo>
                    <a:lnTo>
                      <a:pt x="983" y="3"/>
                    </a:lnTo>
                    <a:lnTo>
                      <a:pt x="983" y="0"/>
                    </a:lnTo>
                    <a:lnTo>
                      <a:pt x="979" y="1"/>
                    </a:lnTo>
                    <a:lnTo>
                      <a:pt x="979" y="3"/>
                    </a:lnTo>
                    <a:close/>
                    <a:moveTo>
                      <a:pt x="995" y="3"/>
                    </a:moveTo>
                    <a:lnTo>
                      <a:pt x="999" y="3"/>
                    </a:lnTo>
                    <a:lnTo>
                      <a:pt x="999" y="0"/>
                    </a:lnTo>
                    <a:lnTo>
                      <a:pt x="995" y="0"/>
                    </a:lnTo>
                    <a:lnTo>
                      <a:pt x="995" y="3"/>
                    </a:lnTo>
                    <a:close/>
                    <a:moveTo>
                      <a:pt x="1" y="808"/>
                    </a:moveTo>
                    <a:lnTo>
                      <a:pt x="5" y="807"/>
                    </a:lnTo>
                    <a:lnTo>
                      <a:pt x="4" y="805"/>
                    </a:lnTo>
                    <a:lnTo>
                      <a:pt x="0" y="806"/>
                    </a:lnTo>
                    <a:lnTo>
                      <a:pt x="1" y="808"/>
                    </a:lnTo>
                    <a:close/>
                  </a:path>
                </a:pathLst>
              </a:custGeom>
              <a:solidFill>
                <a:srgbClr val="007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47" name="Oval 131">
                <a:extLst>
                  <a:ext uri="{FF2B5EF4-FFF2-40B4-BE49-F238E27FC236}">
                    <a16:creationId xmlns:a16="http://schemas.microsoft.com/office/drawing/2014/main" id="{2542FFDB-D45A-463C-AB52-2D74B6D9918F}"/>
                  </a:ext>
                </a:extLst>
              </p:cNvPr>
              <p:cNvSpPr>
                <a:spLocks noChangeArrowheads="1"/>
              </p:cNvSpPr>
              <p:nvPr/>
            </p:nvSpPr>
            <p:spPr bwMode="auto">
              <a:xfrm>
                <a:off x="4883151" y="2278063"/>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48" name="Oval 132">
                <a:extLst>
                  <a:ext uri="{FF2B5EF4-FFF2-40B4-BE49-F238E27FC236}">
                    <a16:creationId xmlns:a16="http://schemas.microsoft.com/office/drawing/2014/main" id="{F27D6053-52BC-4594-A5D3-9BDF92E54CA3}"/>
                  </a:ext>
                </a:extLst>
              </p:cNvPr>
              <p:cNvSpPr>
                <a:spLocks noChangeArrowheads="1"/>
              </p:cNvSpPr>
              <p:nvPr/>
            </p:nvSpPr>
            <p:spPr bwMode="auto">
              <a:xfrm>
                <a:off x="4983164" y="2239963"/>
                <a:ext cx="49213"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49" name="Oval 133">
                <a:extLst>
                  <a:ext uri="{FF2B5EF4-FFF2-40B4-BE49-F238E27FC236}">
                    <a16:creationId xmlns:a16="http://schemas.microsoft.com/office/drawing/2014/main" id="{41CBC96F-78F2-4981-A52B-ABF6084F27FD}"/>
                  </a:ext>
                </a:extLst>
              </p:cNvPr>
              <p:cNvSpPr>
                <a:spLocks noChangeArrowheads="1"/>
              </p:cNvSpPr>
              <p:nvPr/>
            </p:nvSpPr>
            <p:spPr bwMode="auto">
              <a:xfrm>
                <a:off x="5081589" y="2185988"/>
                <a:ext cx="50800"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0" name="Oval 134">
                <a:extLst>
                  <a:ext uri="{FF2B5EF4-FFF2-40B4-BE49-F238E27FC236}">
                    <a16:creationId xmlns:a16="http://schemas.microsoft.com/office/drawing/2014/main" id="{015AC208-F8B9-40E7-801F-6E382EAB075A}"/>
                  </a:ext>
                </a:extLst>
              </p:cNvPr>
              <p:cNvSpPr>
                <a:spLocks noChangeArrowheads="1"/>
              </p:cNvSpPr>
              <p:nvPr/>
            </p:nvSpPr>
            <p:spPr bwMode="auto">
              <a:xfrm>
                <a:off x="5181601" y="2092325"/>
                <a:ext cx="50800"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1" name="Oval 135">
                <a:extLst>
                  <a:ext uri="{FF2B5EF4-FFF2-40B4-BE49-F238E27FC236}">
                    <a16:creationId xmlns:a16="http://schemas.microsoft.com/office/drawing/2014/main" id="{A93A0A7E-592D-4F08-93CD-A2FAC7CC4CAC}"/>
                  </a:ext>
                </a:extLst>
              </p:cNvPr>
              <p:cNvSpPr>
                <a:spLocks noChangeArrowheads="1"/>
              </p:cNvSpPr>
              <p:nvPr/>
            </p:nvSpPr>
            <p:spPr bwMode="auto">
              <a:xfrm>
                <a:off x="5281614" y="1920875"/>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2" name="Oval 136">
                <a:extLst>
                  <a:ext uri="{FF2B5EF4-FFF2-40B4-BE49-F238E27FC236}">
                    <a16:creationId xmlns:a16="http://schemas.microsoft.com/office/drawing/2014/main" id="{F663ADA0-338F-4661-A4FE-0C8AD69AD978}"/>
                  </a:ext>
                </a:extLst>
              </p:cNvPr>
              <p:cNvSpPr>
                <a:spLocks noChangeArrowheads="1"/>
              </p:cNvSpPr>
              <p:nvPr/>
            </p:nvSpPr>
            <p:spPr bwMode="auto">
              <a:xfrm>
                <a:off x="5381626" y="1670050"/>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3" name="Oval 137">
                <a:extLst>
                  <a:ext uri="{FF2B5EF4-FFF2-40B4-BE49-F238E27FC236}">
                    <a16:creationId xmlns:a16="http://schemas.microsoft.com/office/drawing/2014/main" id="{EE645DF4-107D-411A-B30D-7812A01D7F14}"/>
                  </a:ext>
                </a:extLst>
              </p:cNvPr>
              <p:cNvSpPr>
                <a:spLocks noChangeArrowheads="1"/>
              </p:cNvSpPr>
              <p:nvPr/>
            </p:nvSpPr>
            <p:spPr bwMode="auto">
              <a:xfrm>
                <a:off x="5481639" y="1438275"/>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4" name="Oval 138">
                <a:extLst>
                  <a:ext uri="{FF2B5EF4-FFF2-40B4-BE49-F238E27FC236}">
                    <a16:creationId xmlns:a16="http://schemas.microsoft.com/office/drawing/2014/main" id="{F1414B89-4490-48A8-BF3B-443CF297F924}"/>
                  </a:ext>
                </a:extLst>
              </p:cNvPr>
              <p:cNvSpPr>
                <a:spLocks noChangeArrowheads="1"/>
              </p:cNvSpPr>
              <p:nvPr/>
            </p:nvSpPr>
            <p:spPr bwMode="auto">
              <a:xfrm>
                <a:off x="5581651" y="1281113"/>
                <a:ext cx="49213"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5" name="Oval 139">
                <a:extLst>
                  <a:ext uri="{FF2B5EF4-FFF2-40B4-BE49-F238E27FC236}">
                    <a16:creationId xmlns:a16="http://schemas.microsoft.com/office/drawing/2014/main" id="{402C49F6-417B-4889-BC1C-AD2D12C0822F}"/>
                  </a:ext>
                </a:extLst>
              </p:cNvPr>
              <p:cNvSpPr>
                <a:spLocks noChangeArrowheads="1"/>
              </p:cNvSpPr>
              <p:nvPr/>
            </p:nvSpPr>
            <p:spPr bwMode="auto">
              <a:xfrm>
                <a:off x="5681664" y="1190625"/>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6" name="Oval 140">
                <a:extLst>
                  <a:ext uri="{FF2B5EF4-FFF2-40B4-BE49-F238E27FC236}">
                    <a16:creationId xmlns:a16="http://schemas.microsoft.com/office/drawing/2014/main" id="{909A9CAB-C5AA-4A59-A698-DDC0F79CC87A}"/>
                  </a:ext>
                </a:extLst>
              </p:cNvPr>
              <p:cNvSpPr>
                <a:spLocks noChangeArrowheads="1"/>
              </p:cNvSpPr>
              <p:nvPr/>
            </p:nvSpPr>
            <p:spPr bwMode="auto">
              <a:xfrm>
                <a:off x="5780089" y="1138238"/>
                <a:ext cx="50800"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7" name="Oval 141">
                <a:extLst>
                  <a:ext uri="{FF2B5EF4-FFF2-40B4-BE49-F238E27FC236}">
                    <a16:creationId xmlns:a16="http://schemas.microsoft.com/office/drawing/2014/main" id="{1987243A-086C-4BE8-997A-EDEEB022289D}"/>
                  </a:ext>
                </a:extLst>
              </p:cNvPr>
              <p:cNvSpPr>
                <a:spLocks noChangeArrowheads="1"/>
              </p:cNvSpPr>
              <p:nvPr/>
            </p:nvSpPr>
            <p:spPr bwMode="auto">
              <a:xfrm>
                <a:off x="5880101" y="1100138"/>
                <a:ext cx="50800"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8" name="Oval 142">
                <a:extLst>
                  <a:ext uri="{FF2B5EF4-FFF2-40B4-BE49-F238E27FC236}">
                    <a16:creationId xmlns:a16="http://schemas.microsoft.com/office/drawing/2014/main" id="{B167F10F-11B9-4603-8FD4-AEEB009F0C58}"/>
                  </a:ext>
                </a:extLst>
              </p:cNvPr>
              <p:cNvSpPr>
                <a:spLocks noChangeArrowheads="1"/>
              </p:cNvSpPr>
              <p:nvPr/>
            </p:nvSpPr>
            <p:spPr bwMode="auto">
              <a:xfrm>
                <a:off x="5980114" y="1066800"/>
                <a:ext cx="50800"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9" name="Oval 143">
                <a:extLst>
                  <a:ext uri="{FF2B5EF4-FFF2-40B4-BE49-F238E27FC236}">
                    <a16:creationId xmlns:a16="http://schemas.microsoft.com/office/drawing/2014/main" id="{D91FBFA4-B35B-4F71-9050-E665B62AA41B}"/>
                  </a:ext>
                </a:extLst>
              </p:cNvPr>
              <p:cNvSpPr>
                <a:spLocks noChangeArrowheads="1"/>
              </p:cNvSpPr>
              <p:nvPr/>
            </p:nvSpPr>
            <p:spPr bwMode="auto">
              <a:xfrm>
                <a:off x="6080126" y="1036638"/>
                <a:ext cx="49213"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60" name="Oval 144">
                <a:extLst>
                  <a:ext uri="{FF2B5EF4-FFF2-40B4-BE49-F238E27FC236}">
                    <a16:creationId xmlns:a16="http://schemas.microsoft.com/office/drawing/2014/main" id="{2C611865-0E1B-4DAE-ABD7-08EF667F1E82}"/>
                  </a:ext>
                </a:extLst>
              </p:cNvPr>
              <p:cNvSpPr>
                <a:spLocks noChangeArrowheads="1"/>
              </p:cNvSpPr>
              <p:nvPr/>
            </p:nvSpPr>
            <p:spPr bwMode="auto">
              <a:xfrm>
                <a:off x="6180139" y="1016000"/>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61" name="Oval 145">
                <a:extLst>
                  <a:ext uri="{FF2B5EF4-FFF2-40B4-BE49-F238E27FC236}">
                    <a16:creationId xmlns:a16="http://schemas.microsoft.com/office/drawing/2014/main" id="{58026D1E-49B6-465A-B8E8-9CE9CF88FC75}"/>
                  </a:ext>
                </a:extLst>
              </p:cNvPr>
              <p:cNvSpPr>
                <a:spLocks noChangeArrowheads="1"/>
              </p:cNvSpPr>
              <p:nvPr/>
            </p:nvSpPr>
            <p:spPr bwMode="auto">
              <a:xfrm>
                <a:off x="6280151" y="1003300"/>
                <a:ext cx="49213"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62" name="Oval 146">
                <a:extLst>
                  <a:ext uri="{FF2B5EF4-FFF2-40B4-BE49-F238E27FC236}">
                    <a16:creationId xmlns:a16="http://schemas.microsoft.com/office/drawing/2014/main" id="{F6EBC4F0-CAE5-4D66-A3DE-ED8D15C24048}"/>
                  </a:ext>
                </a:extLst>
              </p:cNvPr>
              <p:cNvSpPr>
                <a:spLocks noChangeArrowheads="1"/>
              </p:cNvSpPr>
              <p:nvPr/>
            </p:nvSpPr>
            <p:spPr bwMode="auto">
              <a:xfrm>
                <a:off x="6380164" y="1000125"/>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63" name="Oval 147">
                <a:extLst>
                  <a:ext uri="{FF2B5EF4-FFF2-40B4-BE49-F238E27FC236}">
                    <a16:creationId xmlns:a16="http://schemas.microsoft.com/office/drawing/2014/main" id="{0F17C2E1-7D94-430B-B238-970A004A77AB}"/>
                  </a:ext>
                </a:extLst>
              </p:cNvPr>
              <p:cNvSpPr>
                <a:spLocks noChangeArrowheads="1"/>
              </p:cNvSpPr>
              <p:nvPr/>
            </p:nvSpPr>
            <p:spPr bwMode="auto">
              <a:xfrm>
                <a:off x="6480176" y="998538"/>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64" name="Freeform 148">
                <a:extLst>
                  <a:ext uri="{FF2B5EF4-FFF2-40B4-BE49-F238E27FC236}">
                    <a16:creationId xmlns:a16="http://schemas.microsoft.com/office/drawing/2014/main" id="{C6F289B3-229B-458E-9770-D728595782CA}"/>
                  </a:ext>
                </a:extLst>
              </p:cNvPr>
              <p:cNvSpPr>
                <a:spLocks noEditPoints="1"/>
              </p:cNvSpPr>
              <p:nvPr/>
            </p:nvSpPr>
            <p:spPr bwMode="auto">
              <a:xfrm>
                <a:off x="5703889" y="1028700"/>
                <a:ext cx="4763" cy="1273175"/>
              </a:xfrm>
              <a:custGeom>
                <a:avLst/>
                <a:gdLst>
                  <a:gd name="T0" fmla="*/ 0 w 3"/>
                  <a:gd name="T1" fmla="*/ 751 h 802"/>
                  <a:gd name="T2" fmla="*/ 3 w 3"/>
                  <a:gd name="T3" fmla="*/ 740 h 802"/>
                  <a:gd name="T4" fmla="*/ 0 w 3"/>
                  <a:gd name="T5" fmla="*/ 740 h 802"/>
                  <a:gd name="T6" fmla="*/ 3 w 3"/>
                  <a:gd name="T7" fmla="*/ 689 h 802"/>
                  <a:gd name="T8" fmla="*/ 3 w 3"/>
                  <a:gd name="T9" fmla="*/ 697 h 802"/>
                  <a:gd name="T10" fmla="*/ 0 w 3"/>
                  <a:gd name="T11" fmla="*/ 646 h 802"/>
                  <a:gd name="T12" fmla="*/ 3 w 3"/>
                  <a:gd name="T13" fmla="*/ 634 h 802"/>
                  <a:gd name="T14" fmla="*/ 0 w 3"/>
                  <a:gd name="T15" fmla="*/ 634 h 802"/>
                  <a:gd name="T16" fmla="*/ 3 w 3"/>
                  <a:gd name="T17" fmla="*/ 583 h 802"/>
                  <a:gd name="T18" fmla="*/ 3 w 3"/>
                  <a:gd name="T19" fmla="*/ 614 h 802"/>
                  <a:gd name="T20" fmla="*/ 0 w 3"/>
                  <a:gd name="T21" fmla="*/ 564 h 802"/>
                  <a:gd name="T22" fmla="*/ 3 w 3"/>
                  <a:gd name="T23" fmla="*/ 552 h 802"/>
                  <a:gd name="T24" fmla="*/ 0 w 3"/>
                  <a:gd name="T25" fmla="*/ 552 h 802"/>
                  <a:gd name="T26" fmla="*/ 3 w 3"/>
                  <a:gd name="T27" fmla="*/ 501 h 802"/>
                  <a:gd name="T28" fmla="*/ 3 w 3"/>
                  <a:gd name="T29" fmla="*/ 509 h 802"/>
                  <a:gd name="T30" fmla="*/ 0 w 3"/>
                  <a:gd name="T31" fmla="*/ 458 h 802"/>
                  <a:gd name="T32" fmla="*/ 3 w 3"/>
                  <a:gd name="T33" fmla="*/ 446 h 802"/>
                  <a:gd name="T34" fmla="*/ 0 w 3"/>
                  <a:gd name="T35" fmla="*/ 446 h 802"/>
                  <a:gd name="T36" fmla="*/ 3 w 3"/>
                  <a:gd name="T37" fmla="*/ 395 h 802"/>
                  <a:gd name="T38" fmla="*/ 3 w 3"/>
                  <a:gd name="T39" fmla="*/ 427 h 802"/>
                  <a:gd name="T40" fmla="*/ 0 w 3"/>
                  <a:gd name="T41" fmla="*/ 376 h 802"/>
                  <a:gd name="T42" fmla="*/ 3 w 3"/>
                  <a:gd name="T43" fmla="*/ 364 h 802"/>
                  <a:gd name="T44" fmla="*/ 0 w 3"/>
                  <a:gd name="T45" fmla="*/ 364 h 802"/>
                  <a:gd name="T46" fmla="*/ 3 w 3"/>
                  <a:gd name="T47" fmla="*/ 313 h 802"/>
                  <a:gd name="T48" fmla="*/ 3 w 3"/>
                  <a:gd name="T49" fmla="*/ 321 h 802"/>
                  <a:gd name="T50" fmla="*/ 0 w 3"/>
                  <a:gd name="T51" fmla="*/ 270 h 802"/>
                  <a:gd name="T52" fmla="*/ 3 w 3"/>
                  <a:gd name="T53" fmla="*/ 258 h 802"/>
                  <a:gd name="T54" fmla="*/ 0 w 3"/>
                  <a:gd name="T55" fmla="*/ 258 h 802"/>
                  <a:gd name="T56" fmla="*/ 3 w 3"/>
                  <a:gd name="T57" fmla="*/ 207 h 802"/>
                  <a:gd name="T58" fmla="*/ 3 w 3"/>
                  <a:gd name="T59" fmla="*/ 239 h 802"/>
                  <a:gd name="T60" fmla="*/ 0 w 3"/>
                  <a:gd name="T61" fmla="*/ 188 h 802"/>
                  <a:gd name="T62" fmla="*/ 3 w 3"/>
                  <a:gd name="T63" fmla="*/ 176 h 802"/>
                  <a:gd name="T64" fmla="*/ 0 w 3"/>
                  <a:gd name="T65" fmla="*/ 176 h 802"/>
                  <a:gd name="T66" fmla="*/ 3 w 3"/>
                  <a:gd name="T67" fmla="*/ 125 h 802"/>
                  <a:gd name="T68" fmla="*/ 3 w 3"/>
                  <a:gd name="T69" fmla="*/ 133 h 802"/>
                  <a:gd name="T70" fmla="*/ 0 w 3"/>
                  <a:gd name="T71" fmla="*/ 82 h 802"/>
                  <a:gd name="T72" fmla="*/ 3 w 3"/>
                  <a:gd name="T73" fmla="*/ 71 h 802"/>
                  <a:gd name="T74" fmla="*/ 0 w 3"/>
                  <a:gd name="T75" fmla="*/ 71 h 802"/>
                  <a:gd name="T76" fmla="*/ 3 w 3"/>
                  <a:gd name="T77" fmla="*/ 20 h 802"/>
                  <a:gd name="T78" fmla="*/ 3 w 3"/>
                  <a:gd name="T79" fmla="*/ 51 h 802"/>
                  <a:gd name="T80" fmla="*/ 0 w 3"/>
                  <a:gd name="T81" fmla="*/ 0 h 802"/>
                  <a:gd name="T82" fmla="*/ 3 w 3"/>
                  <a:gd name="T83" fmla="*/ 802 h 802"/>
                  <a:gd name="T84" fmla="*/ 0 w 3"/>
                  <a:gd name="T85" fmla="*/ 80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 h="802">
                    <a:moveTo>
                      <a:pt x="3" y="759"/>
                    </a:moveTo>
                    <a:lnTo>
                      <a:pt x="3" y="751"/>
                    </a:lnTo>
                    <a:lnTo>
                      <a:pt x="0" y="751"/>
                    </a:lnTo>
                    <a:lnTo>
                      <a:pt x="0" y="759"/>
                    </a:lnTo>
                    <a:lnTo>
                      <a:pt x="3" y="759"/>
                    </a:lnTo>
                    <a:close/>
                    <a:moveTo>
                      <a:pt x="3" y="740"/>
                    </a:moveTo>
                    <a:lnTo>
                      <a:pt x="3" y="708"/>
                    </a:lnTo>
                    <a:lnTo>
                      <a:pt x="0" y="708"/>
                    </a:lnTo>
                    <a:lnTo>
                      <a:pt x="0" y="740"/>
                    </a:lnTo>
                    <a:lnTo>
                      <a:pt x="3" y="740"/>
                    </a:lnTo>
                    <a:close/>
                    <a:moveTo>
                      <a:pt x="3" y="697"/>
                    </a:moveTo>
                    <a:lnTo>
                      <a:pt x="3" y="689"/>
                    </a:lnTo>
                    <a:lnTo>
                      <a:pt x="0" y="689"/>
                    </a:lnTo>
                    <a:lnTo>
                      <a:pt x="0" y="697"/>
                    </a:lnTo>
                    <a:lnTo>
                      <a:pt x="3" y="697"/>
                    </a:lnTo>
                    <a:close/>
                    <a:moveTo>
                      <a:pt x="3" y="677"/>
                    </a:moveTo>
                    <a:lnTo>
                      <a:pt x="3" y="646"/>
                    </a:lnTo>
                    <a:lnTo>
                      <a:pt x="0" y="646"/>
                    </a:lnTo>
                    <a:lnTo>
                      <a:pt x="0" y="677"/>
                    </a:lnTo>
                    <a:lnTo>
                      <a:pt x="3" y="677"/>
                    </a:lnTo>
                    <a:close/>
                    <a:moveTo>
                      <a:pt x="3" y="634"/>
                    </a:moveTo>
                    <a:lnTo>
                      <a:pt x="3" y="626"/>
                    </a:lnTo>
                    <a:lnTo>
                      <a:pt x="0" y="626"/>
                    </a:lnTo>
                    <a:lnTo>
                      <a:pt x="0" y="634"/>
                    </a:lnTo>
                    <a:lnTo>
                      <a:pt x="3" y="634"/>
                    </a:lnTo>
                    <a:close/>
                    <a:moveTo>
                      <a:pt x="3" y="614"/>
                    </a:moveTo>
                    <a:lnTo>
                      <a:pt x="3" y="583"/>
                    </a:lnTo>
                    <a:lnTo>
                      <a:pt x="0" y="583"/>
                    </a:lnTo>
                    <a:lnTo>
                      <a:pt x="0" y="614"/>
                    </a:lnTo>
                    <a:lnTo>
                      <a:pt x="3" y="614"/>
                    </a:lnTo>
                    <a:close/>
                    <a:moveTo>
                      <a:pt x="3" y="571"/>
                    </a:moveTo>
                    <a:lnTo>
                      <a:pt x="3" y="564"/>
                    </a:lnTo>
                    <a:lnTo>
                      <a:pt x="0" y="564"/>
                    </a:lnTo>
                    <a:lnTo>
                      <a:pt x="0" y="571"/>
                    </a:lnTo>
                    <a:lnTo>
                      <a:pt x="3" y="571"/>
                    </a:lnTo>
                    <a:close/>
                    <a:moveTo>
                      <a:pt x="3" y="552"/>
                    </a:moveTo>
                    <a:lnTo>
                      <a:pt x="3" y="521"/>
                    </a:lnTo>
                    <a:lnTo>
                      <a:pt x="0" y="521"/>
                    </a:lnTo>
                    <a:lnTo>
                      <a:pt x="0" y="552"/>
                    </a:lnTo>
                    <a:lnTo>
                      <a:pt x="3" y="552"/>
                    </a:lnTo>
                    <a:close/>
                    <a:moveTo>
                      <a:pt x="3" y="509"/>
                    </a:moveTo>
                    <a:lnTo>
                      <a:pt x="3" y="501"/>
                    </a:lnTo>
                    <a:lnTo>
                      <a:pt x="0" y="501"/>
                    </a:lnTo>
                    <a:lnTo>
                      <a:pt x="0" y="509"/>
                    </a:lnTo>
                    <a:lnTo>
                      <a:pt x="3" y="509"/>
                    </a:lnTo>
                    <a:close/>
                    <a:moveTo>
                      <a:pt x="3" y="489"/>
                    </a:moveTo>
                    <a:lnTo>
                      <a:pt x="3" y="458"/>
                    </a:lnTo>
                    <a:lnTo>
                      <a:pt x="0" y="458"/>
                    </a:lnTo>
                    <a:lnTo>
                      <a:pt x="0" y="489"/>
                    </a:lnTo>
                    <a:lnTo>
                      <a:pt x="3" y="489"/>
                    </a:lnTo>
                    <a:close/>
                    <a:moveTo>
                      <a:pt x="3" y="446"/>
                    </a:moveTo>
                    <a:lnTo>
                      <a:pt x="3" y="438"/>
                    </a:lnTo>
                    <a:lnTo>
                      <a:pt x="0" y="438"/>
                    </a:lnTo>
                    <a:lnTo>
                      <a:pt x="0" y="446"/>
                    </a:lnTo>
                    <a:lnTo>
                      <a:pt x="3" y="446"/>
                    </a:lnTo>
                    <a:close/>
                    <a:moveTo>
                      <a:pt x="3" y="427"/>
                    </a:moveTo>
                    <a:lnTo>
                      <a:pt x="3" y="395"/>
                    </a:lnTo>
                    <a:lnTo>
                      <a:pt x="0" y="395"/>
                    </a:lnTo>
                    <a:lnTo>
                      <a:pt x="0" y="427"/>
                    </a:lnTo>
                    <a:lnTo>
                      <a:pt x="3" y="427"/>
                    </a:lnTo>
                    <a:close/>
                    <a:moveTo>
                      <a:pt x="3" y="384"/>
                    </a:moveTo>
                    <a:lnTo>
                      <a:pt x="3" y="376"/>
                    </a:lnTo>
                    <a:lnTo>
                      <a:pt x="0" y="376"/>
                    </a:lnTo>
                    <a:lnTo>
                      <a:pt x="0" y="384"/>
                    </a:lnTo>
                    <a:lnTo>
                      <a:pt x="3" y="384"/>
                    </a:lnTo>
                    <a:close/>
                    <a:moveTo>
                      <a:pt x="3" y="364"/>
                    </a:moveTo>
                    <a:lnTo>
                      <a:pt x="3" y="333"/>
                    </a:lnTo>
                    <a:lnTo>
                      <a:pt x="0" y="333"/>
                    </a:lnTo>
                    <a:lnTo>
                      <a:pt x="0" y="364"/>
                    </a:lnTo>
                    <a:lnTo>
                      <a:pt x="3" y="364"/>
                    </a:lnTo>
                    <a:close/>
                    <a:moveTo>
                      <a:pt x="3" y="321"/>
                    </a:moveTo>
                    <a:lnTo>
                      <a:pt x="3" y="313"/>
                    </a:lnTo>
                    <a:lnTo>
                      <a:pt x="0" y="313"/>
                    </a:lnTo>
                    <a:lnTo>
                      <a:pt x="0" y="321"/>
                    </a:lnTo>
                    <a:lnTo>
                      <a:pt x="3" y="321"/>
                    </a:lnTo>
                    <a:close/>
                    <a:moveTo>
                      <a:pt x="3" y="301"/>
                    </a:moveTo>
                    <a:lnTo>
                      <a:pt x="3" y="270"/>
                    </a:lnTo>
                    <a:lnTo>
                      <a:pt x="0" y="270"/>
                    </a:lnTo>
                    <a:lnTo>
                      <a:pt x="0" y="301"/>
                    </a:lnTo>
                    <a:lnTo>
                      <a:pt x="3" y="301"/>
                    </a:lnTo>
                    <a:close/>
                    <a:moveTo>
                      <a:pt x="3" y="258"/>
                    </a:moveTo>
                    <a:lnTo>
                      <a:pt x="3" y="251"/>
                    </a:lnTo>
                    <a:lnTo>
                      <a:pt x="0" y="251"/>
                    </a:lnTo>
                    <a:lnTo>
                      <a:pt x="0" y="258"/>
                    </a:lnTo>
                    <a:lnTo>
                      <a:pt x="3" y="258"/>
                    </a:lnTo>
                    <a:close/>
                    <a:moveTo>
                      <a:pt x="3" y="239"/>
                    </a:moveTo>
                    <a:lnTo>
                      <a:pt x="3" y="207"/>
                    </a:lnTo>
                    <a:lnTo>
                      <a:pt x="0" y="207"/>
                    </a:lnTo>
                    <a:lnTo>
                      <a:pt x="0" y="239"/>
                    </a:lnTo>
                    <a:lnTo>
                      <a:pt x="3" y="239"/>
                    </a:lnTo>
                    <a:close/>
                    <a:moveTo>
                      <a:pt x="3" y="196"/>
                    </a:moveTo>
                    <a:lnTo>
                      <a:pt x="3" y="188"/>
                    </a:lnTo>
                    <a:lnTo>
                      <a:pt x="0" y="188"/>
                    </a:lnTo>
                    <a:lnTo>
                      <a:pt x="0" y="196"/>
                    </a:lnTo>
                    <a:lnTo>
                      <a:pt x="3" y="196"/>
                    </a:lnTo>
                    <a:close/>
                    <a:moveTo>
                      <a:pt x="3" y="176"/>
                    </a:moveTo>
                    <a:lnTo>
                      <a:pt x="3" y="145"/>
                    </a:lnTo>
                    <a:lnTo>
                      <a:pt x="0" y="145"/>
                    </a:lnTo>
                    <a:lnTo>
                      <a:pt x="0" y="176"/>
                    </a:lnTo>
                    <a:lnTo>
                      <a:pt x="3" y="176"/>
                    </a:lnTo>
                    <a:close/>
                    <a:moveTo>
                      <a:pt x="3" y="133"/>
                    </a:moveTo>
                    <a:lnTo>
                      <a:pt x="3" y="125"/>
                    </a:lnTo>
                    <a:lnTo>
                      <a:pt x="0" y="125"/>
                    </a:lnTo>
                    <a:lnTo>
                      <a:pt x="0" y="133"/>
                    </a:lnTo>
                    <a:lnTo>
                      <a:pt x="3" y="133"/>
                    </a:lnTo>
                    <a:close/>
                    <a:moveTo>
                      <a:pt x="3" y="114"/>
                    </a:moveTo>
                    <a:lnTo>
                      <a:pt x="3" y="82"/>
                    </a:lnTo>
                    <a:lnTo>
                      <a:pt x="0" y="82"/>
                    </a:lnTo>
                    <a:lnTo>
                      <a:pt x="0" y="114"/>
                    </a:lnTo>
                    <a:lnTo>
                      <a:pt x="3" y="114"/>
                    </a:lnTo>
                    <a:close/>
                    <a:moveTo>
                      <a:pt x="3" y="71"/>
                    </a:moveTo>
                    <a:lnTo>
                      <a:pt x="3" y="63"/>
                    </a:lnTo>
                    <a:lnTo>
                      <a:pt x="0" y="63"/>
                    </a:lnTo>
                    <a:lnTo>
                      <a:pt x="0" y="71"/>
                    </a:lnTo>
                    <a:lnTo>
                      <a:pt x="3" y="71"/>
                    </a:lnTo>
                    <a:close/>
                    <a:moveTo>
                      <a:pt x="3" y="51"/>
                    </a:moveTo>
                    <a:lnTo>
                      <a:pt x="3" y="20"/>
                    </a:lnTo>
                    <a:lnTo>
                      <a:pt x="0" y="20"/>
                    </a:lnTo>
                    <a:lnTo>
                      <a:pt x="0" y="51"/>
                    </a:lnTo>
                    <a:lnTo>
                      <a:pt x="3" y="51"/>
                    </a:lnTo>
                    <a:close/>
                    <a:moveTo>
                      <a:pt x="3" y="8"/>
                    </a:moveTo>
                    <a:lnTo>
                      <a:pt x="3" y="0"/>
                    </a:lnTo>
                    <a:lnTo>
                      <a:pt x="0" y="0"/>
                    </a:lnTo>
                    <a:lnTo>
                      <a:pt x="0" y="8"/>
                    </a:lnTo>
                    <a:lnTo>
                      <a:pt x="3" y="8"/>
                    </a:lnTo>
                    <a:close/>
                    <a:moveTo>
                      <a:pt x="3" y="802"/>
                    </a:moveTo>
                    <a:lnTo>
                      <a:pt x="3" y="771"/>
                    </a:lnTo>
                    <a:lnTo>
                      <a:pt x="0" y="771"/>
                    </a:lnTo>
                    <a:lnTo>
                      <a:pt x="0" y="802"/>
                    </a:lnTo>
                    <a:lnTo>
                      <a:pt x="3" y="802"/>
                    </a:lnTo>
                    <a:close/>
                  </a:path>
                </a:pathLst>
              </a:custGeom>
              <a:solidFill>
                <a:srgbClr val="EDB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65" name="Rectangle 149">
                <a:extLst>
                  <a:ext uri="{FF2B5EF4-FFF2-40B4-BE49-F238E27FC236}">
                    <a16:creationId xmlns:a16="http://schemas.microsoft.com/office/drawing/2014/main" id="{F37973F4-4A9F-4022-8A28-83FD0ED3343B}"/>
                  </a:ext>
                </a:extLst>
              </p:cNvPr>
              <p:cNvSpPr>
                <a:spLocks noChangeArrowheads="1"/>
              </p:cNvSpPr>
              <p:nvPr/>
            </p:nvSpPr>
            <p:spPr bwMode="auto">
              <a:xfrm>
                <a:off x="2813051" y="3124201"/>
                <a:ext cx="1590675" cy="1590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66" name="Line 150">
                <a:extLst>
                  <a:ext uri="{FF2B5EF4-FFF2-40B4-BE49-F238E27FC236}">
                    <a16:creationId xmlns:a16="http://schemas.microsoft.com/office/drawing/2014/main" id="{D1733EA8-3AA0-41C7-AD8A-F46D6BB99AEB}"/>
                  </a:ext>
                </a:extLst>
              </p:cNvPr>
              <p:cNvSpPr>
                <a:spLocks noChangeShapeType="1"/>
              </p:cNvSpPr>
              <p:nvPr/>
            </p:nvSpPr>
            <p:spPr bwMode="auto">
              <a:xfrm>
                <a:off x="2813051" y="4714876"/>
                <a:ext cx="15906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67" name="Line 151">
                <a:extLst>
                  <a:ext uri="{FF2B5EF4-FFF2-40B4-BE49-F238E27FC236}">
                    <a16:creationId xmlns:a16="http://schemas.microsoft.com/office/drawing/2014/main" id="{233C897C-862F-476E-A331-B63984FD8610}"/>
                  </a:ext>
                </a:extLst>
              </p:cNvPr>
              <p:cNvSpPr>
                <a:spLocks noChangeShapeType="1"/>
              </p:cNvSpPr>
              <p:nvPr/>
            </p:nvSpPr>
            <p:spPr bwMode="auto">
              <a:xfrm flipV="1">
                <a:off x="2813051" y="4699001"/>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68" name="Line 152">
                <a:extLst>
                  <a:ext uri="{FF2B5EF4-FFF2-40B4-BE49-F238E27FC236}">
                    <a16:creationId xmlns:a16="http://schemas.microsoft.com/office/drawing/2014/main" id="{3DD2C09E-54BB-43FE-973D-6D3A40ECA81C}"/>
                  </a:ext>
                </a:extLst>
              </p:cNvPr>
              <p:cNvSpPr>
                <a:spLocks noChangeShapeType="1"/>
              </p:cNvSpPr>
              <p:nvPr/>
            </p:nvSpPr>
            <p:spPr bwMode="auto">
              <a:xfrm flipV="1">
                <a:off x="3211514" y="4699001"/>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69" name="Line 153">
                <a:extLst>
                  <a:ext uri="{FF2B5EF4-FFF2-40B4-BE49-F238E27FC236}">
                    <a16:creationId xmlns:a16="http://schemas.microsoft.com/office/drawing/2014/main" id="{A70B77EA-6CD9-4C58-86EB-27C2DF027102}"/>
                  </a:ext>
                </a:extLst>
              </p:cNvPr>
              <p:cNvSpPr>
                <a:spLocks noChangeShapeType="1"/>
              </p:cNvSpPr>
              <p:nvPr/>
            </p:nvSpPr>
            <p:spPr bwMode="auto">
              <a:xfrm flipV="1">
                <a:off x="3608389" y="4699001"/>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70" name="Line 154">
                <a:extLst>
                  <a:ext uri="{FF2B5EF4-FFF2-40B4-BE49-F238E27FC236}">
                    <a16:creationId xmlns:a16="http://schemas.microsoft.com/office/drawing/2014/main" id="{038A8F19-629A-4AE8-AFBB-7E731DEBD060}"/>
                  </a:ext>
                </a:extLst>
              </p:cNvPr>
              <p:cNvSpPr>
                <a:spLocks noChangeShapeType="1"/>
              </p:cNvSpPr>
              <p:nvPr/>
            </p:nvSpPr>
            <p:spPr bwMode="auto">
              <a:xfrm flipV="1">
                <a:off x="4006851" y="4699001"/>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71" name="Line 155">
                <a:extLst>
                  <a:ext uri="{FF2B5EF4-FFF2-40B4-BE49-F238E27FC236}">
                    <a16:creationId xmlns:a16="http://schemas.microsoft.com/office/drawing/2014/main" id="{D3837E40-AE3B-4536-913A-D7BF079D7EF4}"/>
                  </a:ext>
                </a:extLst>
              </p:cNvPr>
              <p:cNvSpPr>
                <a:spLocks noChangeShapeType="1"/>
              </p:cNvSpPr>
              <p:nvPr/>
            </p:nvSpPr>
            <p:spPr bwMode="auto">
              <a:xfrm flipV="1">
                <a:off x="4403726" y="4699001"/>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72" name="Rectangle 156">
                <a:extLst>
                  <a:ext uri="{FF2B5EF4-FFF2-40B4-BE49-F238E27FC236}">
                    <a16:creationId xmlns:a16="http://schemas.microsoft.com/office/drawing/2014/main" id="{9232C80F-0058-4553-81DE-A648626906A9}"/>
                  </a:ext>
                </a:extLst>
              </p:cNvPr>
              <p:cNvSpPr>
                <a:spLocks noChangeArrowheads="1"/>
              </p:cNvSpPr>
              <p:nvPr/>
            </p:nvSpPr>
            <p:spPr bwMode="auto">
              <a:xfrm>
                <a:off x="2782889" y="4754564"/>
                <a:ext cx="5610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73" name="Rectangle 157">
                <a:extLst>
                  <a:ext uri="{FF2B5EF4-FFF2-40B4-BE49-F238E27FC236}">
                    <a16:creationId xmlns:a16="http://schemas.microsoft.com/office/drawing/2014/main" id="{677B1862-FB19-40B7-8C5E-10827C79A077}"/>
                  </a:ext>
                </a:extLst>
              </p:cNvPr>
              <p:cNvSpPr>
                <a:spLocks noChangeArrowheads="1"/>
              </p:cNvSpPr>
              <p:nvPr/>
            </p:nvSpPr>
            <p:spPr bwMode="auto">
              <a:xfrm>
                <a:off x="3179764" y="4754564"/>
                <a:ext cx="5610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74" name="Rectangle 158">
                <a:extLst>
                  <a:ext uri="{FF2B5EF4-FFF2-40B4-BE49-F238E27FC236}">
                    <a16:creationId xmlns:a16="http://schemas.microsoft.com/office/drawing/2014/main" id="{7EF3DA5E-2CC5-417C-A5ED-0327B5AD68D1}"/>
                  </a:ext>
                </a:extLst>
              </p:cNvPr>
              <p:cNvSpPr>
                <a:spLocks noChangeArrowheads="1"/>
              </p:cNvSpPr>
              <p:nvPr/>
            </p:nvSpPr>
            <p:spPr bwMode="auto">
              <a:xfrm>
                <a:off x="3590926" y="4754564"/>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75" name="Rectangle 159">
                <a:extLst>
                  <a:ext uri="{FF2B5EF4-FFF2-40B4-BE49-F238E27FC236}">
                    <a16:creationId xmlns:a16="http://schemas.microsoft.com/office/drawing/2014/main" id="{4D17BFB0-9707-46CE-BB24-9E47A901B997}"/>
                  </a:ext>
                </a:extLst>
              </p:cNvPr>
              <p:cNvSpPr>
                <a:spLocks noChangeArrowheads="1"/>
              </p:cNvSpPr>
              <p:nvPr/>
            </p:nvSpPr>
            <p:spPr bwMode="auto">
              <a:xfrm>
                <a:off x="3987801" y="4754564"/>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76" name="Rectangle 160">
                <a:extLst>
                  <a:ext uri="{FF2B5EF4-FFF2-40B4-BE49-F238E27FC236}">
                    <a16:creationId xmlns:a16="http://schemas.microsoft.com/office/drawing/2014/main" id="{D9434C55-6A42-4A18-929F-5D40F179BD84}"/>
                  </a:ext>
                </a:extLst>
              </p:cNvPr>
              <p:cNvSpPr>
                <a:spLocks noChangeArrowheads="1"/>
              </p:cNvSpPr>
              <p:nvPr/>
            </p:nvSpPr>
            <p:spPr bwMode="auto">
              <a:xfrm>
                <a:off x="4386264" y="4754564"/>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77" name="Rectangle 161">
                <a:extLst>
                  <a:ext uri="{FF2B5EF4-FFF2-40B4-BE49-F238E27FC236}">
                    <a16:creationId xmlns:a16="http://schemas.microsoft.com/office/drawing/2014/main" id="{29C97B21-C268-4CB4-8601-6EA806C73C23}"/>
                  </a:ext>
                </a:extLst>
              </p:cNvPr>
              <p:cNvSpPr>
                <a:spLocks noChangeArrowheads="1"/>
              </p:cNvSpPr>
              <p:nvPr/>
            </p:nvSpPr>
            <p:spPr bwMode="auto">
              <a:xfrm>
                <a:off x="3173414" y="4854576"/>
                <a:ext cx="8720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social distancing threshold</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78" name="Line 162">
                <a:extLst>
                  <a:ext uri="{FF2B5EF4-FFF2-40B4-BE49-F238E27FC236}">
                    <a16:creationId xmlns:a16="http://schemas.microsoft.com/office/drawing/2014/main" id="{13BCE5E7-8143-4683-AF08-5CE60CCA45F6}"/>
                  </a:ext>
                </a:extLst>
              </p:cNvPr>
              <p:cNvSpPr>
                <a:spLocks noChangeShapeType="1"/>
              </p:cNvSpPr>
              <p:nvPr/>
            </p:nvSpPr>
            <p:spPr bwMode="auto">
              <a:xfrm flipV="1">
                <a:off x="2813051" y="3124201"/>
                <a:ext cx="0" cy="15906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79" name="Line 163">
                <a:extLst>
                  <a:ext uri="{FF2B5EF4-FFF2-40B4-BE49-F238E27FC236}">
                    <a16:creationId xmlns:a16="http://schemas.microsoft.com/office/drawing/2014/main" id="{147A59BB-BC19-4914-8FCC-720E8ABA1414}"/>
                  </a:ext>
                </a:extLst>
              </p:cNvPr>
              <p:cNvSpPr>
                <a:spLocks noChangeShapeType="1"/>
              </p:cNvSpPr>
              <p:nvPr/>
            </p:nvSpPr>
            <p:spPr bwMode="auto">
              <a:xfrm>
                <a:off x="2813051" y="4714876"/>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0" name="Line 164">
                <a:extLst>
                  <a:ext uri="{FF2B5EF4-FFF2-40B4-BE49-F238E27FC236}">
                    <a16:creationId xmlns:a16="http://schemas.microsoft.com/office/drawing/2014/main" id="{F0BE9E5E-6F02-4A0D-8C8F-6E2A337787BD}"/>
                  </a:ext>
                </a:extLst>
              </p:cNvPr>
              <p:cNvSpPr>
                <a:spLocks noChangeShapeType="1"/>
              </p:cNvSpPr>
              <p:nvPr/>
            </p:nvSpPr>
            <p:spPr bwMode="auto">
              <a:xfrm>
                <a:off x="2813051" y="4487864"/>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1" name="Line 165">
                <a:extLst>
                  <a:ext uri="{FF2B5EF4-FFF2-40B4-BE49-F238E27FC236}">
                    <a16:creationId xmlns:a16="http://schemas.microsoft.com/office/drawing/2014/main" id="{B2192A4C-499B-47D5-A53D-595C8299B5BC}"/>
                  </a:ext>
                </a:extLst>
              </p:cNvPr>
              <p:cNvSpPr>
                <a:spLocks noChangeShapeType="1"/>
              </p:cNvSpPr>
              <p:nvPr/>
            </p:nvSpPr>
            <p:spPr bwMode="auto">
              <a:xfrm>
                <a:off x="2813051" y="4260851"/>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2" name="Line 166">
                <a:extLst>
                  <a:ext uri="{FF2B5EF4-FFF2-40B4-BE49-F238E27FC236}">
                    <a16:creationId xmlns:a16="http://schemas.microsoft.com/office/drawing/2014/main" id="{554C9F00-8D61-4542-B7D8-0C936422323F}"/>
                  </a:ext>
                </a:extLst>
              </p:cNvPr>
              <p:cNvSpPr>
                <a:spLocks noChangeShapeType="1"/>
              </p:cNvSpPr>
              <p:nvPr/>
            </p:nvSpPr>
            <p:spPr bwMode="auto">
              <a:xfrm>
                <a:off x="2813051" y="4033839"/>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3" name="Line 167">
                <a:extLst>
                  <a:ext uri="{FF2B5EF4-FFF2-40B4-BE49-F238E27FC236}">
                    <a16:creationId xmlns:a16="http://schemas.microsoft.com/office/drawing/2014/main" id="{BC8B0F95-3889-4CD9-A9FF-CB3B66020962}"/>
                  </a:ext>
                </a:extLst>
              </p:cNvPr>
              <p:cNvSpPr>
                <a:spLocks noChangeShapeType="1"/>
              </p:cNvSpPr>
              <p:nvPr/>
            </p:nvSpPr>
            <p:spPr bwMode="auto">
              <a:xfrm>
                <a:off x="2813051" y="3805239"/>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4" name="Line 168">
                <a:extLst>
                  <a:ext uri="{FF2B5EF4-FFF2-40B4-BE49-F238E27FC236}">
                    <a16:creationId xmlns:a16="http://schemas.microsoft.com/office/drawing/2014/main" id="{AFE67C85-C4D6-4151-BB8C-57C56450B949}"/>
                  </a:ext>
                </a:extLst>
              </p:cNvPr>
              <p:cNvSpPr>
                <a:spLocks noChangeShapeType="1"/>
              </p:cNvSpPr>
              <p:nvPr/>
            </p:nvSpPr>
            <p:spPr bwMode="auto">
              <a:xfrm>
                <a:off x="2813051" y="3578226"/>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5" name="Line 169">
                <a:extLst>
                  <a:ext uri="{FF2B5EF4-FFF2-40B4-BE49-F238E27FC236}">
                    <a16:creationId xmlns:a16="http://schemas.microsoft.com/office/drawing/2014/main" id="{725C7B68-857E-4B0B-B1E2-B270A0CAB33B}"/>
                  </a:ext>
                </a:extLst>
              </p:cNvPr>
              <p:cNvSpPr>
                <a:spLocks noChangeShapeType="1"/>
              </p:cNvSpPr>
              <p:nvPr/>
            </p:nvSpPr>
            <p:spPr bwMode="auto">
              <a:xfrm>
                <a:off x="2813051" y="3351214"/>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6" name="Line 170">
                <a:extLst>
                  <a:ext uri="{FF2B5EF4-FFF2-40B4-BE49-F238E27FC236}">
                    <a16:creationId xmlns:a16="http://schemas.microsoft.com/office/drawing/2014/main" id="{A497274D-A3AB-462C-97D3-A12268070D45}"/>
                  </a:ext>
                </a:extLst>
              </p:cNvPr>
              <p:cNvSpPr>
                <a:spLocks noChangeShapeType="1"/>
              </p:cNvSpPr>
              <p:nvPr/>
            </p:nvSpPr>
            <p:spPr bwMode="auto">
              <a:xfrm>
                <a:off x="2813051" y="3124201"/>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7" name="Rectangle 171">
                <a:extLst>
                  <a:ext uri="{FF2B5EF4-FFF2-40B4-BE49-F238E27FC236}">
                    <a16:creationId xmlns:a16="http://schemas.microsoft.com/office/drawing/2014/main" id="{8390B94C-E4DE-4A5B-A6D2-C5C3AE14DDF8}"/>
                  </a:ext>
                </a:extLst>
              </p:cNvPr>
              <p:cNvSpPr>
                <a:spLocks noChangeArrowheads="1"/>
              </p:cNvSpPr>
              <p:nvPr/>
            </p:nvSpPr>
            <p:spPr bwMode="auto">
              <a:xfrm>
                <a:off x="2738439" y="4673601"/>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88" name="Rectangle 172">
                <a:extLst>
                  <a:ext uri="{FF2B5EF4-FFF2-40B4-BE49-F238E27FC236}">
                    <a16:creationId xmlns:a16="http://schemas.microsoft.com/office/drawing/2014/main" id="{6D6CA073-258C-4C05-B21E-43797D43A022}"/>
                  </a:ext>
                </a:extLst>
              </p:cNvPr>
              <p:cNvSpPr>
                <a:spLocks noChangeArrowheads="1"/>
              </p:cNvSpPr>
              <p:nvPr/>
            </p:nvSpPr>
            <p:spPr bwMode="auto">
              <a:xfrm>
                <a:off x="2701926" y="4445001"/>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89" name="Rectangle 173">
                <a:extLst>
                  <a:ext uri="{FF2B5EF4-FFF2-40B4-BE49-F238E27FC236}">
                    <a16:creationId xmlns:a16="http://schemas.microsoft.com/office/drawing/2014/main" id="{87DD3556-7113-4FEA-ADF6-513BD9B875A1}"/>
                  </a:ext>
                </a:extLst>
              </p:cNvPr>
              <p:cNvSpPr>
                <a:spLocks noChangeArrowheads="1"/>
              </p:cNvSpPr>
              <p:nvPr/>
            </p:nvSpPr>
            <p:spPr bwMode="auto">
              <a:xfrm>
                <a:off x="2701926" y="4214814"/>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20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0" name="Rectangle 174">
                <a:extLst>
                  <a:ext uri="{FF2B5EF4-FFF2-40B4-BE49-F238E27FC236}">
                    <a16:creationId xmlns:a16="http://schemas.microsoft.com/office/drawing/2014/main" id="{96415CAC-AD15-44D1-83D7-A1607C8E7FCE}"/>
                  </a:ext>
                </a:extLst>
              </p:cNvPr>
              <p:cNvSpPr>
                <a:spLocks noChangeArrowheads="1"/>
              </p:cNvSpPr>
              <p:nvPr/>
            </p:nvSpPr>
            <p:spPr bwMode="auto">
              <a:xfrm>
                <a:off x="2701926" y="3990976"/>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30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1" name="Rectangle 175">
                <a:extLst>
                  <a:ext uri="{FF2B5EF4-FFF2-40B4-BE49-F238E27FC236}">
                    <a16:creationId xmlns:a16="http://schemas.microsoft.com/office/drawing/2014/main" id="{C6B38993-67B1-4BEA-90F2-1D05D4889E0B}"/>
                  </a:ext>
                </a:extLst>
              </p:cNvPr>
              <p:cNvSpPr>
                <a:spLocks noChangeArrowheads="1"/>
              </p:cNvSpPr>
              <p:nvPr/>
            </p:nvSpPr>
            <p:spPr bwMode="auto">
              <a:xfrm>
                <a:off x="2701926" y="3760789"/>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40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2" name="Rectangle 176">
                <a:extLst>
                  <a:ext uri="{FF2B5EF4-FFF2-40B4-BE49-F238E27FC236}">
                    <a16:creationId xmlns:a16="http://schemas.microsoft.com/office/drawing/2014/main" id="{4D0E3762-301C-497D-8066-933A130FFB31}"/>
                  </a:ext>
                </a:extLst>
              </p:cNvPr>
              <p:cNvSpPr>
                <a:spLocks noChangeArrowheads="1"/>
              </p:cNvSpPr>
              <p:nvPr/>
            </p:nvSpPr>
            <p:spPr bwMode="auto">
              <a:xfrm>
                <a:off x="2701926" y="3536951"/>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50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3" name="Rectangle 177">
                <a:extLst>
                  <a:ext uri="{FF2B5EF4-FFF2-40B4-BE49-F238E27FC236}">
                    <a16:creationId xmlns:a16="http://schemas.microsoft.com/office/drawing/2014/main" id="{F12CA73D-7E72-4ABB-8BB3-1CF8B7268409}"/>
                  </a:ext>
                </a:extLst>
              </p:cNvPr>
              <p:cNvSpPr>
                <a:spLocks noChangeArrowheads="1"/>
              </p:cNvSpPr>
              <p:nvPr/>
            </p:nvSpPr>
            <p:spPr bwMode="auto">
              <a:xfrm>
                <a:off x="2701926" y="3306764"/>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60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4" name="Rectangle 178">
                <a:extLst>
                  <a:ext uri="{FF2B5EF4-FFF2-40B4-BE49-F238E27FC236}">
                    <a16:creationId xmlns:a16="http://schemas.microsoft.com/office/drawing/2014/main" id="{827BEED1-A974-451E-BC51-D2B7B233CF3C}"/>
                  </a:ext>
                </a:extLst>
              </p:cNvPr>
              <p:cNvSpPr>
                <a:spLocks noChangeArrowheads="1"/>
              </p:cNvSpPr>
              <p:nvPr/>
            </p:nvSpPr>
            <p:spPr bwMode="auto">
              <a:xfrm>
                <a:off x="2701926" y="3084514"/>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70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5" name="Rectangle 179">
                <a:extLst>
                  <a:ext uri="{FF2B5EF4-FFF2-40B4-BE49-F238E27FC236}">
                    <a16:creationId xmlns:a16="http://schemas.microsoft.com/office/drawing/2014/main" id="{6D533773-55C6-466F-8E2B-131524819F03}"/>
                  </a:ext>
                </a:extLst>
              </p:cNvPr>
              <p:cNvSpPr>
                <a:spLocks noChangeArrowheads="1"/>
              </p:cNvSpPr>
              <p:nvPr/>
            </p:nvSpPr>
            <p:spPr bwMode="auto">
              <a:xfrm rot="16200000">
                <a:off x="2609595" y="3926002"/>
                <a:ext cx="529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w</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6" name="Rectangle 180">
                <a:extLst>
                  <a:ext uri="{FF2B5EF4-FFF2-40B4-BE49-F238E27FC236}">
                    <a16:creationId xmlns:a16="http://schemas.microsoft.com/office/drawing/2014/main" id="{BD6B1548-5F4A-4AB1-A9ED-FDFE9F61C4FB}"/>
                  </a:ext>
                </a:extLst>
              </p:cNvPr>
              <p:cNvSpPr>
                <a:spLocks noChangeArrowheads="1"/>
              </p:cNvSpPr>
              <p:nvPr/>
            </p:nvSpPr>
            <p:spPr bwMode="auto">
              <a:xfrm rot="16200000">
                <a:off x="2615206" y="3876790"/>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7" name="Rectangle 181">
                <a:extLst>
                  <a:ext uri="{FF2B5EF4-FFF2-40B4-BE49-F238E27FC236}">
                    <a16:creationId xmlns:a16="http://schemas.microsoft.com/office/drawing/2014/main" id="{FC4EABD1-E8F4-45B6-AF4B-C2182473581B}"/>
                  </a:ext>
                </a:extLst>
              </p:cNvPr>
              <p:cNvSpPr>
                <a:spLocks noChangeArrowheads="1"/>
              </p:cNvSpPr>
              <p:nvPr/>
            </p:nvSpPr>
            <p:spPr bwMode="auto">
              <a:xfrm rot="16200000">
                <a:off x="2615206" y="3833927"/>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8" name="Rectangle 182">
                <a:extLst>
                  <a:ext uri="{FF2B5EF4-FFF2-40B4-BE49-F238E27FC236}">
                    <a16:creationId xmlns:a16="http://schemas.microsoft.com/office/drawing/2014/main" id="{86A7D574-5A8D-4C7C-98D2-612114F5069A}"/>
                  </a:ext>
                </a:extLst>
              </p:cNvPr>
              <p:cNvSpPr>
                <a:spLocks noChangeArrowheads="1"/>
              </p:cNvSpPr>
              <p:nvPr/>
            </p:nvSpPr>
            <p:spPr bwMode="auto">
              <a:xfrm rot="16200000">
                <a:off x="2617610" y="3787890"/>
                <a:ext cx="368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k</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9" name="Rectangle 183">
                <a:extLst>
                  <a:ext uri="{FF2B5EF4-FFF2-40B4-BE49-F238E27FC236}">
                    <a16:creationId xmlns:a16="http://schemas.microsoft.com/office/drawing/2014/main" id="{A1902B82-7771-4138-AD8D-00EA033D00ED}"/>
                  </a:ext>
                </a:extLst>
              </p:cNvPr>
              <p:cNvSpPr>
                <a:spLocks noChangeArrowheads="1"/>
              </p:cNvSpPr>
              <p:nvPr/>
            </p:nvSpPr>
            <p:spPr bwMode="auto">
              <a:xfrm rot="16200000">
                <a:off x="2617610" y="3757727"/>
                <a:ext cx="368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00" name="Rectangle 184">
                <a:extLst>
                  <a:ext uri="{FF2B5EF4-FFF2-40B4-BE49-F238E27FC236}">
                    <a16:creationId xmlns:a16="http://schemas.microsoft.com/office/drawing/2014/main" id="{D48EC541-B1DE-4EF0-A67F-E59132AD0983}"/>
                  </a:ext>
                </a:extLst>
              </p:cNvPr>
              <p:cNvSpPr>
                <a:spLocks noChangeArrowheads="1"/>
              </p:cNvSpPr>
              <p:nvPr/>
            </p:nvSpPr>
            <p:spPr bwMode="auto">
              <a:xfrm>
                <a:off x="3316289" y="2947989"/>
                <a:ext cx="56265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accent1">
                        <a:lumMod val="75000"/>
                      </a:schemeClr>
                    </a:solidFill>
                    <a:effectLst/>
                    <a:latin typeface="Arial Narrow" panose="020B0606020202030204" pitchFamily="34" charset="0"/>
                  </a:rPr>
                  <a:t>Lost weeks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01" name="Freeform 185">
                <a:extLst>
                  <a:ext uri="{FF2B5EF4-FFF2-40B4-BE49-F238E27FC236}">
                    <a16:creationId xmlns:a16="http://schemas.microsoft.com/office/drawing/2014/main" id="{EC966665-F48F-410C-A342-614F30909565}"/>
                  </a:ext>
                </a:extLst>
              </p:cNvPr>
              <p:cNvSpPr>
                <a:spLocks noEditPoints="1"/>
              </p:cNvSpPr>
              <p:nvPr/>
            </p:nvSpPr>
            <p:spPr bwMode="auto">
              <a:xfrm>
                <a:off x="2813051" y="3128964"/>
                <a:ext cx="1587500" cy="1587500"/>
              </a:xfrm>
              <a:custGeom>
                <a:avLst/>
                <a:gdLst>
                  <a:gd name="T0" fmla="*/ 31 w 1000"/>
                  <a:gd name="T1" fmla="*/ 9 h 1000"/>
                  <a:gd name="T2" fmla="*/ 64 w 1000"/>
                  <a:gd name="T3" fmla="*/ 21 h 1000"/>
                  <a:gd name="T4" fmla="*/ 75 w 1000"/>
                  <a:gd name="T5" fmla="*/ 25 h 1000"/>
                  <a:gd name="T6" fmla="*/ 106 w 1000"/>
                  <a:gd name="T7" fmla="*/ 32 h 1000"/>
                  <a:gd name="T8" fmla="*/ 139 w 1000"/>
                  <a:gd name="T9" fmla="*/ 44 h 1000"/>
                  <a:gd name="T10" fmla="*/ 166 w 1000"/>
                  <a:gd name="T11" fmla="*/ 60 h 1000"/>
                  <a:gd name="T12" fmla="*/ 190 w 1000"/>
                  <a:gd name="T13" fmla="*/ 72 h 1000"/>
                  <a:gd name="T14" fmla="*/ 202 w 1000"/>
                  <a:gd name="T15" fmla="*/ 82 h 1000"/>
                  <a:gd name="T16" fmla="*/ 228 w 1000"/>
                  <a:gd name="T17" fmla="*/ 100 h 1000"/>
                  <a:gd name="T18" fmla="*/ 253 w 1000"/>
                  <a:gd name="T19" fmla="*/ 124 h 1000"/>
                  <a:gd name="T20" fmla="*/ 255 w 1000"/>
                  <a:gd name="T21" fmla="*/ 156 h 1000"/>
                  <a:gd name="T22" fmla="*/ 258 w 1000"/>
                  <a:gd name="T23" fmla="*/ 183 h 1000"/>
                  <a:gd name="T24" fmla="*/ 261 w 1000"/>
                  <a:gd name="T25" fmla="*/ 199 h 1000"/>
                  <a:gd name="T26" fmla="*/ 268 w 1000"/>
                  <a:gd name="T27" fmla="*/ 229 h 1000"/>
                  <a:gd name="T28" fmla="*/ 272 w 1000"/>
                  <a:gd name="T29" fmla="*/ 264 h 1000"/>
                  <a:gd name="T30" fmla="*/ 274 w 1000"/>
                  <a:gd name="T31" fmla="*/ 295 h 1000"/>
                  <a:gd name="T32" fmla="*/ 278 w 1000"/>
                  <a:gd name="T33" fmla="*/ 323 h 1000"/>
                  <a:gd name="T34" fmla="*/ 280 w 1000"/>
                  <a:gd name="T35" fmla="*/ 338 h 1000"/>
                  <a:gd name="T36" fmla="*/ 287 w 1000"/>
                  <a:gd name="T37" fmla="*/ 369 h 1000"/>
                  <a:gd name="T38" fmla="*/ 292 w 1000"/>
                  <a:gd name="T39" fmla="*/ 404 h 1000"/>
                  <a:gd name="T40" fmla="*/ 294 w 1000"/>
                  <a:gd name="T41" fmla="*/ 435 h 1000"/>
                  <a:gd name="T42" fmla="*/ 298 w 1000"/>
                  <a:gd name="T43" fmla="*/ 462 h 1000"/>
                  <a:gd name="T44" fmla="*/ 300 w 1000"/>
                  <a:gd name="T45" fmla="*/ 478 h 1000"/>
                  <a:gd name="T46" fmla="*/ 307 w 1000"/>
                  <a:gd name="T47" fmla="*/ 508 h 1000"/>
                  <a:gd name="T48" fmla="*/ 312 w 1000"/>
                  <a:gd name="T49" fmla="*/ 543 h 1000"/>
                  <a:gd name="T50" fmla="*/ 314 w 1000"/>
                  <a:gd name="T51" fmla="*/ 574 h 1000"/>
                  <a:gd name="T52" fmla="*/ 319 w 1000"/>
                  <a:gd name="T53" fmla="*/ 601 h 1000"/>
                  <a:gd name="T54" fmla="*/ 323 w 1000"/>
                  <a:gd name="T55" fmla="*/ 617 h 1000"/>
                  <a:gd name="T56" fmla="*/ 332 w 1000"/>
                  <a:gd name="T57" fmla="*/ 647 h 1000"/>
                  <a:gd name="T58" fmla="*/ 339 w 1000"/>
                  <a:gd name="T59" fmla="*/ 681 h 1000"/>
                  <a:gd name="T60" fmla="*/ 343 w 1000"/>
                  <a:gd name="T61" fmla="*/ 712 h 1000"/>
                  <a:gd name="T62" fmla="*/ 348 w 1000"/>
                  <a:gd name="T63" fmla="*/ 739 h 1000"/>
                  <a:gd name="T64" fmla="*/ 352 w 1000"/>
                  <a:gd name="T65" fmla="*/ 754 h 1000"/>
                  <a:gd name="T66" fmla="*/ 361 w 1000"/>
                  <a:gd name="T67" fmla="*/ 785 h 1000"/>
                  <a:gd name="T68" fmla="*/ 368 w 1000"/>
                  <a:gd name="T69" fmla="*/ 819 h 1000"/>
                  <a:gd name="T70" fmla="*/ 372 w 1000"/>
                  <a:gd name="T71" fmla="*/ 850 h 1000"/>
                  <a:gd name="T72" fmla="*/ 377 w 1000"/>
                  <a:gd name="T73" fmla="*/ 863 h 1000"/>
                  <a:gd name="T74" fmla="*/ 388 w 1000"/>
                  <a:gd name="T75" fmla="*/ 868 h 1000"/>
                  <a:gd name="T76" fmla="*/ 419 w 1000"/>
                  <a:gd name="T77" fmla="*/ 874 h 1000"/>
                  <a:gd name="T78" fmla="*/ 454 w 1000"/>
                  <a:gd name="T79" fmla="*/ 882 h 1000"/>
                  <a:gd name="T80" fmla="*/ 483 w 1000"/>
                  <a:gd name="T81" fmla="*/ 892 h 1000"/>
                  <a:gd name="T82" fmla="*/ 510 w 1000"/>
                  <a:gd name="T83" fmla="*/ 899 h 1000"/>
                  <a:gd name="T84" fmla="*/ 525 w 1000"/>
                  <a:gd name="T85" fmla="*/ 903 h 1000"/>
                  <a:gd name="T86" fmla="*/ 556 w 1000"/>
                  <a:gd name="T87" fmla="*/ 909 h 1000"/>
                  <a:gd name="T88" fmla="*/ 590 w 1000"/>
                  <a:gd name="T89" fmla="*/ 918 h 1000"/>
                  <a:gd name="T90" fmla="*/ 620 w 1000"/>
                  <a:gd name="T91" fmla="*/ 929 h 1000"/>
                  <a:gd name="T92" fmla="*/ 646 w 1000"/>
                  <a:gd name="T93" fmla="*/ 936 h 1000"/>
                  <a:gd name="T94" fmla="*/ 661 w 1000"/>
                  <a:gd name="T95" fmla="*/ 941 h 1000"/>
                  <a:gd name="T96" fmla="*/ 692 w 1000"/>
                  <a:gd name="T97" fmla="*/ 947 h 1000"/>
                  <a:gd name="T98" fmla="*/ 725 w 1000"/>
                  <a:gd name="T99" fmla="*/ 959 h 1000"/>
                  <a:gd name="T100" fmla="*/ 752 w 1000"/>
                  <a:gd name="T101" fmla="*/ 971 h 1000"/>
                  <a:gd name="T102" fmla="*/ 765 w 1000"/>
                  <a:gd name="T103" fmla="*/ 974 h 1000"/>
                  <a:gd name="T104" fmla="*/ 798 w 1000"/>
                  <a:gd name="T105" fmla="*/ 986 h 1000"/>
                  <a:gd name="T106" fmla="*/ 828 w 1000"/>
                  <a:gd name="T107" fmla="*/ 995 h 1000"/>
                  <a:gd name="T108" fmla="*/ 855 w 1000"/>
                  <a:gd name="T109" fmla="*/ 998 h 1000"/>
                  <a:gd name="T110" fmla="*/ 871 w 1000"/>
                  <a:gd name="T111" fmla="*/ 1000 h 1000"/>
                  <a:gd name="T112" fmla="*/ 902 w 1000"/>
                  <a:gd name="T113" fmla="*/ 998 h 1000"/>
                  <a:gd name="T114" fmla="*/ 938 w 1000"/>
                  <a:gd name="T115" fmla="*/ 998 h 1000"/>
                  <a:gd name="T116" fmla="*/ 969 w 1000"/>
                  <a:gd name="T117" fmla="*/ 1000 h 1000"/>
                  <a:gd name="T118" fmla="*/ 996 w 1000"/>
                  <a:gd name="T119" fmla="*/ 1000 h 1000"/>
                  <a:gd name="T120" fmla="*/ 0 w 1000"/>
                  <a:gd name="T121" fmla="*/ 2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0" h="1000">
                    <a:moveTo>
                      <a:pt x="15" y="7"/>
                    </a:moveTo>
                    <a:lnTo>
                      <a:pt x="19" y="8"/>
                    </a:lnTo>
                    <a:lnTo>
                      <a:pt x="20" y="6"/>
                    </a:lnTo>
                    <a:lnTo>
                      <a:pt x="16" y="4"/>
                    </a:lnTo>
                    <a:lnTo>
                      <a:pt x="15" y="7"/>
                    </a:lnTo>
                    <a:close/>
                    <a:moveTo>
                      <a:pt x="30" y="11"/>
                    </a:moveTo>
                    <a:lnTo>
                      <a:pt x="34" y="12"/>
                    </a:lnTo>
                    <a:lnTo>
                      <a:pt x="35" y="10"/>
                    </a:lnTo>
                    <a:lnTo>
                      <a:pt x="31" y="9"/>
                    </a:lnTo>
                    <a:lnTo>
                      <a:pt x="30" y="11"/>
                    </a:lnTo>
                    <a:close/>
                    <a:moveTo>
                      <a:pt x="45" y="16"/>
                    </a:moveTo>
                    <a:lnTo>
                      <a:pt x="49" y="17"/>
                    </a:lnTo>
                    <a:lnTo>
                      <a:pt x="50" y="14"/>
                    </a:lnTo>
                    <a:lnTo>
                      <a:pt x="46" y="13"/>
                    </a:lnTo>
                    <a:lnTo>
                      <a:pt x="45" y="16"/>
                    </a:lnTo>
                    <a:close/>
                    <a:moveTo>
                      <a:pt x="60" y="20"/>
                    </a:moveTo>
                    <a:lnTo>
                      <a:pt x="63" y="21"/>
                    </a:lnTo>
                    <a:lnTo>
                      <a:pt x="64" y="21"/>
                    </a:lnTo>
                    <a:lnTo>
                      <a:pt x="65" y="19"/>
                    </a:lnTo>
                    <a:lnTo>
                      <a:pt x="63" y="18"/>
                    </a:lnTo>
                    <a:lnTo>
                      <a:pt x="61" y="18"/>
                    </a:lnTo>
                    <a:lnTo>
                      <a:pt x="60" y="20"/>
                    </a:lnTo>
                    <a:close/>
                    <a:moveTo>
                      <a:pt x="75" y="25"/>
                    </a:moveTo>
                    <a:lnTo>
                      <a:pt x="79" y="26"/>
                    </a:lnTo>
                    <a:lnTo>
                      <a:pt x="80" y="24"/>
                    </a:lnTo>
                    <a:lnTo>
                      <a:pt x="76" y="22"/>
                    </a:lnTo>
                    <a:lnTo>
                      <a:pt x="75" y="25"/>
                    </a:lnTo>
                    <a:close/>
                    <a:moveTo>
                      <a:pt x="90" y="30"/>
                    </a:moveTo>
                    <a:lnTo>
                      <a:pt x="94" y="31"/>
                    </a:lnTo>
                    <a:lnTo>
                      <a:pt x="95" y="29"/>
                    </a:lnTo>
                    <a:lnTo>
                      <a:pt x="91" y="27"/>
                    </a:lnTo>
                    <a:lnTo>
                      <a:pt x="90" y="30"/>
                    </a:lnTo>
                    <a:close/>
                    <a:moveTo>
                      <a:pt x="105" y="35"/>
                    </a:moveTo>
                    <a:lnTo>
                      <a:pt x="109" y="36"/>
                    </a:lnTo>
                    <a:lnTo>
                      <a:pt x="109" y="33"/>
                    </a:lnTo>
                    <a:lnTo>
                      <a:pt x="106" y="32"/>
                    </a:lnTo>
                    <a:lnTo>
                      <a:pt x="105" y="35"/>
                    </a:lnTo>
                    <a:close/>
                    <a:moveTo>
                      <a:pt x="120" y="40"/>
                    </a:moveTo>
                    <a:lnTo>
                      <a:pt x="123" y="41"/>
                    </a:lnTo>
                    <a:lnTo>
                      <a:pt x="124" y="38"/>
                    </a:lnTo>
                    <a:lnTo>
                      <a:pt x="120" y="37"/>
                    </a:lnTo>
                    <a:lnTo>
                      <a:pt x="120" y="40"/>
                    </a:lnTo>
                    <a:close/>
                    <a:moveTo>
                      <a:pt x="134" y="45"/>
                    </a:moveTo>
                    <a:lnTo>
                      <a:pt x="138" y="47"/>
                    </a:lnTo>
                    <a:lnTo>
                      <a:pt x="139" y="44"/>
                    </a:lnTo>
                    <a:lnTo>
                      <a:pt x="135" y="43"/>
                    </a:lnTo>
                    <a:lnTo>
                      <a:pt x="134" y="45"/>
                    </a:lnTo>
                    <a:close/>
                    <a:moveTo>
                      <a:pt x="148" y="52"/>
                    </a:moveTo>
                    <a:lnTo>
                      <a:pt x="152" y="54"/>
                    </a:lnTo>
                    <a:lnTo>
                      <a:pt x="153" y="51"/>
                    </a:lnTo>
                    <a:lnTo>
                      <a:pt x="149" y="49"/>
                    </a:lnTo>
                    <a:lnTo>
                      <a:pt x="148" y="52"/>
                    </a:lnTo>
                    <a:close/>
                    <a:moveTo>
                      <a:pt x="163" y="58"/>
                    </a:moveTo>
                    <a:lnTo>
                      <a:pt x="166" y="60"/>
                    </a:lnTo>
                    <a:lnTo>
                      <a:pt x="167" y="58"/>
                    </a:lnTo>
                    <a:lnTo>
                      <a:pt x="164" y="56"/>
                    </a:lnTo>
                    <a:lnTo>
                      <a:pt x="163" y="58"/>
                    </a:lnTo>
                    <a:close/>
                    <a:moveTo>
                      <a:pt x="177" y="65"/>
                    </a:moveTo>
                    <a:lnTo>
                      <a:pt x="180" y="66"/>
                    </a:lnTo>
                    <a:lnTo>
                      <a:pt x="181" y="64"/>
                    </a:lnTo>
                    <a:lnTo>
                      <a:pt x="178" y="63"/>
                    </a:lnTo>
                    <a:lnTo>
                      <a:pt x="177" y="65"/>
                    </a:lnTo>
                    <a:close/>
                    <a:moveTo>
                      <a:pt x="190" y="72"/>
                    </a:moveTo>
                    <a:lnTo>
                      <a:pt x="193" y="74"/>
                    </a:lnTo>
                    <a:lnTo>
                      <a:pt x="195" y="72"/>
                    </a:lnTo>
                    <a:lnTo>
                      <a:pt x="192" y="70"/>
                    </a:lnTo>
                    <a:lnTo>
                      <a:pt x="190" y="72"/>
                    </a:lnTo>
                    <a:close/>
                    <a:moveTo>
                      <a:pt x="202" y="82"/>
                    </a:moveTo>
                    <a:lnTo>
                      <a:pt x="205" y="84"/>
                    </a:lnTo>
                    <a:lnTo>
                      <a:pt x="207" y="82"/>
                    </a:lnTo>
                    <a:lnTo>
                      <a:pt x="204" y="80"/>
                    </a:lnTo>
                    <a:lnTo>
                      <a:pt x="202" y="82"/>
                    </a:lnTo>
                    <a:close/>
                    <a:moveTo>
                      <a:pt x="215" y="92"/>
                    </a:moveTo>
                    <a:lnTo>
                      <a:pt x="218" y="94"/>
                    </a:lnTo>
                    <a:lnTo>
                      <a:pt x="219" y="92"/>
                    </a:lnTo>
                    <a:lnTo>
                      <a:pt x="216" y="90"/>
                    </a:lnTo>
                    <a:lnTo>
                      <a:pt x="215" y="92"/>
                    </a:lnTo>
                    <a:close/>
                    <a:moveTo>
                      <a:pt x="227" y="102"/>
                    </a:moveTo>
                    <a:lnTo>
                      <a:pt x="230" y="104"/>
                    </a:lnTo>
                    <a:lnTo>
                      <a:pt x="231" y="102"/>
                    </a:lnTo>
                    <a:lnTo>
                      <a:pt x="228" y="100"/>
                    </a:lnTo>
                    <a:lnTo>
                      <a:pt x="227" y="102"/>
                    </a:lnTo>
                    <a:close/>
                    <a:moveTo>
                      <a:pt x="239" y="111"/>
                    </a:moveTo>
                    <a:lnTo>
                      <a:pt x="242" y="114"/>
                    </a:lnTo>
                    <a:lnTo>
                      <a:pt x="244" y="112"/>
                    </a:lnTo>
                    <a:lnTo>
                      <a:pt x="240" y="110"/>
                    </a:lnTo>
                    <a:lnTo>
                      <a:pt x="239" y="111"/>
                    </a:lnTo>
                    <a:close/>
                    <a:moveTo>
                      <a:pt x="250" y="121"/>
                    </a:moveTo>
                    <a:lnTo>
                      <a:pt x="250" y="125"/>
                    </a:lnTo>
                    <a:lnTo>
                      <a:pt x="253" y="124"/>
                    </a:lnTo>
                    <a:lnTo>
                      <a:pt x="252" y="121"/>
                    </a:lnTo>
                    <a:lnTo>
                      <a:pt x="250" y="121"/>
                    </a:lnTo>
                    <a:close/>
                    <a:moveTo>
                      <a:pt x="252" y="136"/>
                    </a:moveTo>
                    <a:lnTo>
                      <a:pt x="253" y="140"/>
                    </a:lnTo>
                    <a:lnTo>
                      <a:pt x="255" y="140"/>
                    </a:lnTo>
                    <a:lnTo>
                      <a:pt x="255" y="136"/>
                    </a:lnTo>
                    <a:lnTo>
                      <a:pt x="252" y="136"/>
                    </a:lnTo>
                    <a:close/>
                    <a:moveTo>
                      <a:pt x="254" y="152"/>
                    </a:moveTo>
                    <a:lnTo>
                      <a:pt x="255" y="156"/>
                    </a:lnTo>
                    <a:lnTo>
                      <a:pt x="257" y="156"/>
                    </a:lnTo>
                    <a:lnTo>
                      <a:pt x="257" y="152"/>
                    </a:lnTo>
                    <a:lnTo>
                      <a:pt x="254" y="152"/>
                    </a:lnTo>
                    <a:close/>
                    <a:moveTo>
                      <a:pt x="256" y="168"/>
                    </a:moveTo>
                    <a:lnTo>
                      <a:pt x="257" y="171"/>
                    </a:lnTo>
                    <a:lnTo>
                      <a:pt x="259" y="171"/>
                    </a:lnTo>
                    <a:lnTo>
                      <a:pt x="259" y="167"/>
                    </a:lnTo>
                    <a:lnTo>
                      <a:pt x="256" y="168"/>
                    </a:lnTo>
                    <a:close/>
                    <a:moveTo>
                      <a:pt x="258" y="183"/>
                    </a:moveTo>
                    <a:lnTo>
                      <a:pt x="259" y="187"/>
                    </a:lnTo>
                    <a:lnTo>
                      <a:pt x="262" y="187"/>
                    </a:lnTo>
                    <a:lnTo>
                      <a:pt x="261" y="183"/>
                    </a:lnTo>
                    <a:lnTo>
                      <a:pt x="258" y="183"/>
                    </a:lnTo>
                    <a:close/>
                    <a:moveTo>
                      <a:pt x="261" y="199"/>
                    </a:moveTo>
                    <a:lnTo>
                      <a:pt x="261" y="202"/>
                    </a:lnTo>
                    <a:lnTo>
                      <a:pt x="264" y="202"/>
                    </a:lnTo>
                    <a:lnTo>
                      <a:pt x="263" y="198"/>
                    </a:lnTo>
                    <a:lnTo>
                      <a:pt x="261" y="199"/>
                    </a:lnTo>
                    <a:close/>
                    <a:moveTo>
                      <a:pt x="263" y="214"/>
                    </a:moveTo>
                    <a:lnTo>
                      <a:pt x="263" y="218"/>
                    </a:lnTo>
                    <a:lnTo>
                      <a:pt x="266" y="218"/>
                    </a:lnTo>
                    <a:lnTo>
                      <a:pt x="266" y="214"/>
                    </a:lnTo>
                    <a:lnTo>
                      <a:pt x="263" y="214"/>
                    </a:lnTo>
                    <a:close/>
                    <a:moveTo>
                      <a:pt x="265" y="230"/>
                    </a:moveTo>
                    <a:lnTo>
                      <a:pt x="266" y="233"/>
                    </a:lnTo>
                    <a:lnTo>
                      <a:pt x="268" y="233"/>
                    </a:lnTo>
                    <a:lnTo>
                      <a:pt x="268" y="229"/>
                    </a:lnTo>
                    <a:lnTo>
                      <a:pt x="265" y="230"/>
                    </a:lnTo>
                    <a:close/>
                    <a:moveTo>
                      <a:pt x="267" y="245"/>
                    </a:moveTo>
                    <a:lnTo>
                      <a:pt x="268" y="249"/>
                    </a:lnTo>
                    <a:lnTo>
                      <a:pt x="270" y="248"/>
                    </a:lnTo>
                    <a:lnTo>
                      <a:pt x="270" y="245"/>
                    </a:lnTo>
                    <a:lnTo>
                      <a:pt x="267" y="245"/>
                    </a:lnTo>
                    <a:close/>
                    <a:moveTo>
                      <a:pt x="269" y="260"/>
                    </a:moveTo>
                    <a:lnTo>
                      <a:pt x="270" y="264"/>
                    </a:lnTo>
                    <a:lnTo>
                      <a:pt x="272" y="264"/>
                    </a:lnTo>
                    <a:lnTo>
                      <a:pt x="272" y="260"/>
                    </a:lnTo>
                    <a:lnTo>
                      <a:pt x="269" y="260"/>
                    </a:lnTo>
                    <a:close/>
                    <a:moveTo>
                      <a:pt x="271" y="276"/>
                    </a:moveTo>
                    <a:lnTo>
                      <a:pt x="272" y="280"/>
                    </a:lnTo>
                    <a:lnTo>
                      <a:pt x="275" y="280"/>
                    </a:lnTo>
                    <a:lnTo>
                      <a:pt x="274" y="276"/>
                    </a:lnTo>
                    <a:lnTo>
                      <a:pt x="271" y="276"/>
                    </a:lnTo>
                    <a:close/>
                    <a:moveTo>
                      <a:pt x="274" y="291"/>
                    </a:moveTo>
                    <a:lnTo>
                      <a:pt x="274" y="295"/>
                    </a:lnTo>
                    <a:lnTo>
                      <a:pt x="277" y="295"/>
                    </a:lnTo>
                    <a:lnTo>
                      <a:pt x="276" y="291"/>
                    </a:lnTo>
                    <a:lnTo>
                      <a:pt x="274" y="291"/>
                    </a:lnTo>
                    <a:close/>
                    <a:moveTo>
                      <a:pt x="276" y="307"/>
                    </a:moveTo>
                    <a:lnTo>
                      <a:pt x="276" y="311"/>
                    </a:lnTo>
                    <a:lnTo>
                      <a:pt x="279" y="311"/>
                    </a:lnTo>
                    <a:lnTo>
                      <a:pt x="279" y="307"/>
                    </a:lnTo>
                    <a:lnTo>
                      <a:pt x="276" y="307"/>
                    </a:lnTo>
                    <a:close/>
                    <a:moveTo>
                      <a:pt x="278" y="323"/>
                    </a:moveTo>
                    <a:lnTo>
                      <a:pt x="279" y="326"/>
                    </a:lnTo>
                    <a:lnTo>
                      <a:pt x="281" y="326"/>
                    </a:lnTo>
                    <a:lnTo>
                      <a:pt x="281" y="322"/>
                    </a:lnTo>
                    <a:lnTo>
                      <a:pt x="278" y="323"/>
                    </a:lnTo>
                    <a:close/>
                    <a:moveTo>
                      <a:pt x="280" y="338"/>
                    </a:moveTo>
                    <a:lnTo>
                      <a:pt x="281" y="342"/>
                    </a:lnTo>
                    <a:lnTo>
                      <a:pt x="283" y="342"/>
                    </a:lnTo>
                    <a:lnTo>
                      <a:pt x="283" y="338"/>
                    </a:lnTo>
                    <a:lnTo>
                      <a:pt x="280" y="338"/>
                    </a:lnTo>
                    <a:close/>
                    <a:moveTo>
                      <a:pt x="282" y="354"/>
                    </a:moveTo>
                    <a:lnTo>
                      <a:pt x="283" y="358"/>
                    </a:lnTo>
                    <a:lnTo>
                      <a:pt x="286" y="357"/>
                    </a:lnTo>
                    <a:lnTo>
                      <a:pt x="285" y="353"/>
                    </a:lnTo>
                    <a:lnTo>
                      <a:pt x="282" y="354"/>
                    </a:lnTo>
                    <a:close/>
                    <a:moveTo>
                      <a:pt x="285" y="369"/>
                    </a:moveTo>
                    <a:lnTo>
                      <a:pt x="285" y="373"/>
                    </a:lnTo>
                    <a:lnTo>
                      <a:pt x="288" y="373"/>
                    </a:lnTo>
                    <a:lnTo>
                      <a:pt x="287" y="369"/>
                    </a:lnTo>
                    <a:lnTo>
                      <a:pt x="285" y="369"/>
                    </a:lnTo>
                    <a:close/>
                    <a:moveTo>
                      <a:pt x="287" y="385"/>
                    </a:moveTo>
                    <a:lnTo>
                      <a:pt x="287" y="388"/>
                    </a:lnTo>
                    <a:lnTo>
                      <a:pt x="290" y="388"/>
                    </a:lnTo>
                    <a:lnTo>
                      <a:pt x="289" y="384"/>
                    </a:lnTo>
                    <a:lnTo>
                      <a:pt x="287" y="385"/>
                    </a:lnTo>
                    <a:close/>
                    <a:moveTo>
                      <a:pt x="289" y="400"/>
                    </a:moveTo>
                    <a:lnTo>
                      <a:pt x="290" y="404"/>
                    </a:lnTo>
                    <a:lnTo>
                      <a:pt x="292" y="404"/>
                    </a:lnTo>
                    <a:lnTo>
                      <a:pt x="291" y="400"/>
                    </a:lnTo>
                    <a:lnTo>
                      <a:pt x="289" y="400"/>
                    </a:lnTo>
                    <a:close/>
                    <a:moveTo>
                      <a:pt x="291" y="415"/>
                    </a:moveTo>
                    <a:lnTo>
                      <a:pt x="291" y="419"/>
                    </a:lnTo>
                    <a:lnTo>
                      <a:pt x="294" y="419"/>
                    </a:lnTo>
                    <a:lnTo>
                      <a:pt x="294" y="415"/>
                    </a:lnTo>
                    <a:lnTo>
                      <a:pt x="291" y="415"/>
                    </a:lnTo>
                    <a:close/>
                    <a:moveTo>
                      <a:pt x="293" y="431"/>
                    </a:moveTo>
                    <a:lnTo>
                      <a:pt x="294" y="435"/>
                    </a:lnTo>
                    <a:lnTo>
                      <a:pt x="296" y="435"/>
                    </a:lnTo>
                    <a:lnTo>
                      <a:pt x="296" y="431"/>
                    </a:lnTo>
                    <a:lnTo>
                      <a:pt x="293" y="431"/>
                    </a:lnTo>
                    <a:close/>
                    <a:moveTo>
                      <a:pt x="295" y="447"/>
                    </a:moveTo>
                    <a:lnTo>
                      <a:pt x="296" y="450"/>
                    </a:lnTo>
                    <a:lnTo>
                      <a:pt x="299" y="450"/>
                    </a:lnTo>
                    <a:lnTo>
                      <a:pt x="298" y="446"/>
                    </a:lnTo>
                    <a:lnTo>
                      <a:pt x="295" y="447"/>
                    </a:lnTo>
                    <a:close/>
                    <a:moveTo>
                      <a:pt x="298" y="462"/>
                    </a:moveTo>
                    <a:lnTo>
                      <a:pt x="298" y="466"/>
                    </a:lnTo>
                    <a:lnTo>
                      <a:pt x="301" y="466"/>
                    </a:lnTo>
                    <a:lnTo>
                      <a:pt x="300" y="462"/>
                    </a:lnTo>
                    <a:lnTo>
                      <a:pt x="298" y="462"/>
                    </a:lnTo>
                    <a:close/>
                    <a:moveTo>
                      <a:pt x="300" y="478"/>
                    </a:moveTo>
                    <a:lnTo>
                      <a:pt x="300" y="482"/>
                    </a:lnTo>
                    <a:lnTo>
                      <a:pt x="303" y="481"/>
                    </a:lnTo>
                    <a:lnTo>
                      <a:pt x="302" y="477"/>
                    </a:lnTo>
                    <a:lnTo>
                      <a:pt x="300" y="478"/>
                    </a:lnTo>
                    <a:close/>
                    <a:moveTo>
                      <a:pt x="302" y="493"/>
                    </a:moveTo>
                    <a:lnTo>
                      <a:pt x="302" y="497"/>
                    </a:lnTo>
                    <a:lnTo>
                      <a:pt x="305" y="497"/>
                    </a:lnTo>
                    <a:lnTo>
                      <a:pt x="304" y="493"/>
                    </a:lnTo>
                    <a:lnTo>
                      <a:pt x="302" y="493"/>
                    </a:lnTo>
                    <a:close/>
                    <a:moveTo>
                      <a:pt x="304" y="509"/>
                    </a:moveTo>
                    <a:lnTo>
                      <a:pt x="305" y="512"/>
                    </a:lnTo>
                    <a:lnTo>
                      <a:pt x="307" y="512"/>
                    </a:lnTo>
                    <a:lnTo>
                      <a:pt x="307" y="508"/>
                    </a:lnTo>
                    <a:lnTo>
                      <a:pt x="304" y="509"/>
                    </a:lnTo>
                    <a:close/>
                    <a:moveTo>
                      <a:pt x="306" y="524"/>
                    </a:moveTo>
                    <a:lnTo>
                      <a:pt x="307" y="528"/>
                    </a:lnTo>
                    <a:lnTo>
                      <a:pt x="309" y="528"/>
                    </a:lnTo>
                    <a:lnTo>
                      <a:pt x="309" y="524"/>
                    </a:lnTo>
                    <a:lnTo>
                      <a:pt x="306" y="524"/>
                    </a:lnTo>
                    <a:close/>
                    <a:moveTo>
                      <a:pt x="308" y="539"/>
                    </a:moveTo>
                    <a:lnTo>
                      <a:pt x="309" y="543"/>
                    </a:lnTo>
                    <a:lnTo>
                      <a:pt x="312" y="543"/>
                    </a:lnTo>
                    <a:lnTo>
                      <a:pt x="311" y="539"/>
                    </a:lnTo>
                    <a:lnTo>
                      <a:pt x="308" y="539"/>
                    </a:lnTo>
                    <a:close/>
                    <a:moveTo>
                      <a:pt x="311" y="555"/>
                    </a:moveTo>
                    <a:lnTo>
                      <a:pt x="311" y="559"/>
                    </a:lnTo>
                    <a:lnTo>
                      <a:pt x="314" y="559"/>
                    </a:lnTo>
                    <a:lnTo>
                      <a:pt x="313" y="555"/>
                    </a:lnTo>
                    <a:lnTo>
                      <a:pt x="311" y="555"/>
                    </a:lnTo>
                    <a:close/>
                    <a:moveTo>
                      <a:pt x="313" y="571"/>
                    </a:moveTo>
                    <a:lnTo>
                      <a:pt x="314" y="574"/>
                    </a:lnTo>
                    <a:lnTo>
                      <a:pt x="316" y="574"/>
                    </a:lnTo>
                    <a:lnTo>
                      <a:pt x="315" y="570"/>
                    </a:lnTo>
                    <a:lnTo>
                      <a:pt x="313" y="571"/>
                    </a:lnTo>
                    <a:close/>
                    <a:moveTo>
                      <a:pt x="316" y="586"/>
                    </a:moveTo>
                    <a:lnTo>
                      <a:pt x="317" y="590"/>
                    </a:lnTo>
                    <a:lnTo>
                      <a:pt x="320" y="589"/>
                    </a:lnTo>
                    <a:lnTo>
                      <a:pt x="319" y="585"/>
                    </a:lnTo>
                    <a:lnTo>
                      <a:pt x="316" y="586"/>
                    </a:lnTo>
                    <a:close/>
                    <a:moveTo>
                      <a:pt x="319" y="601"/>
                    </a:moveTo>
                    <a:lnTo>
                      <a:pt x="320" y="605"/>
                    </a:lnTo>
                    <a:lnTo>
                      <a:pt x="323" y="605"/>
                    </a:lnTo>
                    <a:lnTo>
                      <a:pt x="322" y="601"/>
                    </a:lnTo>
                    <a:lnTo>
                      <a:pt x="319" y="601"/>
                    </a:lnTo>
                    <a:close/>
                    <a:moveTo>
                      <a:pt x="323" y="617"/>
                    </a:moveTo>
                    <a:lnTo>
                      <a:pt x="324" y="620"/>
                    </a:lnTo>
                    <a:lnTo>
                      <a:pt x="326" y="620"/>
                    </a:lnTo>
                    <a:lnTo>
                      <a:pt x="325" y="616"/>
                    </a:lnTo>
                    <a:lnTo>
                      <a:pt x="323" y="617"/>
                    </a:lnTo>
                    <a:close/>
                    <a:moveTo>
                      <a:pt x="326" y="632"/>
                    </a:moveTo>
                    <a:lnTo>
                      <a:pt x="327" y="636"/>
                    </a:lnTo>
                    <a:lnTo>
                      <a:pt x="329" y="635"/>
                    </a:lnTo>
                    <a:lnTo>
                      <a:pt x="328" y="631"/>
                    </a:lnTo>
                    <a:lnTo>
                      <a:pt x="326" y="632"/>
                    </a:lnTo>
                    <a:close/>
                    <a:moveTo>
                      <a:pt x="329" y="647"/>
                    </a:moveTo>
                    <a:lnTo>
                      <a:pt x="330" y="651"/>
                    </a:lnTo>
                    <a:lnTo>
                      <a:pt x="333" y="651"/>
                    </a:lnTo>
                    <a:lnTo>
                      <a:pt x="332" y="647"/>
                    </a:lnTo>
                    <a:lnTo>
                      <a:pt x="329" y="647"/>
                    </a:lnTo>
                    <a:close/>
                    <a:moveTo>
                      <a:pt x="332" y="663"/>
                    </a:moveTo>
                    <a:lnTo>
                      <a:pt x="333" y="666"/>
                    </a:lnTo>
                    <a:lnTo>
                      <a:pt x="336" y="666"/>
                    </a:lnTo>
                    <a:lnTo>
                      <a:pt x="335" y="662"/>
                    </a:lnTo>
                    <a:lnTo>
                      <a:pt x="332" y="663"/>
                    </a:lnTo>
                    <a:close/>
                    <a:moveTo>
                      <a:pt x="336" y="678"/>
                    </a:moveTo>
                    <a:lnTo>
                      <a:pt x="336" y="682"/>
                    </a:lnTo>
                    <a:lnTo>
                      <a:pt x="339" y="681"/>
                    </a:lnTo>
                    <a:lnTo>
                      <a:pt x="338" y="677"/>
                    </a:lnTo>
                    <a:lnTo>
                      <a:pt x="336" y="678"/>
                    </a:lnTo>
                    <a:close/>
                    <a:moveTo>
                      <a:pt x="339" y="693"/>
                    </a:moveTo>
                    <a:lnTo>
                      <a:pt x="340" y="697"/>
                    </a:lnTo>
                    <a:lnTo>
                      <a:pt x="342" y="696"/>
                    </a:lnTo>
                    <a:lnTo>
                      <a:pt x="341" y="693"/>
                    </a:lnTo>
                    <a:lnTo>
                      <a:pt x="339" y="693"/>
                    </a:lnTo>
                    <a:close/>
                    <a:moveTo>
                      <a:pt x="342" y="708"/>
                    </a:moveTo>
                    <a:lnTo>
                      <a:pt x="343" y="712"/>
                    </a:lnTo>
                    <a:lnTo>
                      <a:pt x="345" y="712"/>
                    </a:lnTo>
                    <a:lnTo>
                      <a:pt x="345" y="708"/>
                    </a:lnTo>
                    <a:lnTo>
                      <a:pt x="342" y="708"/>
                    </a:lnTo>
                    <a:close/>
                    <a:moveTo>
                      <a:pt x="345" y="724"/>
                    </a:moveTo>
                    <a:lnTo>
                      <a:pt x="346" y="728"/>
                    </a:lnTo>
                    <a:lnTo>
                      <a:pt x="349" y="727"/>
                    </a:lnTo>
                    <a:lnTo>
                      <a:pt x="348" y="723"/>
                    </a:lnTo>
                    <a:lnTo>
                      <a:pt x="345" y="724"/>
                    </a:lnTo>
                    <a:close/>
                    <a:moveTo>
                      <a:pt x="348" y="739"/>
                    </a:moveTo>
                    <a:lnTo>
                      <a:pt x="349" y="743"/>
                    </a:lnTo>
                    <a:lnTo>
                      <a:pt x="352" y="742"/>
                    </a:lnTo>
                    <a:lnTo>
                      <a:pt x="351" y="739"/>
                    </a:lnTo>
                    <a:lnTo>
                      <a:pt x="348" y="739"/>
                    </a:lnTo>
                    <a:close/>
                    <a:moveTo>
                      <a:pt x="352" y="754"/>
                    </a:moveTo>
                    <a:lnTo>
                      <a:pt x="353" y="758"/>
                    </a:lnTo>
                    <a:lnTo>
                      <a:pt x="355" y="758"/>
                    </a:lnTo>
                    <a:lnTo>
                      <a:pt x="354" y="754"/>
                    </a:lnTo>
                    <a:lnTo>
                      <a:pt x="352" y="754"/>
                    </a:lnTo>
                    <a:close/>
                    <a:moveTo>
                      <a:pt x="355" y="770"/>
                    </a:moveTo>
                    <a:lnTo>
                      <a:pt x="356" y="774"/>
                    </a:lnTo>
                    <a:lnTo>
                      <a:pt x="358" y="773"/>
                    </a:lnTo>
                    <a:lnTo>
                      <a:pt x="358" y="769"/>
                    </a:lnTo>
                    <a:lnTo>
                      <a:pt x="355" y="770"/>
                    </a:lnTo>
                    <a:close/>
                    <a:moveTo>
                      <a:pt x="358" y="785"/>
                    </a:moveTo>
                    <a:lnTo>
                      <a:pt x="359" y="789"/>
                    </a:lnTo>
                    <a:lnTo>
                      <a:pt x="362" y="788"/>
                    </a:lnTo>
                    <a:lnTo>
                      <a:pt x="361" y="785"/>
                    </a:lnTo>
                    <a:lnTo>
                      <a:pt x="358" y="785"/>
                    </a:lnTo>
                    <a:close/>
                    <a:moveTo>
                      <a:pt x="361" y="800"/>
                    </a:moveTo>
                    <a:lnTo>
                      <a:pt x="362" y="804"/>
                    </a:lnTo>
                    <a:lnTo>
                      <a:pt x="365" y="804"/>
                    </a:lnTo>
                    <a:lnTo>
                      <a:pt x="364" y="800"/>
                    </a:lnTo>
                    <a:lnTo>
                      <a:pt x="361" y="800"/>
                    </a:lnTo>
                    <a:close/>
                    <a:moveTo>
                      <a:pt x="365" y="816"/>
                    </a:moveTo>
                    <a:lnTo>
                      <a:pt x="366" y="820"/>
                    </a:lnTo>
                    <a:lnTo>
                      <a:pt x="368" y="819"/>
                    </a:lnTo>
                    <a:lnTo>
                      <a:pt x="367" y="815"/>
                    </a:lnTo>
                    <a:lnTo>
                      <a:pt x="365" y="816"/>
                    </a:lnTo>
                    <a:close/>
                    <a:moveTo>
                      <a:pt x="368" y="831"/>
                    </a:moveTo>
                    <a:lnTo>
                      <a:pt x="369" y="835"/>
                    </a:lnTo>
                    <a:lnTo>
                      <a:pt x="371" y="834"/>
                    </a:lnTo>
                    <a:lnTo>
                      <a:pt x="370" y="831"/>
                    </a:lnTo>
                    <a:lnTo>
                      <a:pt x="368" y="831"/>
                    </a:lnTo>
                    <a:close/>
                    <a:moveTo>
                      <a:pt x="371" y="846"/>
                    </a:moveTo>
                    <a:lnTo>
                      <a:pt x="372" y="850"/>
                    </a:lnTo>
                    <a:lnTo>
                      <a:pt x="374" y="850"/>
                    </a:lnTo>
                    <a:lnTo>
                      <a:pt x="374" y="846"/>
                    </a:lnTo>
                    <a:lnTo>
                      <a:pt x="371" y="846"/>
                    </a:lnTo>
                    <a:close/>
                    <a:moveTo>
                      <a:pt x="374" y="862"/>
                    </a:moveTo>
                    <a:lnTo>
                      <a:pt x="375" y="864"/>
                    </a:lnTo>
                    <a:lnTo>
                      <a:pt x="376" y="865"/>
                    </a:lnTo>
                    <a:lnTo>
                      <a:pt x="377" y="865"/>
                    </a:lnTo>
                    <a:lnTo>
                      <a:pt x="378" y="863"/>
                    </a:lnTo>
                    <a:lnTo>
                      <a:pt x="377" y="863"/>
                    </a:lnTo>
                    <a:lnTo>
                      <a:pt x="376" y="864"/>
                    </a:lnTo>
                    <a:lnTo>
                      <a:pt x="378" y="864"/>
                    </a:lnTo>
                    <a:lnTo>
                      <a:pt x="377" y="861"/>
                    </a:lnTo>
                    <a:lnTo>
                      <a:pt x="374" y="862"/>
                    </a:lnTo>
                    <a:close/>
                    <a:moveTo>
                      <a:pt x="388" y="868"/>
                    </a:moveTo>
                    <a:lnTo>
                      <a:pt x="392" y="869"/>
                    </a:lnTo>
                    <a:lnTo>
                      <a:pt x="393" y="867"/>
                    </a:lnTo>
                    <a:lnTo>
                      <a:pt x="389" y="866"/>
                    </a:lnTo>
                    <a:lnTo>
                      <a:pt x="388" y="868"/>
                    </a:lnTo>
                    <a:close/>
                    <a:moveTo>
                      <a:pt x="404" y="872"/>
                    </a:moveTo>
                    <a:lnTo>
                      <a:pt x="407" y="874"/>
                    </a:lnTo>
                    <a:lnTo>
                      <a:pt x="408" y="871"/>
                    </a:lnTo>
                    <a:lnTo>
                      <a:pt x="404" y="870"/>
                    </a:lnTo>
                    <a:lnTo>
                      <a:pt x="404" y="872"/>
                    </a:lnTo>
                    <a:close/>
                    <a:moveTo>
                      <a:pt x="419" y="876"/>
                    </a:moveTo>
                    <a:lnTo>
                      <a:pt x="423" y="877"/>
                    </a:lnTo>
                    <a:lnTo>
                      <a:pt x="423" y="875"/>
                    </a:lnTo>
                    <a:lnTo>
                      <a:pt x="419" y="874"/>
                    </a:lnTo>
                    <a:lnTo>
                      <a:pt x="419" y="876"/>
                    </a:lnTo>
                    <a:close/>
                    <a:moveTo>
                      <a:pt x="434" y="880"/>
                    </a:moveTo>
                    <a:lnTo>
                      <a:pt x="438" y="881"/>
                    </a:lnTo>
                    <a:lnTo>
                      <a:pt x="438" y="879"/>
                    </a:lnTo>
                    <a:lnTo>
                      <a:pt x="435" y="878"/>
                    </a:lnTo>
                    <a:lnTo>
                      <a:pt x="434" y="880"/>
                    </a:lnTo>
                    <a:close/>
                    <a:moveTo>
                      <a:pt x="449" y="884"/>
                    </a:moveTo>
                    <a:lnTo>
                      <a:pt x="453" y="885"/>
                    </a:lnTo>
                    <a:lnTo>
                      <a:pt x="454" y="882"/>
                    </a:lnTo>
                    <a:lnTo>
                      <a:pt x="450" y="881"/>
                    </a:lnTo>
                    <a:lnTo>
                      <a:pt x="449" y="884"/>
                    </a:lnTo>
                    <a:close/>
                    <a:moveTo>
                      <a:pt x="464" y="888"/>
                    </a:moveTo>
                    <a:lnTo>
                      <a:pt x="468" y="888"/>
                    </a:lnTo>
                    <a:lnTo>
                      <a:pt x="469" y="886"/>
                    </a:lnTo>
                    <a:lnTo>
                      <a:pt x="465" y="885"/>
                    </a:lnTo>
                    <a:lnTo>
                      <a:pt x="464" y="888"/>
                    </a:lnTo>
                    <a:close/>
                    <a:moveTo>
                      <a:pt x="480" y="891"/>
                    </a:moveTo>
                    <a:lnTo>
                      <a:pt x="483" y="892"/>
                    </a:lnTo>
                    <a:lnTo>
                      <a:pt x="484" y="889"/>
                    </a:lnTo>
                    <a:lnTo>
                      <a:pt x="480" y="888"/>
                    </a:lnTo>
                    <a:lnTo>
                      <a:pt x="480" y="891"/>
                    </a:lnTo>
                    <a:close/>
                    <a:moveTo>
                      <a:pt x="495" y="895"/>
                    </a:moveTo>
                    <a:lnTo>
                      <a:pt x="499" y="895"/>
                    </a:lnTo>
                    <a:lnTo>
                      <a:pt x="499" y="893"/>
                    </a:lnTo>
                    <a:lnTo>
                      <a:pt x="495" y="892"/>
                    </a:lnTo>
                    <a:lnTo>
                      <a:pt x="495" y="895"/>
                    </a:lnTo>
                    <a:close/>
                    <a:moveTo>
                      <a:pt x="510" y="899"/>
                    </a:moveTo>
                    <a:lnTo>
                      <a:pt x="514" y="899"/>
                    </a:lnTo>
                    <a:lnTo>
                      <a:pt x="515" y="897"/>
                    </a:lnTo>
                    <a:lnTo>
                      <a:pt x="511" y="896"/>
                    </a:lnTo>
                    <a:lnTo>
                      <a:pt x="510" y="899"/>
                    </a:lnTo>
                    <a:close/>
                    <a:moveTo>
                      <a:pt x="525" y="903"/>
                    </a:moveTo>
                    <a:lnTo>
                      <a:pt x="529" y="904"/>
                    </a:lnTo>
                    <a:lnTo>
                      <a:pt x="529" y="901"/>
                    </a:lnTo>
                    <a:lnTo>
                      <a:pt x="526" y="900"/>
                    </a:lnTo>
                    <a:lnTo>
                      <a:pt x="525" y="903"/>
                    </a:lnTo>
                    <a:close/>
                    <a:moveTo>
                      <a:pt x="540" y="907"/>
                    </a:moveTo>
                    <a:lnTo>
                      <a:pt x="544" y="909"/>
                    </a:lnTo>
                    <a:lnTo>
                      <a:pt x="544" y="906"/>
                    </a:lnTo>
                    <a:lnTo>
                      <a:pt x="541" y="905"/>
                    </a:lnTo>
                    <a:lnTo>
                      <a:pt x="540" y="907"/>
                    </a:lnTo>
                    <a:close/>
                    <a:moveTo>
                      <a:pt x="555" y="912"/>
                    </a:moveTo>
                    <a:lnTo>
                      <a:pt x="559" y="913"/>
                    </a:lnTo>
                    <a:lnTo>
                      <a:pt x="560" y="910"/>
                    </a:lnTo>
                    <a:lnTo>
                      <a:pt x="556" y="909"/>
                    </a:lnTo>
                    <a:lnTo>
                      <a:pt x="555" y="912"/>
                    </a:lnTo>
                    <a:close/>
                    <a:moveTo>
                      <a:pt x="570" y="916"/>
                    </a:moveTo>
                    <a:lnTo>
                      <a:pt x="574" y="917"/>
                    </a:lnTo>
                    <a:lnTo>
                      <a:pt x="575" y="914"/>
                    </a:lnTo>
                    <a:lnTo>
                      <a:pt x="571" y="913"/>
                    </a:lnTo>
                    <a:lnTo>
                      <a:pt x="570" y="916"/>
                    </a:lnTo>
                    <a:close/>
                    <a:moveTo>
                      <a:pt x="585" y="920"/>
                    </a:moveTo>
                    <a:lnTo>
                      <a:pt x="589" y="921"/>
                    </a:lnTo>
                    <a:lnTo>
                      <a:pt x="590" y="918"/>
                    </a:lnTo>
                    <a:lnTo>
                      <a:pt x="586" y="917"/>
                    </a:lnTo>
                    <a:lnTo>
                      <a:pt x="585" y="920"/>
                    </a:lnTo>
                    <a:close/>
                    <a:moveTo>
                      <a:pt x="600" y="924"/>
                    </a:moveTo>
                    <a:lnTo>
                      <a:pt x="604" y="925"/>
                    </a:lnTo>
                    <a:lnTo>
                      <a:pt x="605" y="922"/>
                    </a:lnTo>
                    <a:lnTo>
                      <a:pt x="601" y="921"/>
                    </a:lnTo>
                    <a:lnTo>
                      <a:pt x="600" y="924"/>
                    </a:lnTo>
                    <a:close/>
                    <a:moveTo>
                      <a:pt x="616" y="928"/>
                    </a:moveTo>
                    <a:lnTo>
                      <a:pt x="620" y="929"/>
                    </a:lnTo>
                    <a:lnTo>
                      <a:pt x="620" y="926"/>
                    </a:lnTo>
                    <a:lnTo>
                      <a:pt x="616" y="925"/>
                    </a:lnTo>
                    <a:lnTo>
                      <a:pt x="616" y="928"/>
                    </a:lnTo>
                    <a:close/>
                    <a:moveTo>
                      <a:pt x="631" y="932"/>
                    </a:moveTo>
                    <a:lnTo>
                      <a:pt x="634" y="933"/>
                    </a:lnTo>
                    <a:lnTo>
                      <a:pt x="635" y="931"/>
                    </a:lnTo>
                    <a:lnTo>
                      <a:pt x="631" y="929"/>
                    </a:lnTo>
                    <a:lnTo>
                      <a:pt x="631" y="932"/>
                    </a:lnTo>
                    <a:close/>
                    <a:moveTo>
                      <a:pt x="646" y="936"/>
                    </a:moveTo>
                    <a:lnTo>
                      <a:pt x="650" y="937"/>
                    </a:lnTo>
                    <a:lnTo>
                      <a:pt x="650" y="935"/>
                    </a:lnTo>
                    <a:lnTo>
                      <a:pt x="646" y="934"/>
                    </a:lnTo>
                    <a:lnTo>
                      <a:pt x="646" y="936"/>
                    </a:lnTo>
                    <a:close/>
                    <a:moveTo>
                      <a:pt x="661" y="941"/>
                    </a:moveTo>
                    <a:lnTo>
                      <a:pt x="665" y="942"/>
                    </a:lnTo>
                    <a:lnTo>
                      <a:pt x="665" y="939"/>
                    </a:lnTo>
                    <a:lnTo>
                      <a:pt x="662" y="938"/>
                    </a:lnTo>
                    <a:lnTo>
                      <a:pt x="661" y="941"/>
                    </a:lnTo>
                    <a:close/>
                    <a:moveTo>
                      <a:pt x="676" y="945"/>
                    </a:moveTo>
                    <a:lnTo>
                      <a:pt x="679" y="946"/>
                    </a:lnTo>
                    <a:lnTo>
                      <a:pt x="680" y="944"/>
                    </a:lnTo>
                    <a:lnTo>
                      <a:pt x="677" y="943"/>
                    </a:lnTo>
                    <a:lnTo>
                      <a:pt x="676" y="945"/>
                    </a:lnTo>
                    <a:close/>
                    <a:moveTo>
                      <a:pt x="691" y="950"/>
                    </a:moveTo>
                    <a:lnTo>
                      <a:pt x="694" y="951"/>
                    </a:lnTo>
                    <a:lnTo>
                      <a:pt x="695" y="949"/>
                    </a:lnTo>
                    <a:lnTo>
                      <a:pt x="692" y="947"/>
                    </a:lnTo>
                    <a:lnTo>
                      <a:pt x="691" y="950"/>
                    </a:lnTo>
                    <a:close/>
                    <a:moveTo>
                      <a:pt x="705" y="955"/>
                    </a:moveTo>
                    <a:lnTo>
                      <a:pt x="709" y="956"/>
                    </a:lnTo>
                    <a:lnTo>
                      <a:pt x="710" y="954"/>
                    </a:lnTo>
                    <a:lnTo>
                      <a:pt x="706" y="953"/>
                    </a:lnTo>
                    <a:lnTo>
                      <a:pt x="705" y="955"/>
                    </a:lnTo>
                    <a:close/>
                    <a:moveTo>
                      <a:pt x="720" y="960"/>
                    </a:moveTo>
                    <a:lnTo>
                      <a:pt x="724" y="962"/>
                    </a:lnTo>
                    <a:lnTo>
                      <a:pt x="725" y="959"/>
                    </a:lnTo>
                    <a:lnTo>
                      <a:pt x="721" y="958"/>
                    </a:lnTo>
                    <a:lnTo>
                      <a:pt x="720" y="960"/>
                    </a:lnTo>
                    <a:close/>
                    <a:moveTo>
                      <a:pt x="735" y="966"/>
                    </a:moveTo>
                    <a:lnTo>
                      <a:pt x="739" y="967"/>
                    </a:lnTo>
                    <a:lnTo>
                      <a:pt x="739" y="964"/>
                    </a:lnTo>
                    <a:lnTo>
                      <a:pt x="736" y="963"/>
                    </a:lnTo>
                    <a:lnTo>
                      <a:pt x="735" y="966"/>
                    </a:lnTo>
                    <a:close/>
                    <a:moveTo>
                      <a:pt x="750" y="971"/>
                    </a:moveTo>
                    <a:lnTo>
                      <a:pt x="752" y="971"/>
                    </a:lnTo>
                    <a:lnTo>
                      <a:pt x="753" y="972"/>
                    </a:lnTo>
                    <a:lnTo>
                      <a:pt x="754" y="970"/>
                    </a:lnTo>
                    <a:lnTo>
                      <a:pt x="752" y="969"/>
                    </a:lnTo>
                    <a:lnTo>
                      <a:pt x="750" y="968"/>
                    </a:lnTo>
                    <a:lnTo>
                      <a:pt x="750" y="971"/>
                    </a:lnTo>
                    <a:close/>
                    <a:moveTo>
                      <a:pt x="764" y="976"/>
                    </a:moveTo>
                    <a:lnTo>
                      <a:pt x="768" y="978"/>
                    </a:lnTo>
                    <a:lnTo>
                      <a:pt x="769" y="975"/>
                    </a:lnTo>
                    <a:lnTo>
                      <a:pt x="765" y="974"/>
                    </a:lnTo>
                    <a:lnTo>
                      <a:pt x="764" y="976"/>
                    </a:lnTo>
                    <a:close/>
                    <a:moveTo>
                      <a:pt x="779" y="981"/>
                    </a:moveTo>
                    <a:lnTo>
                      <a:pt x="783" y="983"/>
                    </a:lnTo>
                    <a:lnTo>
                      <a:pt x="784" y="980"/>
                    </a:lnTo>
                    <a:lnTo>
                      <a:pt x="780" y="979"/>
                    </a:lnTo>
                    <a:lnTo>
                      <a:pt x="779" y="981"/>
                    </a:lnTo>
                    <a:close/>
                    <a:moveTo>
                      <a:pt x="794" y="987"/>
                    </a:moveTo>
                    <a:lnTo>
                      <a:pt x="798" y="988"/>
                    </a:lnTo>
                    <a:lnTo>
                      <a:pt x="798" y="986"/>
                    </a:lnTo>
                    <a:lnTo>
                      <a:pt x="795" y="984"/>
                    </a:lnTo>
                    <a:lnTo>
                      <a:pt x="794" y="987"/>
                    </a:lnTo>
                    <a:close/>
                    <a:moveTo>
                      <a:pt x="809" y="992"/>
                    </a:moveTo>
                    <a:lnTo>
                      <a:pt x="812" y="993"/>
                    </a:lnTo>
                    <a:lnTo>
                      <a:pt x="813" y="991"/>
                    </a:lnTo>
                    <a:lnTo>
                      <a:pt x="809" y="989"/>
                    </a:lnTo>
                    <a:lnTo>
                      <a:pt x="809" y="992"/>
                    </a:lnTo>
                    <a:close/>
                    <a:moveTo>
                      <a:pt x="824" y="995"/>
                    </a:moveTo>
                    <a:lnTo>
                      <a:pt x="828" y="995"/>
                    </a:lnTo>
                    <a:lnTo>
                      <a:pt x="828" y="993"/>
                    </a:lnTo>
                    <a:lnTo>
                      <a:pt x="824" y="992"/>
                    </a:lnTo>
                    <a:lnTo>
                      <a:pt x="824" y="995"/>
                    </a:lnTo>
                    <a:close/>
                    <a:moveTo>
                      <a:pt x="840" y="997"/>
                    </a:moveTo>
                    <a:lnTo>
                      <a:pt x="844" y="997"/>
                    </a:lnTo>
                    <a:lnTo>
                      <a:pt x="844" y="994"/>
                    </a:lnTo>
                    <a:lnTo>
                      <a:pt x="840" y="994"/>
                    </a:lnTo>
                    <a:lnTo>
                      <a:pt x="840" y="997"/>
                    </a:lnTo>
                    <a:close/>
                    <a:moveTo>
                      <a:pt x="855" y="998"/>
                    </a:moveTo>
                    <a:lnTo>
                      <a:pt x="859" y="999"/>
                    </a:lnTo>
                    <a:lnTo>
                      <a:pt x="859" y="996"/>
                    </a:lnTo>
                    <a:lnTo>
                      <a:pt x="856" y="995"/>
                    </a:lnTo>
                    <a:lnTo>
                      <a:pt x="855" y="998"/>
                    </a:lnTo>
                    <a:close/>
                    <a:moveTo>
                      <a:pt x="871" y="1000"/>
                    </a:moveTo>
                    <a:lnTo>
                      <a:pt x="875" y="1000"/>
                    </a:lnTo>
                    <a:lnTo>
                      <a:pt x="875" y="997"/>
                    </a:lnTo>
                    <a:lnTo>
                      <a:pt x="871" y="997"/>
                    </a:lnTo>
                    <a:lnTo>
                      <a:pt x="871" y="1000"/>
                    </a:lnTo>
                    <a:close/>
                    <a:moveTo>
                      <a:pt x="887" y="1000"/>
                    </a:moveTo>
                    <a:lnTo>
                      <a:pt x="891" y="1000"/>
                    </a:lnTo>
                    <a:lnTo>
                      <a:pt x="891" y="998"/>
                    </a:lnTo>
                    <a:lnTo>
                      <a:pt x="887" y="998"/>
                    </a:lnTo>
                    <a:lnTo>
                      <a:pt x="887" y="1000"/>
                    </a:lnTo>
                    <a:close/>
                    <a:moveTo>
                      <a:pt x="902" y="1000"/>
                    </a:moveTo>
                    <a:lnTo>
                      <a:pt x="906" y="1000"/>
                    </a:lnTo>
                    <a:lnTo>
                      <a:pt x="906" y="998"/>
                    </a:lnTo>
                    <a:lnTo>
                      <a:pt x="902" y="998"/>
                    </a:lnTo>
                    <a:lnTo>
                      <a:pt x="902" y="1000"/>
                    </a:lnTo>
                    <a:close/>
                    <a:moveTo>
                      <a:pt x="918" y="1000"/>
                    </a:moveTo>
                    <a:lnTo>
                      <a:pt x="922" y="1000"/>
                    </a:lnTo>
                    <a:lnTo>
                      <a:pt x="922" y="998"/>
                    </a:lnTo>
                    <a:lnTo>
                      <a:pt x="918" y="998"/>
                    </a:lnTo>
                    <a:lnTo>
                      <a:pt x="918" y="1000"/>
                    </a:lnTo>
                    <a:close/>
                    <a:moveTo>
                      <a:pt x="934" y="1000"/>
                    </a:moveTo>
                    <a:lnTo>
                      <a:pt x="938" y="1000"/>
                    </a:lnTo>
                    <a:lnTo>
                      <a:pt x="938" y="998"/>
                    </a:lnTo>
                    <a:lnTo>
                      <a:pt x="934" y="998"/>
                    </a:lnTo>
                    <a:lnTo>
                      <a:pt x="934" y="1000"/>
                    </a:lnTo>
                    <a:close/>
                    <a:moveTo>
                      <a:pt x="949" y="1000"/>
                    </a:moveTo>
                    <a:lnTo>
                      <a:pt x="953" y="1000"/>
                    </a:lnTo>
                    <a:lnTo>
                      <a:pt x="953" y="998"/>
                    </a:lnTo>
                    <a:lnTo>
                      <a:pt x="949" y="998"/>
                    </a:lnTo>
                    <a:lnTo>
                      <a:pt x="949" y="1000"/>
                    </a:lnTo>
                    <a:close/>
                    <a:moveTo>
                      <a:pt x="965" y="1000"/>
                    </a:moveTo>
                    <a:lnTo>
                      <a:pt x="969" y="1000"/>
                    </a:lnTo>
                    <a:lnTo>
                      <a:pt x="969" y="998"/>
                    </a:lnTo>
                    <a:lnTo>
                      <a:pt x="965" y="998"/>
                    </a:lnTo>
                    <a:lnTo>
                      <a:pt x="965" y="1000"/>
                    </a:lnTo>
                    <a:close/>
                    <a:moveTo>
                      <a:pt x="981" y="1000"/>
                    </a:moveTo>
                    <a:lnTo>
                      <a:pt x="984" y="1000"/>
                    </a:lnTo>
                    <a:lnTo>
                      <a:pt x="984" y="998"/>
                    </a:lnTo>
                    <a:lnTo>
                      <a:pt x="981" y="998"/>
                    </a:lnTo>
                    <a:lnTo>
                      <a:pt x="981" y="1000"/>
                    </a:lnTo>
                    <a:close/>
                    <a:moveTo>
                      <a:pt x="996" y="1000"/>
                    </a:moveTo>
                    <a:lnTo>
                      <a:pt x="1000" y="1000"/>
                    </a:lnTo>
                    <a:lnTo>
                      <a:pt x="1000" y="998"/>
                    </a:lnTo>
                    <a:lnTo>
                      <a:pt x="996" y="998"/>
                    </a:lnTo>
                    <a:lnTo>
                      <a:pt x="996" y="1000"/>
                    </a:lnTo>
                    <a:close/>
                    <a:moveTo>
                      <a:pt x="0" y="2"/>
                    </a:moveTo>
                    <a:lnTo>
                      <a:pt x="4" y="4"/>
                    </a:lnTo>
                    <a:lnTo>
                      <a:pt x="5" y="1"/>
                    </a:lnTo>
                    <a:lnTo>
                      <a:pt x="1" y="0"/>
                    </a:lnTo>
                    <a:lnTo>
                      <a:pt x="0" y="2"/>
                    </a:lnTo>
                    <a:close/>
                  </a:path>
                </a:pathLst>
              </a:custGeom>
              <a:solidFill>
                <a:srgbClr val="007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02" name="Oval 186">
                <a:extLst>
                  <a:ext uri="{FF2B5EF4-FFF2-40B4-BE49-F238E27FC236}">
                    <a16:creationId xmlns:a16="http://schemas.microsoft.com/office/drawing/2014/main" id="{F57DF69A-D749-45FF-AD7C-CB5DEEC38838}"/>
                  </a:ext>
                </a:extLst>
              </p:cNvPr>
              <p:cNvSpPr>
                <a:spLocks noChangeArrowheads="1"/>
              </p:cNvSpPr>
              <p:nvPr/>
            </p:nvSpPr>
            <p:spPr bwMode="auto">
              <a:xfrm>
                <a:off x="2789239" y="3106739"/>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03" name="Oval 187">
                <a:extLst>
                  <a:ext uri="{FF2B5EF4-FFF2-40B4-BE49-F238E27FC236}">
                    <a16:creationId xmlns:a16="http://schemas.microsoft.com/office/drawing/2014/main" id="{8C5E301F-3E3E-4159-B1AA-87E67548AA15}"/>
                  </a:ext>
                </a:extLst>
              </p:cNvPr>
              <p:cNvSpPr>
                <a:spLocks noChangeArrowheads="1"/>
              </p:cNvSpPr>
              <p:nvPr/>
            </p:nvSpPr>
            <p:spPr bwMode="auto">
              <a:xfrm>
                <a:off x="2887664" y="3135314"/>
                <a:ext cx="50800"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04" name="Oval 188">
                <a:extLst>
                  <a:ext uri="{FF2B5EF4-FFF2-40B4-BE49-F238E27FC236}">
                    <a16:creationId xmlns:a16="http://schemas.microsoft.com/office/drawing/2014/main" id="{71D13E7E-FB41-4AAE-B8AA-DFB1FD48BC35}"/>
                  </a:ext>
                </a:extLst>
              </p:cNvPr>
              <p:cNvSpPr>
                <a:spLocks noChangeArrowheads="1"/>
              </p:cNvSpPr>
              <p:nvPr/>
            </p:nvSpPr>
            <p:spPr bwMode="auto">
              <a:xfrm>
                <a:off x="2987676" y="3167064"/>
                <a:ext cx="49213"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05" name="Oval 189">
                <a:extLst>
                  <a:ext uri="{FF2B5EF4-FFF2-40B4-BE49-F238E27FC236}">
                    <a16:creationId xmlns:a16="http://schemas.microsoft.com/office/drawing/2014/main" id="{99F44D26-F68F-4C2C-B410-268ECC2574C5}"/>
                  </a:ext>
                </a:extLst>
              </p:cNvPr>
              <p:cNvSpPr>
                <a:spLocks noChangeArrowheads="1"/>
              </p:cNvSpPr>
              <p:nvPr/>
            </p:nvSpPr>
            <p:spPr bwMode="auto">
              <a:xfrm>
                <a:off x="3087689" y="3213101"/>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06" name="Oval 190">
                <a:extLst>
                  <a:ext uri="{FF2B5EF4-FFF2-40B4-BE49-F238E27FC236}">
                    <a16:creationId xmlns:a16="http://schemas.microsoft.com/office/drawing/2014/main" id="{ECDBB776-BA81-4607-BA06-8758B50EEE0C}"/>
                  </a:ext>
                </a:extLst>
              </p:cNvPr>
              <p:cNvSpPr>
                <a:spLocks noChangeArrowheads="1"/>
              </p:cNvSpPr>
              <p:nvPr/>
            </p:nvSpPr>
            <p:spPr bwMode="auto">
              <a:xfrm>
                <a:off x="3186114" y="3294064"/>
                <a:ext cx="50800"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07" name="Oval 191">
                <a:extLst>
                  <a:ext uri="{FF2B5EF4-FFF2-40B4-BE49-F238E27FC236}">
                    <a16:creationId xmlns:a16="http://schemas.microsoft.com/office/drawing/2014/main" id="{5DB30330-F880-4EEE-8E93-9795DA5F9B9F}"/>
                  </a:ext>
                </a:extLst>
              </p:cNvPr>
              <p:cNvSpPr>
                <a:spLocks noChangeArrowheads="1"/>
              </p:cNvSpPr>
              <p:nvPr/>
            </p:nvSpPr>
            <p:spPr bwMode="auto">
              <a:xfrm>
                <a:off x="3286126" y="4005264"/>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08" name="Oval 192">
                <a:extLst>
                  <a:ext uri="{FF2B5EF4-FFF2-40B4-BE49-F238E27FC236}">
                    <a16:creationId xmlns:a16="http://schemas.microsoft.com/office/drawing/2014/main" id="{6F2DAAD4-8F89-4E8E-ACB8-BADC6970EEC4}"/>
                  </a:ext>
                </a:extLst>
              </p:cNvPr>
              <p:cNvSpPr>
                <a:spLocks noChangeArrowheads="1"/>
              </p:cNvSpPr>
              <p:nvPr/>
            </p:nvSpPr>
            <p:spPr bwMode="auto">
              <a:xfrm>
                <a:off x="3384551" y="4475164"/>
                <a:ext cx="50800"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09" name="Oval 193">
                <a:extLst>
                  <a:ext uri="{FF2B5EF4-FFF2-40B4-BE49-F238E27FC236}">
                    <a16:creationId xmlns:a16="http://schemas.microsoft.com/office/drawing/2014/main" id="{C4673ACA-30D8-46F3-AF0A-06CF61C6F7B3}"/>
                  </a:ext>
                </a:extLst>
              </p:cNvPr>
              <p:cNvSpPr>
                <a:spLocks noChangeArrowheads="1"/>
              </p:cNvSpPr>
              <p:nvPr/>
            </p:nvSpPr>
            <p:spPr bwMode="auto">
              <a:xfrm>
                <a:off x="3484564" y="4502151"/>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0" name="Oval 194">
                <a:extLst>
                  <a:ext uri="{FF2B5EF4-FFF2-40B4-BE49-F238E27FC236}">
                    <a16:creationId xmlns:a16="http://schemas.microsoft.com/office/drawing/2014/main" id="{B68B323E-5A22-48F6-AA2D-282A2C4F7D9F}"/>
                  </a:ext>
                </a:extLst>
              </p:cNvPr>
              <p:cNvSpPr>
                <a:spLocks noChangeArrowheads="1"/>
              </p:cNvSpPr>
              <p:nvPr/>
            </p:nvSpPr>
            <p:spPr bwMode="auto">
              <a:xfrm>
                <a:off x="3584576" y="4524376"/>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1" name="Oval 195">
                <a:extLst>
                  <a:ext uri="{FF2B5EF4-FFF2-40B4-BE49-F238E27FC236}">
                    <a16:creationId xmlns:a16="http://schemas.microsoft.com/office/drawing/2014/main" id="{4B6D6171-AF15-4957-B3AF-62A56FAE0695}"/>
                  </a:ext>
                </a:extLst>
              </p:cNvPr>
              <p:cNvSpPr>
                <a:spLocks noChangeArrowheads="1"/>
              </p:cNvSpPr>
              <p:nvPr/>
            </p:nvSpPr>
            <p:spPr bwMode="auto">
              <a:xfrm>
                <a:off x="3683001" y="4552951"/>
                <a:ext cx="50800"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2" name="Oval 196">
                <a:extLst>
                  <a:ext uri="{FF2B5EF4-FFF2-40B4-BE49-F238E27FC236}">
                    <a16:creationId xmlns:a16="http://schemas.microsoft.com/office/drawing/2014/main" id="{F0EA391C-DDDF-4971-A59B-9AC6C9B10D05}"/>
                  </a:ext>
                </a:extLst>
              </p:cNvPr>
              <p:cNvSpPr>
                <a:spLocks noChangeArrowheads="1"/>
              </p:cNvSpPr>
              <p:nvPr/>
            </p:nvSpPr>
            <p:spPr bwMode="auto">
              <a:xfrm>
                <a:off x="3783014" y="4579939"/>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3" name="Oval 197">
                <a:extLst>
                  <a:ext uri="{FF2B5EF4-FFF2-40B4-BE49-F238E27FC236}">
                    <a16:creationId xmlns:a16="http://schemas.microsoft.com/office/drawing/2014/main" id="{36F15D42-95F8-4C46-878E-EC3F1F687BF6}"/>
                  </a:ext>
                </a:extLst>
              </p:cNvPr>
              <p:cNvSpPr>
                <a:spLocks noChangeArrowheads="1"/>
              </p:cNvSpPr>
              <p:nvPr/>
            </p:nvSpPr>
            <p:spPr bwMode="auto">
              <a:xfrm>
                <a:off x="3883026" y="4608514"/>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4" name="Oval 198">
                <a:extLst>
                  <a:ext uri="{FF2B5EF4-FFF2-40B4-BE49-F238E27FC236}">
                    <a16:creationId xmlns:a16="http://schemas.microsoft.com/office/drawing/2014/main" id="{2A573048-4648-4C2D-8AA8-A4ADE56345C2}"/>
                  </a:ext>
                </a:extLst>
              </p:cNvPr>
              <p:cNvSpPr>
                <a:spLocks noChangeArrowheads="1"/>
              </p:cNvSpPr>
              <p:nvPr/>
            </p:nvSpPr>
            <p:spPr bwMode="auto">
              <a:xfrm>
                <a:off x="3981451" y="4645026"/>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5" name="Oval 199">
                <a:extLst>
                  <a:ext uri="{FF2B5EF4-FFF2-40B4-BE49-F238E27FC236}">
                    <a16:creationId xmlns:a16="http://schemas.microsoft.com/office/drawing/2014/main" id="{CB5A48D9-4ED9-426F-AEFE-A2455C98B58F}"/>
                  </a:ext>
                </a:extLst>
              </p:cNvPr>
              <p:cNvSpPr>
                <a:spLocks noChangeArrowheads="1"/>
              </p:cNvSpPr>
              <p:nvPr/>
            </p:nvSpPr>
            <p:spPr bwMode="auto">
              <a:xfrm>
                <a:off x="4081464" y="4679951"/>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6" name="Oval 200">
                <a:extLst>
                  <a:ext uri="{FF2B5EF4-FFF2-40B4-BE49-F238E27FC236}">
                    <a16:creationId xmlns:a16="http://schemas.microsoft.com/office/drawing/2014/main" id="{AFBB68CA-8291-482C-AE3A-7ECCED50E044}"/>
                  </a:ext>
                </a:extLst>
              </p:cNvPr>
              <p:cNvSpPr>
                <a:spLocks noChangeArrowheads="1"/>
              </p:cNvSpPr>
              <p:nvPr/>
            </p:nvSpPr>
            <p:spPr bwMode="auto">
              <a:xfrm>
                <a:off x="4179889" y="4689476"/>
                <a:ext cx="50800"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7" name="Oval 201">
                <a:extLst>
                  <a:ext uri="{FF2B5EF4-FFF2-40B4-BE49-F238E27FC236}">
                    <a16:creationId xmlns:a16="http://schemas.microsoft.com/office/drawing/2014/main" id="{29EC3E34-60E3-42F7-B4B6-8122ADFDCA4D}"/>
                  </a:ext>
                </a:extLst>
              </p:cNvPr>
              <p:cNvSpPr>
                <a:spLocks noChangeArrowheads="1"/>
              </p:cNvSpPr>
              <p:nvPr/>
            </p:nvSpPr>
            <p:spPr bwMode="auto">
              <a:xfrm>
                <a:off x="4279901" y="4689476"/>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8" name="Oval 202">
                <a:extLst>
                  <a:ext uri="{FF2B5EF4-FFF2-40B4-BE49-F238E27FC236}">
                    <a16:creationId xmlns:a16="http://schemas.microsoft.com/office/drawing/2014/main" id="{21B2402C-7177-4BA1-B82A-33EAAE8B8383}"/>
                  </a:ext>
                </a:extLst>
              </p:cNvPr>
              <p:cNvSpPr>
                <a:spLocks noChangeArrowheads="1"/>
              </p:cNvSpPr>
              <p:nvPr/>
            </p:nvSpPr>
            <p:spPr bwMode="auto">
              <a:xfrm>
                <a:off x="4379914" y="4689476"/>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9" name="Freeform 203">
                <a:extLst>
                  <a:ext uri="{FF2B5EF4-FFF2-40B4-BE49-F238E27FC236}">
                    <a16:creationId xmlns:a16="http://schemas.microsoft.com/office/drawing/2014/main" id="{53C59A8B-18F6-4FB0-A484-EAE7EB0F622B}"/>
                  </a:ext>
                </a:extLst>
              </p:cNvPr>
              <p:cNvSpPr>
                <a:spLocks noEditPoints="1"/>
              </p:cNvSpPr>
              <p:nvPr/>
            </p:nvSpPr>
            <p:spPr bwMode="auto">
              <a:xfrm>
                <a:off x="3606801" y="3143251"/>
                <a:ext cx="4763" cy="1571625"/>
              </a:xfrm>
              <a:custGeom>
                <a:avLst/>
                <a:gdLst>
                  <a:gd name="T0" fmla="*/ 0 w 3"/>
                  <a:gd name="T1" fmla="*/ 939 h 990"/>
                  <a:gd name="T2" fmla="*/ 3 w 3"/>
                  <a:gd name="T3" fmla="*/ 927 h 990"/>
                  <a:gd name="T4" fmla="*/ 0 w 3"/>
                  <a:gd name="T5" fmla="*/ 927 h 990"/>
                  <a:gd name="T6" fmla="*/ 3 w 3"/>
                  <a:gd name="T7" fmla="*/ 876 h 990"/>
                  <a:gd name="T8" fmla="*/ 3 w 3"/>
                  <a:gd name="T9" fmla="*/ 884 h 990"/>
                  <a:gd name="T10" fmla="*/ 0 w 3"/>
                  <a:gd name="T11" fmla="*/ 833 h 990"/>
                  <a:gd name="T12" fmla="*/ 3 w 3"/>
                  <a:gd name="T13" fmla="*/ 822 h 990"/>
                  <a:gd name="T14" fmla="*/ 0 w 3"/>
                  <a:gd name="T15" fmla="*/ 822 h 990"/>
                  <a:gd name="T16" fmla="*/ 3 w 3"/>
                  <a:gd name="T17" fmla="*/ 771 h 990"/>
                  <a:gd name="T18" fmla="*/ 3 w 3"/>
                  <a:gd name="T19" fmla="*/ 802 h 990"/>
                  <a:gd name="T20" fmla="*/ 0 w 3"/>
                  <a:gd name="T21" fmla="*/ 751 h 990"/>
                  <a:gd name="T22" fmla="*/ 3 w 3"/>
                  <a:gd name="T23" fmla="*/ 739 h 990"/>
                  <a:gd name="T24" fmla="*/ 0 w 3"/>
                  <a:gd name="T25" fmla="*/ 739 h 990"/>
                  <a:gd name="T26" fmla="*/ 3 w 3"/>
                  <a:gd name="T27" fmla="*/ 688 h 990"/>
                  <a:gd name="T28" fmla="*/ 3 w 3"/>
                  <a:gd name="T29" fmla="*/ 696 h 990"/>
                  <a:gd name="T30" fmla="*/ 0 w 3"/>
                  <a:gd name="T31" fmla="*/ 645 h 990"/>
                  <a:gd name="T32" fmla="*/ 3 w 3"/>
                  <a:gd name="T33" fmla="*/ 634 h 990"/>
                  <a:gd name="T34" fmla="*/ 0 w 3"/>
                  <a:gd name="T35" fmla="*/ 634 h 990"/>
                  <a:gd name="T36" fmla="*/ 3 w 3"/>
                  <a:gd name="T37" fmla="*/ 583 h 990"/>
                  <a:gd name="T38" fmla="*/ 3 w 3"/>
                  <a:gd name="T39" fmla="*/ 614 h 990"/>
                  <a:gd name="T40" fmla="*/ 0 w 3"/>
                  <a:gd name="T41" fmla="*/ 563 h 990"/>
                  <a:gd name="T42" fmla="*/ 3 w 3"/>
                  <a:gd name="T43" fmla="*/ 552 h 990"/>
                  <a:gd name="T44" fmla="*/ 0 w 3"/>
                  <a:gd name="T45" fmla="*/ 552 h 990"/>
                  <a:gd name="T46" fmla="*/ 3 w 3"/>
                  <a:gd name="T47" fmla="*/ 501 h 990"/>
                  <a:gd name="T48" fmla="*/ 3 w 3"/>
                  <a:gd name="T49" fmla="*/ 508 h 990"/>
                  <a:gd name="T50" fmla="*/ 0 w 3"/>
                  <a:gd name="T51" fmla="*/ 458 h 990"/>
                  <a:gd name="T52" fmla="*/ 3 w 3"/>
                  <a:gd name="T53" fmla="*/ 446 h 990"/>
                  <a:gd name="T54" fmla="*/ 0 w 3"/>
                  <a:gd name="T55" fmla="*/ 446 h 990"/>
                  <a:gd name="T56" fmla="*/ 3 w 3"/>
                  <a:gd name="T57" fmla="*/ 395 h 990"/>
                  <a:gd name="T58" fmla="*/ 3 w 3"/>
                  <a:gd name="T59" fmla="*/ 426 h 990"/>
                  <a:gd name="T60" fmla="*/ 0 w 3"/>
                  <a:gd name="T61" fmla="*/ 375 h 990"/>
                  <a:gd name="T62" fmla="*/ 3 w 3"/>
                  <a:gd name="T63" fmla="*/ 364 h 990"/>
                  <a:gd name="T64" fmla="*/ 0 w 3"/>
                  <a:gd name="T65" fmla="*/ 364 h 990"/>
                  <a:gd name="T66" fmla="*/ 3 w 3"/>
                  <a:gd name="T67" fmla="*/ 313 h 990"/>
                  <a:gd name="T68" fmla="*/ 3 w 3"/>
                  <a:gd name="T69" fmla="*/ 321 h 990"/>
                  <a:gd name="T70" fmla="*/ 0 w 3"/>
                  <a:gd name="T71" fmla="*/ 270 h 990"/>
                  <a:gd name="T72" fmla="*/ 3 w 3"/>
                  <a:gd name="T73" fmla="*/ 258 h 990"/>
                  <a:gd name="T74" fmla="*/ 0 w 3"/>
                  <a:gd name="T75" fmla="*/ 258 h 990"/>
                  <a:gd name="T76" fmla="*/ 3 w 3"/>
                  <a:gd name="T77" fmla="*/ 207 h 990"/>
                  <a:gd name="T78" fmla="*/ 3 w 3"/>
                  <a:gd name="T79" fmla="*/ 238 h 990"/>
                  <a:gd name="T80" fmla="*/ 0 w 3"/>
                  <a:gd name="T81" fmla="*/ 188 h 990"/>
                  <a:gd name="T82" fmla="*/ 3 w 3"/>
                  <a:gd name="T83" fmla="*/ 176 h 990"/>
                  <a:gd name="T84" fmla="*/ 0 w 3"/>
                  <a:gd name="T85" fmla="*/ 176 h 990"/>
                  <a:gd name="T86" fmla="*/ 3 w 3"/>
                  <a:gd name="T87" fmla="*/ 125 h 990"/>
                  <a:gd name="T88" fmla="*/ 3 w 3"/>
                  <a:gd name="T89" fmla="*/ 133 h 990"/>
                  <a:gd name="T90" fmla="*/ 0 w 3"/>
                  <a:gd name="T91" fmla="*/ 82 h 990"/>
                  <a:gd name="T92" fmla="*/ 3 w 3"/>
                  <a:gd name="T93" fmla="*/ 70 h 990"/>
                  <a:gd name="T94" fmla="*/ 0 w 3"/>
                  <a:gd name="T95" fmla="*/ 70 h 990"/>
                  <a:gd name="T96" fmla="*/ 3 w 3"/>
                  <a:gd name="T97" fmla="*/ 19 h 990"/>
                  <a:gd name="T98" fmla="*/ 3 w 3"/>
                  <a:gd name="T99" fmla="*/ 51 h 990"/>
                  <a:gd name="T100" fmla="*/ 0 w 3"/>
                  <a:gd name="T101" fmla="*/ 0 h 990"/>
                  <a:gd name="T102" fmla="*/ 3 w 3"/>
                  <a:gd name="T103" fmla="*/ 990 h 990"/>
                  <a:gd name="T104" fmla="*/ 0 w 3"/>
                  <a:gd name="T105" fmla="*/ 99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 h="990">
                    <a:moveTo>
                      <a:pt x="3" y="947"/>
                    </a:moveTo>
                    <a:lnTo>
                      <a:pt x="3" y="939"/>
                    </a:lnTo>
                    <a:lnTo>
                      <a:pt x="0" y="939"/>
                    </a:lnTo>
                    <a:lnTo>
                      <a:pt x="0" y="947"/>
                    </a:lnTo>
                    <a:lnTo>
                      <a:pt x="3" y="947"/>
                    </a:lnTo>
                    <a:close/>
                    <a:moveTo>
                      <a:pt x="3" y="927"/>
                    </a:moveTo>
                    <a:lnTo>
                      <a:pt x="3" y="896"/>
                    </a:lnTo>
                    <a:lnTo>
                      <a:pt x="0" y="896"/>
                    </a:lnTo>
                    <a:lnTo>
                      <a:pt x="0" y="927"/>
                    </a:lnTo>
                    <a:lnTo>
                      <a:pt x="3" y="927"/>
                    </a:lnTo>
                    <a:close/>
                    <a:moveTo>
                      <a:pt x="3" y="884"/>
                    </a:moveTo>
                    <a:lnTo>
                      <a:pt x="3" y="876"/>
                    </a:lnTo>
                    <a:lnTo>
                      <a:pt x="0" y="876"/>
                    </a:lnTo>
                    <a:lnTo>
                      <a:pt x="0" y="884"/>
                    </a:lnTo>
                    <a:lnTo>
                      <a:pt x="3" y="884"/>
                    </a:lnTo>
                    <a:close/>
                    <a:moveTo>
                      <a:pt x="3" y="865"/>
                    </a:moveTo>
                    <a:lnTo>
                      <a:pt x="3" y="833"/>
                    </a:lnTo>
                    <a:lnTo>
                      <a:pt x="0" y="833"/>
                    </a:lnTo>
                    <a:lnTo>
                      <a:pt x="0" y="865"/>
                    </a:lnTo>
                    <a:lnTo>
                      <a:pt x="3" y="865"/>
                    </a:lnTo>
                    <a:close/>
                    <a:moveTo>
                      <a:pt x="3" y="822"/>
                    </a:moveTo>
                    <a:lnTo>
                      <a:pt x="3" y="814"/>
                    </a:lnTo>
                    <a:lnTo>
                      <a:pt x="0" y="814"/>
                    </a:lnTo>
                    <a:lnTo>
                      <a:pt x="0" y="822"/>
                    </a:lnTo>
                    <a:lnTo>
                      <a:pt x="3" y="822"/>
                    </a:lnTo>
                    <a:close/>
                    <a:moveTo>
                      <a:pt x="3" y="802"/>
                    </a:moveTo>
                    <a:lnTo>
                      <a:pt x="3" y="771"/>
                    </a:lnTo>
                    <a:lnTo>
                      <a:pt x="0" y="771"/>
                    </a:lnTo>
                    <a:lnTo>
                      <a:pt x="0" y="802"/>
                    </a:lnTo>
                    <a:lnTo>
                      <a:pt x="3" y="802"/>
                    </a:lnTo>
                    <a:close/>
                    <a:moveTo>
                      <a:pt x="3" y="759"/>
                    </a:moveTo>
                    <a:lnTo>
                      <a:pt x="3" y="751"/>
                    </a:lnTo>
                    <a:lnTo>
                      <a:pt x="0" y="751"/>
                    </a:lnTo>
                    <a:lnTo>
                      <a:pt x="0" y="759"/>
                    </a:lnTo>
                    <a:lnTo>
                      <a:pt x="3" y="759"/>
                    </a:lnTo>
                    <a:close/>
                    <a:moveTo>
                      <a:pt x="3" y="739"/>
                    </a:moveTo>
                    <a:lnTo>
                      <a:pt x="3" y="708"/>
                    </a:lnTo>
                    <a:lnTo>
                      <a:pt x="0" y="708"/>
                    </a:lnTo>
                    <a:lnTo>
                      <a:pt x="0" y="739"/>
                    </a:lnTo>
                    <a:lnTo>
                      <a:pt x="3" y="739"/>
                    </a:lnTo>
                    <a:close/>
                    <a:moveTo>
                      <a:pt x="3" y="696"/>
                    </a:moveTo>
                    <a:lnTo>
                      <a:pt x="3" y="688"/>
                    </a:lnTo>
                    <a:lnTo>
                      <a:pt x="0" y="688"/>
                    </a:lnTo>
                    <a:lnTo>
                      <a:pt x="0" y="696"/>
                    </a:lnTo>
                    <a:lnTo>
                      <a:pt x="3" y="696"/>
                    </a:lnTo>
                    <a:close/>
                    <a:moveTo>
                      <a:pt x="3" y="677"/>
                    </a:moveTo>
                    <a:lnTo>
                      <a:pt x="3" y="645"/>
                    </a:lnTo>
                    <a:lnTo>
                      <a:pt x="0" y="645"/>
                    </a:lnTo>
                    <a:lnTo>
                      <a:pt x="0" y="677"/>
                    </a:lnTo>
                    <a:lnTo>
                      <a:pt x="3" y="677"/>
                    </a:lnTo>
                    <a:close/>
                    <a:moveTo>
                      <a:pt x="3" y="634"/>
                    </a:moveTo>
                    <a:lnTo>
                      <a:pt x="3" y="626"/>
                    </a:lnTo>
                    <a:lnTo>
                      <a:pt x="0" y="626"/>
                    </a:lnTo>
                    <a:lnTo>
                      <a:pt x="0" y="634"/>
                    </a:lnTo>
                    <a:lnTo>
                      <a:pt x="3" y="634"/>
                    </a:lnTo>
                    <a:close/>
                    <a:moveTo>
                      <a:pt x="3" y="614"/>
                    </a:moveTo>
                    <a:lnTo>
                      <a:pt x="3" y="583"/>
                    </a:lnTo>
                    <a:lnTo>
                      <a:pt x="0" y="583"/>
                    </a:lnTo>
                    <a:lnTo>
                      <a:pt x="0" y="614"/>
                    </a:lnTo>
                    <a:lnTo>
                      <a:pt x="3" y="614"/>
                    </a:lnTo>
                    <a:close/>
                    <a:moveTo>
                      <a:pt x="3" y="571"/>
                    </a:moveTo>
                    <a:lnTo>
                      <a:pt x="3" y="563"/>
                    </a:lnTo>
                    <a:lnTo>
                      <a:pt x="0" y="563"/>
                    </a:lnTo>
                    <a:lnTo>
                      <a:pt x="0" y="571"/>
                    </a:lnTo>
                    <a:lnTo>
                      <a:pt x="3" y="571"/>
                    </a:lnTo>
                    <a:close/>
                    <a:moveTo>
                      <a:pt x="3" y="552"/>
                    </a:moveTo>
                    <a:lnTo>
                      <a:pt x="3" y="520"/>
                    </a:lnTo>
                    <a:lnTo>
                      <a:pt x="0" y="520"/>
                    </a:lnTo>
                    <a:lnTo>
                      <a:pt x="0" y="552"/>
                    </a:lnTo>
                    <a:lnTo>
                      <a:pt x="3" y="552"/>
                    </a:lnTo>
                    <a:close/>
                    <a:moveTo>
                      <a:pt x="3" y="508"/>
                    </a:moveTo>
                    <a:lnTo>
                      <a:pt x="3" y="501"/>
                    </a:lnTo>
                    <a:lnTo>
                      <a:pt x="0" y="501"/>
                    </a:lnTo>
                    <a:lnTo>
                      <a:pt x="0" y="508"/>
                    </a:lnTo>
                    <a:lnTo>
                      <a:pt x="3" y="508"/>
                    </a:lnTo>
                    <a:close/>
                    <a:moveTo>
                      <a:pt x="3" y="489"/>
                    </a:moveTo>
                    <a:lnTo>
                      <a:pt x="3" y="458"/>
                    </a:lnTo>
                    <a:lnTo>
                      <a:pt x="0" y="458"/>
                    </a:lnTo>
                    <a:lnTo>
                      <a:pt x="0" y="489"/>
                    </a:lnTo>
                    <a:lnTo>
                      <a:pt x="3" y="489"/>
                    </a:lnTo>
                    <a:close/>
                    <a:moveTo>
                      <a:pt x="3" y="446"/>
                    </a:moveTo>
                    <a:lnTo>
                      <a:pt x="3" y="438"/>
                    </a:lnTo>
                    <a:lnTo>
                      <a:pt x="0" y="438"/>
                    </a:lnTo>
                    <a:lnTo>
                      <a:pt x="0" y="446"/>
                    </a:lnTo>
                    <a:lnTo>
                      <a:pt x="3" y="446"/>
                    </a:lnTo>
                    <a:close/>
                    <a:moveTo>
                      <a:pt x="3" y="426"/>
                    </a:moveTo>
                    <a:lnTo>
                      <a:pt x="3" y="395"/>
                    </a:lnTo>
                    <a:lnTo>
                      <a:pt x="0" y="395"/>
                    </a:lnTo>
                    <a:lnTo>
                      <a:pt x="0" y="426"/>
                    </a:lnTo>
                    <a:lnTo>
                      <a:pt x="3" y="426"/>
                    </a:lnTo>
                    <a:close/>
                    <a:moveTo>
                      <a:pt x="3" y="383"/>
                    </a:moveTo>
                    <a:lnTo>
                      <a:pt x="3" y="375"/>
                    </a:lnTo>
                    <a:lnTo>
                      <a:pt x="0" y="375"/>
                    </a:lnTo>
                    <a:lnTo>
                      <a:pt x="0" y="383"/>
                    </a:lnTo>
                    <a:lnTo>
                      <a:pt x="3" y="383"/>
                    </a:lnTo>
                    <a:close/>
                    <a:moveTo>
                      <a:pt x="3" y="364"/>
                    </a:moveTo>
                    <a:lnTo>
                      <a:pt x="3" y="332"/>
                    </a:lnTo>
                    <a:lnTo>
                      <a:pt x="0" y="332"/>
                    </a:lnTo>
                    <a:lnTo>
                      <a:pt x="0" y="364"/>
                    </a:lnTo>
                    <a:lnTo>
                      <a:pt x="3" y="364"/>
                    </a:lnTo>
                    <a:close/>
                    <a:moveTo>
                      <a:pt x="3" y="321"/>
                    </a:moveTo>
                    <a:lnTo>
                      <a:pt x="3" y="313"/>
                    </a:lnTo>
                    <a:lnTo>
                      <a:pt x="0" y="313"/>
                    </a:lnTo>
                    <a:lnTo>
                      <a:pt x="0" y="321"/>
                    </a:lnTo>
                    <a:lnTo>
                      <a:pt x="3" y="321"/>
                    </a:lnTo>
                    <a:close/>
                    <a:moveTo>
                      <a:pt x="3" y="301"/>
                    </a:moveTo>
                    <a:lnTo>
                      <a:pt x="3" y="270"/>
                    </a:lnTo>
                    <a:lnTo>
                      <a:pt x="0" y="270"/>
                    </a:lnTo>
                    <a:lnTo>
                      <a:pt x="0" y="301"/>
                    </a:lnTo>
                    <a:lnTo>
                      <a:pt x="3" y="301"/>
                    </a:lnTo>
                    <a:close/>
                    <a:moveTo>
                      <a:pt x="3" y="258"/>
                    </a:moveTo>
                    <a:lnTo>
                      <a:pt x="3" y="250"/>
                    </a:lnTo>
                    <a:lnTo>
                      <a:pt x="0" y="250"/>
                    </a:lnTo>
                    <a:lnTo>
                      <a:pt x="0" y="258"/>
                    </a:lnTo>
                    <a:lnTo>
                      <a:pt x="3" y="258"/>
                    </a:lnTo>
                    <a:close/>
                    <a:moveTo>
                      <a:pt x="3" y="238"/>
                    </a:moveTo>
                    <a:lnTo>
                      <a:pt x="3" y="207"/>
                    </a:lnTo>
                    <a:lnTo>
                      <a:pt x="0" y="207"/>
                    </a:lnTo>
                    <a:lnTo>
                      <a:pt x="0" y="238"/>
                    </a:lnTo>
                    <a:lnTo>
                      <a:pt x="3" y="238"/>
                    </a:lnTo>
                    <a:close/>
                    <a:moveTo>
                      <a:pt x="3" y="195"/>
                    </a:moveTo>
                    <a:lnTo>
                      <a:pt x="3" y="188"/>
                    </a:lnTo>
                    <a:lnTo>
                      <a:pt x="0" y="188"/>
                    </a:lnTo>
                    <a:lnTo>
                      <a:pt x="0" y="195"/>
                    </a:lnTo>
                    <a:lnTo>
                      <a:pt x="3" y="195"/>
                    </a:lnTo>
                    <a:close/>
                    <a:moveTo>
                      <a:pt x="3" y="176"/>
                    </a:moveTo>
                    <a:lnTo>
                      <a:pt x="3" y="145"/>
                    </a:lnTo>
                    <a:lnTo>
                      <a:pt x="0" y="145"/>
                    </a:lnTo>
                    <a:lnTo>
                      <a:pt x="0" y="176"/>
                    </a:lnTo>
                    <a:lnTo>
                      <a:pt x="3" y="176"/>
                    </a:lnTo>
                    <a:close/>
                    <a:moveTo>
                      <a:pt x="3" y="133"/>
                    </a:moveTo>
                    <a:lnTo>
                      <a:pt x="3" y="125"/>
                    </a:lnTo>
                    <a:lnTo>
                      <a:pt x="0" y="125"/>
                    </a:lnTo>
                    <a:lnTo>
                      <a:pt x="0" y="133"/>
                    </a:lnTo>
                    <a:lnTo>
                      <a:pt x="3" y="133"/>
                    </a:lnTo>
                    <a:close/>
                    <a:moveTo>
                      <a:pt x="3" y="113"/>
                    </a:moveTo>
                    <a:lnTo>
                      <a:pt x="3" y="82"/>
                    </a:lnTo>
                    <a:lnTo>
                      <a:pt x="0" y="82"/>
                    </a:lnTo>
                    <a:lnTo>
                      <a:pt x="0" y="113"/>
                    </a:lnTo>
                    <a:lnTo>
                      <a:pt x="3" y="113"/>
                    </a:lnTo>
                    <a:close/>
                    <a:moveTo>
                      <a:pt x="3" y="70"/>
                    </a:moveTo>
                    <a:lnTo>
                      <a:pt x="3" y="62"/>
                    </a:lnTo>
                    <a:lnTo>
                      <a:pt x="0" y="62"/>
                    </a:lnTo>
                    <a:lnTo>
                      <a:pt x="0" y="70"/>
                    </a:lnTo>
                    <a:lnTo>
                      <a:pt x="3" y="70"/>
                    </a:lnTo>
                    <a:close/>
                    <a:moveTo>
                      <a:pt x="3" y="51"/>
                    </a:moveTo>
                    <a:lnTo>
                      <a:pt x="3" y="19"/>
                    </a:lnTo>
                    <a:lnTo>
                      <a:pt x="0" y="19"/>
                    </a:lnTo>
                    <a:lnTo>
                      <a:pt x="0" y="51"/>
                    </a:lnTo>
                    <a:lnTo>
                      <a:pt x="3" y="51"/>
                    </a:lnTo>
                    <a:close/>
                    <a:moveTo>
                      <a:pt x="3" y="8"/>
                    </a:moveTo>
                    <a:lnTo>
                      <a:pt x="3" y="0"/>
                    </a:lnTo>
                    <a:lnTo>
                      <a:pt x="0" y="0"/>
                    </a:lnTo>
                    <a:lnTo>
                      <a:pt x="0" y="8"/>
                    </a:lnTo>
                    <a:lnTo>
                      <a:pt x="3" y="8"/>
                    </a:lnTo>
                    <a:close/>
                    <a:moveTo>
                      <a:pt x="3" y="990"/>
                    </a:moveTo>
                    <a:lnTo>
                      <a:pt x="3" y="958"/>
                    </a:lnTo>
                    <a:lnTo>
                      <a:pt x="0" y="958"/>
                    </a:lnTo>
                    <a:lnTo>
                      <a:pt x="0" y="990"/>
                    </a:lnTo>
                    <a:lnTo>
                      <a:pt x="3" y="990"/>
                    </a:lnTo>
                    <a:close/>
                  </a:path>
                </a:pathLst>
              </a:custGeom>
              <a:solidFill>
                <a:srgbClr val="EDB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20" name="Rectangle 204">
                <a:extLst>
                  <a:ext uri="{FF2B5EF4-FFF2-40B4-BE49-F238E27FC236}">
                    <a16:creationId xmlns:a16="http://schemas.microsoft.com/office/drawing/2014/main" id="{26DC9EDF-CEE6-4C8D-BAA1-0232483D8BB9}"/>
                  </a:ext>
                </a:extLst>
              </p:cNvPr>
              <p:cNvSpPr>
                <a:spLocks noChangeArrowheads="1"/>
              </p:cNvSpPr>
              <p:nvPr/>
            </p:nvSpPr>
            <p:spPr bwMode="auto">
              <a:xfrm>
                <a:off x="4906964" y="3121026"/>
                <a:ext cx="1597025" cy="1597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 name="Line 206">
                <a:extLst>
                  <a:ext uri="{FF2B5EF4-FFF2-40B4-BE49-F238E27FC236}">
                    <a16:creationId xmlns:a16="http://schemas.microsoft.com/office/drawing/2014/main" id="{26CFDD72-4248-48C0-A969-B7F079D8FAE6}"/>
                  </a:ext>
                </a:extLst>
              </p:cNvPr>
              <p:cNvSpPr>
                <a:spLocks noChangeShapeType="1"/>
              </p:cNvSpPr>
              <p:nvPr/>
            </p:nvSpPr>
            <p:spPr bwMode="auto">
              <a:xfrm>
                <a:off x="4906963" y="4718051"/>
                <a:ext cx="159702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59" name="Line 207">
                <a:extLst>
                  <a:ext uri="{FF2B5EF4-FFF2-40B4-BE49-F238E27FC236}">
                    <a16:creationId xmlns:a16="http://schemas.microsoft.com/office/drawing/2014/main" id="{2178C81D-9F9F-4188-A7DB-E8965002EAE1}"/>
                  </a:ext>
                </a:extLst>
              </p:cNvPr>
              <p:cNvSpPr>
                <a:spLocks noChangeShapeType="1"/>
              </p:cNvSpPr>
              <p:nvPr/>
            </p:nvSpPr>
            <p:spPr bwMode="auto">
              <a:xfrm flipV="1">
                <a:off x="4906963" y="4702176"/>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60" name="Line 208">
                <a:extLst>
                  <a:ext uri="{FF2B5EF4-FFF2-40B4-BE49-F238E27FC236}">
                    <a16:creationId xmlns:a16="http://schemas.microsoft.com/office/drawing/2014/main" id="{F9387267-BEA2-4C3C-9CC4-A9D83A6E006C}"/>
                  </a:ext>
                </a:extLst>
              </p:cNvPr>
              <p:cNvSpPr>
                <a:spLocks noChangeShapeType="1"/>
              </p:cNvSpPr>
              <p:nvPr/>
            </p:nvSpPr>
            <p:spPr bwMode="auto">
              <a:xfrm flipV="1">
                <a:off x="5407026" y="4702176"/>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61" name="Line 209">
                <a:extLst>
                  <a:ext uri="{FF2B5EF4-FFF2-40B4-BE49-F238E27FC236}">
                    <a16:creationId xmlns:a16="http://schemas.microsoft.com/office/drawing/2014/main" id="{81291C72-9718-4F5A-B09D-6A428B7F4671}"/>
                  </a:ext>
                </a:extLst>
              </p:cNvPr>
              <p:cNvSpPr>
                <a:spLocks noChangeShapeType="1"/>
              </p:cNvSpPr>
              <p:nvPr/>
            </p:nvSpPr>
            <p:spPr bwMode="auto">
              <a:xfrm flipV="1">
                <a:off x="5905501" y="4702176"/>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62" name="Line 210">
                <a:extLst>
                  <a:ext uri="{FF2B5EF4-FFF2-40B4-BE49-F238E27FC236}">
                    <a16:creationId xmlns:a16="http://schemas.microsoft.com/office/drawing/2014/main" id="{53388474-2C17-4D71-94A4-A794F91ECC64}"/>
                  </a:ext>
                </a:extLst>
              </p:cNvPr>
              <p:cNvSpPr>
                <a:spLocks noChangeShapeType="1"/>
              </p:cNvSpPr>
              <p:nvPr/>
            </p:nvSpPr>
            <p:spPr bwMode="auto">
              <a:xfrm flipV="1">
                <a:off x="6403976" y="4702176"/>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63" name="Rectangle 211">
                <a:extLst>
                  <a:ext uri="{FF2B5EF4-FFF2-40B4-BE49-F238E27FC236}">
                    <a16:creationId xmlns:a16="http://schemas.microsoft.com/office/drawing/2014/main" id="{E8B0C88E-11C5-4EF4-9678-7AE812059E34}"/>
                  </a:ext>
                </a:extLst>
              </p:cNvPr>
              <p:cNvSpPr>
                <a:spLocks noChangeArrowheads="1"/>
              </p:cNvSpPr>
              <p:nvPr/>
            </p:nvSpPr>
            <p:spPr bwMode="auto">
              <a:xfrm>
                <a:off x="4889501" y="4754564"/>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64" name="Rectangle 212">
                <a:extLst>
                  <a:ext uri="{FF2B5EF4-FFF2-40B4-BE49-F238E27FC236}">
                    <a16:creationId xmlns:a16="http://schemas.microsoft.com/office/drawing/2014/main" id="{EF07F9B9-87FD-45F3-BACF-115B202EC620}"/>
                  </a:ext>
                </a:extLst>
              </p:cNvPr>
              <p:cNvSpPr>
                <a:spLocks noChangeArrowheads="1"/>
              </p:cNvSpPr>
              <p:nvPr/>
            </p:nvSpPr>
            <p:spPr bwMode="auto">
              <a:xfrm>
                <a:off x="5386388" y="4754564"/>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5</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65" name="Rectangle 213">
                <a:extLst>
                  <a:ext uri="{FF2B5EF4-FFF2-40B4-BE49-F238E27FC236}">
                    <a16:creationId xmlns:a16="http://schemas.microsoft.com/office/drawing/2014/main" id="{5B2CD45E-A3E7-4FAC-825C-046D47CD967C}"/>
                  </a:ext>
                </a:extLst>
              </p:cNvPr>
              <p:cNvSpPr>
                <a:spLocks noChangeArrowheads="1"/>
              </p:cNvSpPr>
              <p:nvPr/>
            </p:nvSpPr>
            <p:spPr bwMode="auto">
              <a:xfrm>
                <a:off x="5870576" y="4754564"/>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66" name="Rectangle 214">
                <a:extLst>
                  <a:ext uri="{FF2B5EF4-FFF2-40B4-BE49-F238E27FC236}">
                    <a16:creationId xmlns:a16="http://schemas.microsoft.com/office/drawing/2014/main" id="{FEEF6833-09A3-4347-A51A-5D15C095F1CF}"/>
                  </a:ext>
                </a:extLst>
              </p:cNvPr>
              <p:cNvSpPr>
                <a:spLocks noChangeArrowheads="1"/>
              </p:cNvSpPr>
              <p:nvPr/>
            </p:nvSpPr>
            <p:spPr bwMode="auto">
              <a:xfrm>
                <a:off x="6367463" y="4754564"/>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15</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67" name="Rectangle 215">
                <a:extLst>
                  <a:ext uri="{FF2B5EF4-FFF2-40B4-BE49-F238E27FC236}">
                    <a16:creationId xmlns:a16="http://schemas.microsoft.com/office/drawing/2014/main" id="{90C3A5F0-280D-44B0-AE8A-FF72AF936468}"/>
                  </a:ext>
                </a:extLst>
              </p:cNvPr>
              <p:cNvSpPr>
                <a:spLocks noChangeArrowheads="1"/>
              </p:cNvSpPr>
              <p:nvPr/>
            </p:nvSpPr>
            <p:spPr bwMode="auto">
              <a:xfrm>
                <a:off x="5603876" y="4860926"/>
                <a:ext cx="20999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weeks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68" name="Line 216">
                <a:extLst>
                  <a:ext uri="{FF2B5EF4-FFF2-40B4-BE49-F238E27FC236}">
                    <a16:creationId xmlns:a16="http://schemas.microsoft.com/office/drawing/2014/main" id="{EFCCB7C6-7AA6-4523-8224-485F3C22CF30}"/>
                  </a:ext>
                </a:extLst>
              </p:cNvPr>
              <p:cNvSpPr>
                <a:spLocks noChangeShapeType="1"/>
              </p:cNvSpPr>
              <p:nvPr/>
            </p:nvSpPr>
            <p:spPr bwMode="auto">
              <a:xfrm flipV="1">
                <a:off x="4906963" y="3121026"/>
                <a:ext cx="0" cy="159702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69" name="Line 217">
                <a:extLst>
                  <a:ext uri="{FF2B5EF4-FFF2-40B4-BE49-F238E27FC236}">
                    <a16:creationId xmlns:a16="http://schemas.microsoft.com/office/drawing/2014/main" id="{1BB67EFA-A401-4626-9CC6-F41B6D014396}"/>
                  </a:ext>
                </a:extLst>
              </p:cNvPr>
              <p:cNvSpPr>
                <a:spLocks noChangeShapeType="1"/>
              </p:cNvSpPr>
              <p:nvPr/>
            </p:nvSpPr>
            <p:spPr bwMode="auto">
              <a:xfrm>
                <a:off x="4906963" y="4718051"/>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70" name="Line 218">
                <a:extLst>
                  <a:ext uri="{FF2B5EF4-FFF2-40B4-BE49-F238E27FC236}">
                    <a16:creationId xmlns:a16="http://schemas.microsoft.com/office/drawing/2014/main" id="{853F1156-D4D3-41B2-8098-733583734F41}"/>
                  </a:ext>
                </a:extLst>
              </p:cNvPr>
              <p:cNvSpPr>
                <a:spLocks noChangeShapeType="1"/>
              </p:cNvSpPr>
              <p:nvPr/>
            </p:nvSpPr>
            <p:spPr bwMode="auto">
              <a:xfrm>
                <a:off x="4906963" y="4518026"/>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71" name="Line 219">
                <a:extLst>
                  <a:ext uri="{FF2B5EF4-FFF2-40B4-BE49-F238E27FC236}">
                    <a16:creationId xmlns:a16="http://schemas.microsoft.com/office/drawing/2014/main" id="{A1534FBB-54E4-4D80-904E-F4DE12D9E6A4}"/>
                  </a:ext>
                </a:extLst>
              </p:cNvPr>
              <p:cNvSpPr>
                <a:spLocks noChangeShapeType="1"/>
              </p:cNvSpPr>
              <p:nvPr/>
            </p:nvSpPr>
            <p:spPr bwMode="auto">
              <a:xfrm>
                <a:off x="4906963" y="4318001"/>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72" name="Line 220">
                <a:extLst>
                  <a:ext uri="{FF2B5EF4-FFF2-40B4-BE49-F238E27FC236}">
                    <a16:creationId xmlns:a16="http://schemas.microsoft.com/office/drawing/2014/main" id="{4DA9E29B-380A-4D8F-A14B-12F9665307CC}"/>
                  </a:ext>
                </a:extLst>
              </p:cNvPr>
              <p:cNvSpPr>
                <a:spLocks noChangeShapeType="1"/>
              </p:cNvSpPr>
              <p:nvPr/>
            </p:nvSpPr>
            <p:spPr bwMode="auto">
              <a:xfrm>
                <a:off x="4906963" y="4119564"/>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73" name="Line 221">
                <a:extLst>
                  <a:ext uri="{FF2B5EF4-FFF2-40B4-BE49-F238E27FC236}">
                    <a16:creationId xmlns:a16="http://schemas.microsoft.com/office/drawing/2014/main" id="{74F8C8E3-9627-48AE-B78E-881B0F10527F}"/>
                  </a:ext>
                </a:extLst>
              </p:cNvPr>
              <p:cNvSpPr>
                <a:spLocks noChangeShapeType="1"/>
              </p:cNvSpPr>
              <p:nvPr/>
            </p:nvSpPr>
            <p:spPr bwMode="auto">
              <a:xfrm>
                <a:off x="4906963" y="3919539"/>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74" name="Line 222">
                <a:extLst>
                  <a:ext uri="{FF2B5EF4-FFF2-40B4-BE49-F238E27FC236}">
                    <a16:creationId xmlns:a16="http://schemas.microsoft.com/office/drawing/2014/main" id="{645078EF-0AE8-457B-B556-5FD097C58B04}"/>
                  </a:ext>
                </a:extLst>
              </p:cNvPr>
              <p:cNvSpPr>
                <a:spLocks noChangeShapeType="1"/>
              </p:cNvSpPr>
              <p:nvPr/>
            </p:nvSpPr>
            <p:spPr bwMode="auto">
              <a:xfrm>
                <a:off x="4906963" y="3719514"/>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75" name="Line 223">
                <a:extLst>
                  <a:ext uri="{FF2B5EF4-FFF2-40B4-BE49-F238E27FC236}">
                    <a16:creationId xmlns:a16="http://schemas.microsoft.com/office/drawing/2014/main" id="{A57539B6-BF3F-42BA-AA1C-41983C029647}"/>
                  </a:ext>
                </a:extLst>
              </p:cNvPr>
              <p:cNvSpPr>
                <a:spLocks noChangeShapeType="1"/>
              </p:cNvSpPr>
              <p:nvPr/>
            </p:nvSpPr>
            <p:spPr bwMode="auto">
              <a:xfrm>
                <a:off x="4906963" y="3519489"/>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76" name="Line 224">
                <a:extLst>
                  <a:ext uri="{FF2B5EF4-FFF2-40B4-BE49-F238E27FC236}">
                    <a16:creationId xmlns:a16="http://schemas.microsoft.com/office/drawing/2014/main" id="{903F8318-F3C4-4CA4-B698-6D37EFF81723}"/>
                  </a:ext>
                </a:extLst>
              </p:cNvPr>
              <p:cNvSpPr>
                <a:spLocks noChangeShapeType="1"/>
              </p:cNvSpPr>
              <p:nvPr/>
            </p:nvSpPr>
            <p:spPr bwMode="auto">
              <a:xfrm>
                <a:off x="4906963" y="3321051"/>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77" name="Line 225">
                <a:extLst>
                  <a:ext uri="{FF2B5EF4-FFF2-40B4-BE49-F238E27FC236}">
                    <a16:creationId xmlns:a16="http://schemas.microsoft.com/office/drawing/2014/main" id="{3225A0DA-5260-4898-8308-DEB9D2B7DF91}"/>
                  </a:ext>
                </a:extLst>
              </p:cNvPr>
              <p:cNvSpPr>
                <a:spLocks noChangeShapeType="1"/>
              </p:cNvSpPr>
              <p:nvPr/>
            </p:nvSpPr>
            <p:spPr bwMode="auto">
              <a:xfrm>
                <a:off x="4906963" y="3121026"/>
                <a:ext cx="174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278" name="Rectangle 226">
                <a:extLst>
                  <a:ext uri="{FF2B5EF4-FFF2-40B4-BE49-F238E27FC236}">
                    <a16:creationId xmlns:a16="http://schemas.microsoft.com/office/drawing/2014/main" id="{6417DF29-4F6A-474F-9AAD-BCCB556A199C}"/>
                  </a:ext>
                </a:extLst>
              </p:cNvPr>
              <p:cNvSpPr>
                <a:spLocks noChangeArrowheads="1"/>
              </p:cNvSpPr>
              <p:nvPr/>
            </p:nvSpPr>
            <p:spPr bwMode="auto">
              <a:xfrm>
                <a:off x="4776788" y="4673601"/>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4.8</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79" name="Rectangle 227">
                <a:extLst>
                  <a:ext uri="{FF2B5EF4-FFF2-40B4-BE49-F238E27FC236}">
                    <a16:creationId xmlns:a16="http://schemas.microsoft.com/office/drawing/2014/main" id="{99AC47E6-3165-4524-9234-FD52F0048FAB}"/>
                  </a:ext>
                </a:extLst>
              </p:cNvPr>
              <p:cNvSpPr>
                <a:spLocks noChangeArrowheads="1"/>
              </p:cNvSpPr>
              <p:nvPr/>
            </p:nvSpPr>
            <p:spPr bwMode="auto">
              <a:xfrm>
                <a:off x="4832351" y="4475164"/>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5</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80" name="Rectangle 228">
                <a:extLst>
                  <a:ext uri="{FF2B5EF4-FFF2-40B4-BE49-F238E27FC236}">
                    <a16:creationId xmlns:a16="http://schemas.microsoft.com/office/drawing/2014/main" id="{EF7938FD-E8E3-4926-BC9A-7C512D4E60DA}"/>
                  </a:ext>
                </a:extLst>
              </p:cNvPr>
              <p:cNvSpPr>
                <a:spLocks noChangeArrowheads="1"/>
              </p:cNvSpPr>
              <p:nvPr/>
            </p:nvSpPr>
            <p:spPr bwMode="auto">
              <a:xfrm>
                <a:off x="4776788" y="4276726"/>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5.2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81" name="Rectangle 229">
                <a:extLst>
                  <a:ext uri="{FF2B5EF4-FFF2-40B4-BE49-F238E27FC236}">
                    <a16:creationId xmlns:a16="http://schemas.microsoft.com/office/drawing/2014/main" id="{3C4A434F-4BF0-4681-9E1B-B39912E8FD47}"/>
                  </a:ext>
                </a:extLst>
              </p:cNvPr>
              <p:cNvSpPr>
                <a:spLocks noChangeArrowheads="1"/>
              </p:cNvSpPr>
              <p:nvPr/>
            </p:nvSpPr>
            <p:spPr bwMode="auto">
              <a:xfrm>
                <a:off x="4776788" y="4078289"/>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5.4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82" name="Rectangle 230">
                <a:extLst>
                  <a:ext uri="{FF2B5EF4-FFF2-40B4-BE49-F238E27FC236}">
                    <a16:creationId xmlns:a16="http://schemas.microsoft.com/office/drawing/2014/main" id="{324A0E7C-8817-4E8A-8F17-4D8FA95591F3}"/>
                  </a:ext>
                </a:extLst>
              </p:cNvPr>
              <p:cNvSpPr>
                <a:spLocks noChangeArrowheads="1"/>
              </p:cNvSpPr>
              <p:nvPr/>
            </p:nvSpPr>
            <p:spPr bwMode="auto">
              <a:xfrm>
                <a:off x="4776788" y="3878264"/>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5.6</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83" name="Rectangle 231">
                <a:extLst>
                  <a:ext uri="{FF2B5EF4-FFF2-40B4-BE49-F238E27FC236}">
                    <a16:creationId xmlns:a16="http://schemas.microsoft.com/office/drawing/2014/main" id="{414EDDB7-F835-4EDF-AC48-1E39097209BA}"/>
                  </a:ext>
                </a:extLst>
              </p:cNvPr>
              <p:cNvSpPr>
                <a:spLocks noChangeArrowheads="1"/>
              </p:cNvSpPr>
              <p:nvPr/>
            </p:nvSpPr>
            <p:spPr bwMode="auto">
              <a:xfrm>
                <a:off x="4776788" y="3673476"/>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5.8</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84" name="Rectangle 232">
                <a:extLst>
                  <a:ext uri="{FF2B5EF4-FFF2-40B4-BE49-F238E27FC236}">
                    <a16:creationId xmlns:a16="http://schemas.microsoft.com/office/drawing/2014/main" id="{BA1D3793-7F67-450A-A164-832956500FA8}"/>
                  </a:ext>
                </a:extLst>
              </p:cNvPr>
              <p:cNvSpPr>
                <a:spLocks noChangeArrowheads="1"/>
              </p:cNvSpPr>
              <p:nvPr/>
            </p:nvSpPr>
            <p:spPr bwMode="auto">
              <a:xfrm>
                <a:off x="4832351" y="3475039"/>
                <a:ext cx="352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6</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85" name="Rectangle 233">
                <a:extLst>
                  <a:ext uri="{FF2B5EF4-FFF2-40B4-BE49-F238E27FC236}">
                    <a16:creationId xmlns:a16="http://schemas.microsoft.com/office/drawing/2014/main" id="{9A597AAE-7EC0-49B4-8746-82E0B6E0D1BF}"/>
                  </a:ext>
                </a:extLst>
              </p:cNvPr>
              <p:cNvSpPr>
                <a:spLocks noChangeArrowheads="1"/>
              </p:cNvSpPr>
              <p:nvPr/>
            </p:nvSpPr>
            <p:spPr bwMode="auto">
              <a:xfrm>
                <a:off x="4776788" y="3276601"/>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6.2</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86" name="Rectangle 234">
                <a:extLst>
                  <a:ext uri="{FF2B5EF4-FFF2-40B4-BE49-F238E27FC236}">
                    <a16:creationId xmlns:a16="http://schemas.microsoft.com/office/drawing/2014/main" id="{BF14CFFF-FD4A-409B-AE4D-E92B357B2B6A}"/>
                  </a:ext>
                </a:extLst>
              </p:cNvPr>
              <p:cNvSpPr>
                <a:spLocks noChangeArrowheads="1"/>
              </p:cNvSpPr>
              <p:nvPr/>
            </p:nvSpPr>
            <p:spPr bwMode="auto">
              <a:xfrm>
                <a:off x="4776788" y="3078164"/>
                <a:ext cx="88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6.4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87" name="Rectangle 235">
                <a:extLst>
                  <a:ext uri="{FF2B5EF4-FFF2-40B4-BE49-F238E27FC236}">
                    <a16:creationId xmlns:a16="http://schemas.microsoft.com/office/drawing/2014/main" id="{251EEAA6-3EC9-4515-8625-F3F39BECC2BC}"/>
                  </a:ext>
                </a:extLst>
              </p:cNvPr>
              <p:cNvSpPr>
                <a:spLocks noChangeArrowheads="1"/>
              </p:cNvSpPr>
              <p:nvPr/>
            </p:nvSpPr>
            <p:spPr bwMode="auto">
              <a:xfrm rot="16200000">
                <a:off x="4692472" y="4124440"/>
                <a:ext cx="368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c</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88" name="Rectangle 236">
                <a:extLst>
                  <a:ext uri="{FF2B5EF4-FFF2-40B4-BE49-F238E27FC236}">
                    <a16:creationId xmlns:a16="http://schemas.microsoft.com/office/drawing/2014/main" id="{E0A3582F-929B-4DA7-A265-77E27BF3562B}"/>
                  </a:ext>
                </a:extLst>
              </p:cNvPr>
              <p:cNvSpPr>
                <a:spLocks noChangeArrowheads="1"/>
              </p:cNvSpPr>
              <p:nvPr/>
            </p:nvSpPr>
            <p:spPr bwMode="auto">
              <a:xfrm rot="16200000">
                <a:off x="4690068" y="4086340"/>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u</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89" name="Rectangle 237">
                <a:extLst>
                  <a:ext uri="{FF2B5EF4-FFF2-40B4-BE49-F238E27FC236}">
                    <a16:creationId xmlns:a16="http://schemas.microsoft.com/office/drawing/2014/main" id="{AA4E9737-BEB8-4D5F-AF78-FEC016A924C8}"/>
                  </a:ext>
                </a:extLst>
              </p:cNvPr>
              <p:cNvSpPr>
                <a:spLocks noChangeArrowheads="1"/>
              </p:cNvSpPr>
              <p:nvPr/>
            </p:nvSpPr>
            <p:spPr bwMode="auto">
              <a:xfrm rot="16200000">
                <a:off x="4680450" y="4030777"/>
                <a:ext cx="6091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m</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90" name="Rectangle 238">
                <a:extLst>
                  <a:ext uri="{FF2B5EF4-FFF2-40B4-BE49-F238E27FC236}">
                    <a16:creationId xmlns:a16="http://schemas.microsoft.com/office/drawing/2014/main" id="{32107AF9-9E54-4820-BD29-CE9732895CA4}"/>
                  </a:ext>
                </a:extLst>
              </p:cNvPr>
              <p:cNvSpPr>
                <a:spLocks noChangeArrowheads="1"/>
              </p:cNvSpPr>
              <p:nvPr/>
            </p:nvSpPr>
            <p:spPr bwMode="auto">
              <a:xfrm rot="16200000">
                <a:off x="4690068" y="3981565"/>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u</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91" name="Rectangle 239">
                <a:extLst>
                  <a:ext uri="{FF2B5EF4-FFF2-40B4-BE49-F238E27FC236}">
                    <a16:creationId xmlns:a16="http://schemas.microsoft.com/office/drawing/2014/main" id="{059104A1-94E0-4A87-AAE2-F98A2422EDD8}"/>
                  </a:ext>
                </a:extLst>
              </p:cNvPr>
              <p:cNvSpPr>
                <a:spLocks noChangeArrowheads="1"/>
              </p:cNvSpPr>
              <p:nvPr/>
            </p:nvSpPr>
            <p:spPr bwMode="auto">
              <a:xfrm rot="16200000">
                <a:off x="4702892" y="3949815"/>
                <a:ext cx="1603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l</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92" name="Rectangle 240">
                <a:extLst>
                  <a:ext uri="{FF2B5EF4-FFF2-40B4-BE49-F238E27FC236}">
                    <a16:creationId xmlns:a16="http://schemas.microsoft.com/office/drawing/2014/main" id="{009C0E1C-DC43-4EBC-8883-64965C3A769A}"/>
                  </a:ext>
                </a:extLst>
              </p:cNvPr>
              <p:cNvSpPr>
                <a:spLocks noChangeArrowheads="1"/>
              </p:cNvSpPr>
              <p:nvPr/>
            </p:nvSpPr>
            <p:spPr bwMode="auto">
              <a:xfrm rot="16200000">
                <a:off x="4690068" y="3919652"/>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a</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93" name="Rectangle 241">
                <a:extLst>
                  <a:ext uri="{FF2B5EF4-FFF2-40B4-BE49-F238E27FC236}">
                    <a16:creationId xmlns:a16="http://schemas.microsoft.com/office/drawing/2014/main" id="{BDB32B2E-5AE4-4B95-B859-F05F82B14F8D}"/>
                  </a:ext>
                </a:extLst>
              </p:cNvPr>
              <p:cNvSpPr>
                <a:spLocks noChangeArrowheads="1"/>
              </p:cNvSpPr>
              <p:nvPr/>
            </p:nvSpPr>
            <p:spPr bwMode="auto">
              <a:xfrm rot="16200000">
                <a:off x="4700487" y="3884727"/>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t</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94" name="Rectangle 242">
                <a:extLst>
                  <a:ext uri="{FF2B5EF4-FFF2-40B4-BE49-F238E27FC236}">
                    <a16:creationId xmlns:a16="http://schemas.microsoft.com/office/drawing/2014/main" id="{BEDE54A8-13FD-4D1F-85A8-B5441D655708}"/>
                  </a:ext>
                </a:extLst>
              </p:cNvPr>
              <p:cNvSpPr>
                <a:spLocks noChangeArrowheads="1"/>
              </p:cNvSpPr>
              <p:nvPr/>
            </p:nvSpPr>
            <p:spPr bwMode="auto">
              <a:xfrm rot="16200000">
                <a:off x="4702892" y="3868852"/>
                <a:ext cx="1603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i</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95" name="Rectangle 243">
                <a:extLst>
                  <a:ext uri="{FF2B5EF4-FFF2-40B4-BE49-F238E27FC236}">
                    <a16:creationId xmlns:a16="http://schemas.microsoft.com/office/drawing/2014/main" id="{4587C809-BCCD-44FD-BF7E-EA09EF5C5E5B}"/>
                  </a:ext>
                </a:extLst>
              </p:cNvPr>
              <p:cNvSpPr>
                <a:spLocks noChangeArrowheads="1"/>
              </p:cNvSpPr>
              <p:nvPr/>
            </p:nvSpPr>
            <p:spPr bwMode="auto">
              <a:xfrm rot="16200000">
                <a:off x="4692472" y="3838690"/>
                <a:ext cx="368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v</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96" name="Rectangle 244">
                <a:extLst>
                  <a:ext uri="{FF2B5EF4-FFF2-40B4-BE49-F238E27FC236}">
                    <a16:creationId xmlns:a16="http://schemas.microsoft.com/office/drawing/2014/main" id="{EE5D7B46-BEC3-4077-B25C-37CBC01995E5}"/>
                  </a:ext>
                </a:extLst>
              </p:cNvPr>
              <p:cNvSpPr>
                <a:spLocks noChangeArrowheads="1"/>
              </p:cNvSpPr>
              <p:nvPr/>
            </p:nvSpPr>
            <p:spPr bwMode="auto">
              <a:xfrm rot="16200000">
                <a:off x="4690068" y="3800590"/>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97" name="Rectangle 245">
                <a:extLst>
                  <a:ext uri="{FF2B5EF4-FFF2-40B4-BE49-F238E27FC236}">
                    <a16:creationId xmlns:a16="http://schemas.microsoft.com/office/drawing/2014/main" id="{5A0D1C14-C368-467A-BCDB-95B11743CE5A}"/>
                  </a:ext>
                </a:extLst>
              </p:cNvPr>
              <p:cNvSpPr>
                <a:spLocks noChangeArrowheads="1"/>
              </p:cNvSpPr>
              <p:nvPr/>
            </p:nvSpPr>
            <p:spPr bwMode="auto">
              <a:xfrm rot="16200000">
                <a:off x="4700487" y="3767252"/>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 </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98" name="Rectangle 246">
                <a:extLst>
                  <a:ext uri="{FF2B5EF4-FFF2-40B4-BE49-F238E27FC236}">
                    <a16:creationId xmlns:a16="http://schemas.microsoft.com/office/drawing/2014/main" id="{EC0FC194-F499-4054-9399-43CF2E95549D}"/>
                  </a:ext>
                </a:extLst>
              </p:cNvPr>
              <p:cNvSpPr>
                <a:spLocks noChangeArrowheads="1"/>
              </p:cNvSpPr>
              <p:nvPr/>
            </p:nvSpPr>
            <p:spPr bwMode="auto">
              <a:xfrm rot="16200000">
                <a:off x="4690068" y="3745027"/>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d</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299" name="Rectangle 247">
                <a:extLst>
                  <a:ext uri="{FF2B5EF4-FFF2-40B4-BE49-F238E27FC236}">
                    <a16:creationId xmlns:a16="http://schemas.microsoft.com/office/drawing/2014/main" id="{2D3DAC0B-6836-48F5-8C39-90477E87C19A}"/>
                  </a:ext>
                </a:extLst>
              </p:cNvPr>
              <p:cNvSpPr>
                <a:spLocks noChangeArrowheads="1"/>
              </p:cNvSpPr>
              <p:nvPr/>
            </p:nvSpPr>
            <p:spPr bwMode="auto">
              <a:xfrm rot="16200000">
                <a:off x="4690068" y="3702165"/>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00" name="Rectangle 248">
                <a:extLst>
                  <a:ext uri="{FF2B5EF4-FFF2-40B4-BE49-F238E27FC236}">
                    <a16:creationId xmlns:a16="http://schemas.microsoft.com/office/drawing/2014/main" id="{4CBCCF1D-04F5-4644-8A3F-27E86ECCD134}"/>
                  </a:ext>
                </a:extLst>
              </p:cNvPr>
              <p:cNvSpPr>
                <a:spLocks noChangeArrowheads="1"/>
              </p:cNvSpPr>
              <p:nvPr/>
            </p:nvSpPr>
            <p:spPr bwMode="auto">
              <a:xfrm rot="16200000">
                <a:off x="4690068" y="3657715"/>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a</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01" name="Rectangle 249">
                <a:extLst>
                  <a:ext uri="{FF2B5EF4-FFF2-40B4-BE49-F238E27FC236}">
                    <a16:creationId xmlns:a16="http://schemas.microsoft.com/office/drawing/2014/main" id="{172DF6BD-7533-49C5-AF0A-0B5A40E099FA}"/>
                  </a:ext>
                </a:extLst>
              </p:cNvPr>
              <p:cNvSpPr>
                <a:spLocks noChangeArrowheads="1"/>
              </p:cNvSpPr>
              <p:nvPr/>
            </p:nvSpPr>
            <p:spPr bwMode="auto">
              <a:xfrm rot="16200000">
                <a:off x="4700487" y="3624377"/>
                <a:ext cx="208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t</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02" name="Rectangle 250">
                <a:extLst>
                  <a:ext uri="{FF2B5EF4-FFF2-40B4-BE49-F238E27FC236}">
                    <a16:creationId xmlns:a16="http://schemas.microsoft.com/office/drawing/2014/main" id="{2818E0FD-F969-4730-B3ED-FFB109C406E0}"/>
                  </a:ext>
                </a:extLst>
              </p:cNvPr>
              <p:cNvSpPr>
                <a:spLocks noChangeArrowheads="1"/>
              </p:cNvSpPr>
              <p:nvPr/>
            </p:nvSpPr>
            <p:spPr bwMode="auto">
              <a:xfrm rot="16200000">
                <a:off x="4690068" y="3595802"/>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h</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03" name="Rectangle 251">
                <a:extLst>
                  <a:ext uri="{FF2B5EF4-FFF2-40B4-BE49-F238E27FC236}">
                    <a16:creationId xmlns:a16="http://schemas.microsoft.com/office/drawing/2014/main" id="{340BC565-745D-4DDE-96CA-06D5AD6EFF18}"/>
                  </a:ext>
                </a:extLst>
              </p:cNvPr>
              <p:cNvSpPr>
                <a:spLocks noChangeArrowheads="1"/>
              </p:cNvSpPr>
              <p:nvPr/>
            </p:nvSpPr>
            <p:spPr bwMode="auto">
              <a:xfrm rot="16200000">
                <a:off x="4692472" y="3559290"/>
                <a:ext cx="368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accent1">
                        <a:lumMod val="75000"/>
                      </a:schemeClr>
                    </a:solidFill>
                    <a:effectLst/>
                    <a:latin typeface="Arial Narrow" panose="020B0606020202030204" pitchFamily="34" charset="0"/>
                  </a:rPr>
                  <a:t>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04" name="Freeform 252">
                <a:extLst>
                  <a:ext uri="{FF2B5EF4-FFF2-40B4-BE49-F238E27FC236}">
                    <a16:creationId xmlns:a16="http://schemas.microsoft.com/office/drawing/2014/main" id="{4C41E629-43F2-423F-BADD-96C220EFA2CE}"/>
                  </a:ext>
                </a:extLst>
              </p:cNvPr>
              <p:cNvSpPr>
                <a:spLocks/>
              </p:cNvSpPr>
              <p:nvPr/>
            </p:nvSpPr>
            <p:spPr bwMode="auto">
              <a:xfrm>
                <a:off x="4919663" y="3060701"/>
                <a:ext cx="41275" cy="41275"/>
              </a:xfrm>
              <a:custGeom>
                <a:avLst/>
                <a:gdLst>
                  <a:gd name="T0" fmla="*/ 0 w 105"/>
                  <a:gd name="T1" fmla="*/ 100 h 105"/>
                  <a:gd name="T2" fmla="*/ 1 w 105"/>
                  <a:gd name="T3" fmla="*/ 97 h 105"/>
                  <a:gd name="T4" fmla="*/ 46 w 105"/>
                  <a:gd name="T5" fmla="*/ 52 h 105"/>
                  <a:gd name="T6" fmla="*/ 1 w 105"/>
                  <a:gd name="T7" fmla="*/ 7 h 105"/>
                  <a:gd name="T8" fmla="*/ 0 w 105"/>
                  <a:gd name="T9" fmla="*/ 5 h 105"/>
                  <a:gd name="T10" fmla="*/ 1 w 105"/>
                  <a:gd name="T11" fmla="*/ 2 h 105"/>
                  <a:gd name="T12" fmla="*/ 4 w 105"/>
                  <a:gd name="T13" fmla="*/ 0 h 105"/>
                  <a:gd name="T14" fmla="*/ 8 w 105"/>
                  <a:gd name="T15" fmla="*/ 2 h 105"/>
                  <a:gd name="T16" fmla="*/ 52 w 105"/>
                  <a:gd name="T17" fmla="*/ 46 h 105"/>
                  <a:gd name="T18" fmla="*/ 97 w 105"/>
                  <a:gd name="T19" fmla="*/ 2 h 105"/>
                  <a:gd name="T20" fmla="*/ 100 w 105"/>
                  <a:gd name="T21" fmla="*/ 0 h 105"/>
                  <a:gd name="T22" fmla="*/ 103 w 105"/>
                  <a:gd name="T23" fmla="*/ 2 h 105"/>
                  <a:gd name="T24" fmla="*/ 105 w 105"/>
                  <a:gd name="T25" fmla="*/ 5 h 105"/>
                  <a:gd name="T26" fmla="*/ 103 w 105"/>
                  <a:gd name="T27" fmla="*/ 7 h 105"/>
                  <a:gd name="T28" fmla="*/ 58 w 105"/>
                  <a:gd name="T29" fmla="*/ 52 h 105"/>
                  <a:gd name="T30" fmla="*/ 103 w 105"/>
                  <a:gd name="T31" fmla="*/ 97 h 105"/>
                  <a:gd name="T32" fmla="*/ 105 w 105"/>
                  <a:gd name="T33" fmla="*/ 100 h 105"/>
                  <a:gd name="T34" fmla="*/ 103 w 105"/>
                  <a:gd name="T35" fmla="*/ 103 h 105"/>
                  <a:gd name="T36" fmla="*/ 100 w 105"/>
                  <a:gd name="T37" fmla="*/ 105 h 105"/>
                  <a:gd name="T38" fmla="*/ 97 w 105"/>
                  <a:gd name="T39" fmla="*/ 103 h 105"/>
                  <a:gd name="T40" fmla="*/ 52 w 105"/>
                  <a:gd name="T41" fmla="*/ 58 h 105"/>
                  <a:gd name="T42" fmla="*/ 8 w 105"/>
                  <a:gd name="T43" fmla="*/ 103 h 105"/>
                  <a:gd name="T44" fmla="*/ 4 w 105"/>
                  <a:gd name="T45" fmla="*/ 105 h 105"/>
                  <a:gd name="T46" fmla="*/ 1 w 105"/>
                  <a:gd name="T47" fmla="*/ 103 h 105"/>
                  <a:gd name="T48" fmla="*/ 0 w 105"/>
                  <a:gd name="T49"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05">
                    <a:moveTo>
                      <a:pt x="0" y="100"/>
                    </a:moveTo>
                    <a:cubicBezTo>
                      <a:pt x="0" y="99"/>
                      <a:pt x="1" y="98"/>
                      <a:pt x="1" y="97"/>
                    </a:cubicBezTo>
                    <a:lnTo>
                      <a:pt x="46" y="52"/>
                    </a:lnTo>
                    <a:lnTo>
                      <a:pt x="1" y="7"/>
                    </a:lnTo>
                    <a:cubicBezTo>
                      <a:pt x="1" y="7"/>
                      <a:pt x="0" y="6"/>
                      <a:pt x="0" y="5"/>
                    </a:cubicBezTo>
                    <a:cubicBezTo>
                      <a:pt x="0" y="4"/>
                      <a:pt x="1" y="3"/>
                      <a:pt x="1" y="2"/>
                    </a:cubicBezTo>
                    <a:cubicBezTo>
                      <a:pt x="2" y="1"/>
                      <a:pt x="3" y="0"/>
                      <a:pt x="4" y="0"/>
                    </a:cubicBezTo>
                    <a:cubicBezTo>
                      <a:pt x="5" y="0"/>
                      <a:pt x="7" y="1"/>
                      <a:pt x="8" y="2"/>
                    </a:cubicBezTo>
                    <a:lnTo>
                      <a:pt x="52" y="46"/>
                    </a:lnTo>
                    <a:lnTo>
                      <a:pt x="97" y="2"/>
                    </a:lnTo>
                    <a:cubicBezTo>
                      <a:pt x="98" y="1"/>
                      <a:pt x="99" y="0"/>
                      <a:pt x="100" y="0"/>
                    </a:cubicBezTo>
                    <a:cubicBezTo>
                      <a:pt x="101" y="0"/>
                      <a:pt x="102" y="1"/>
                      <a:pt x="103" y="2"/>
                    </a:cubicBezTo>
                    <a:cubicBezTo>
                      <a:pt x="104" y="3"/>
                      <a:pt x="105" y="4"/>
                      <a:pt x="105" y="5"/>
                    </a:cubicBezTo>
                    <a:cubicBezTo>
                      <a:pt x="105" y="6"/>
                      <a:pt x="104" y="7"/>
                      <a:pt x="103" y="7"/>
                    </a:cubicBezTo>
                    <a:lnTo>
                      <a:pt x="58" y="52"/>
                    </a:lnTo>
                    <a:lnTo>
                      <a:pt x="103" y="97"/>
                    </a:lnTo>
                    <a:cubicBezTo>
                      <a:pt x="104" y="98"/>
                      <a:pt x="105" y="99"/>
                      <a:pt x="105" y="100"/>
                    </a:cubicBezTo>
                    <a:cubicBezTo>
                      <a:pt x="105" y="101"/>
                      <a:pt x="104" y="102"/>
                      <a:pt x="103" y="103"/>
                    </a:cubicBezTo>
                    <a:cubicBezTo>
                      <a:pt x="102" y="104"/>
                      <a:pt x="101" y="105"/>
                      <a:pt x="100" y="105"/>
                    </a:cubicBezTo>
                    <a:cubicBezTo>
                      <a:pt x="99" y="105"/>
                      <a:pt x="98" y="104"/>
                      <a:pt x="97" y="103"/>
                    </a:cubicBezTo>
                    <a:lnTo>
                      <a:pt x="52" y="58"/>
                    </a:lnTo>
                    <a:lnTo>
                      <a:pt x="8" y="103"/>
                    </a:lnTo>
                    <a:cubicBezTo>
                      <a:pt x="7" y="104"/>
                      <a:pt x="6" y="105"/>
                      <a:pt x="4" y="105"/>
                    </a:cubicBezTo>
                    <a:cubicBezTo>
                      <a:pt x="3" y="105"/>
                      <a:pt x="2" y="104"/>
                      <a:pt x="1" y="103"/>
                    </a:cubicBezTo>
                    <a:cubicBezTo>
                      <a:pt x="1" y="102"/>
                      <a:pt x="0" y="101"/>
                      <a:pt x="0" y="10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05" name="Rectangle 253">
                <a:extLst>
                  <a:ext uri="{FF2B5EF4-FFF2-40B4-BE49-F238E27FC236}">
                    <a16:creationId xmlns:a16="http://schemas.microsoft.com/office/drawing/2014/main" id="{1502174E-40E3-406F-80A0-EF5C86529733}"/>
                  </a:ext>
                </a:extLst>
              </p:cNvPr>
              <p:cNvSpPr>
                <a:spLocks noChangeArrowheads="1"/>
              </p:cNvSpPr>
              <p:nvPr/>
            </p:nvSpPr>
            <p:spPr bwMode="auto">
              <a:xfrm>
                <a:off x="4975226" y="3027364"/>
                <a:ext cx="705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accent1">
                        <a:lumMod val="75000"/>
                      </a:schemeClr>
                    </a:solidFill>
                    <a:effectLst/>
                    <a:latin typeface="Arial Narrow" panose="020B0606020202030204" pitchFamily="34" charset="0"/>
                  </a:rPr>
                  <a:t>10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06" name="Rectangle 254">
                <a:extLst>
                  <a:ext uri="{FF2B5EF4-FFF2-40B4-BE49-F238E27FC236}">
                    <a16:creationId xmlns:a16="http://schemas.microsoft.com/office/drawing/2014/main" id="{63C99D5D-4CB5-4E90-AE13-DF50CBDF0E30}"/>
                  </a:ext>
                </a:extLst>
              </p:cNvPr>
              <p:cNvSpPr>
                <a:spLocks noChangeArrowheads="1"/>
              </p:cNvSpPr>
              <p:nvPr/>
            </p:nvSpPr>
            <p:spPr bwMode="auto">
              <a:xfrm>
                <a:off x="5056188" y="2997201"/>
                <a:ext cx="28854"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0" u="none" strike="noStrike" cap="none" normalizeH="0" baseline="0">
                    <a:ln>
                      <a:noFill/>
                    </a:ln>
                    <a:solidFill>
                      <a:schemeClr val="accent1">
                        <a:lumMod val="75000"/>
                      </a:schemeClr>
                    </a:solidFill>
                    <a:effectLst/>
                    <a:latin typeface="Arial Narrow" panose="020B0606020202030204" pitchFamily="34" charset="0"/>
                  </a:rPr>
                  <a:t>4</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07" name="Rectangle 255">
                <a:extLst>
                  <a:ext uri="{FF2B5EF4-FFF2-40B4-BE49-F238E27FC236}">
                    <a16:creationId xmlns:a16="http://schemas.microsoft.com/office/drawing/2014/main" id="{08AAC11F-02DD-418C-99B5-80CD41B47C42}"/>
                  </a:ext>
                </a:extLst>
              </p:cNvPr>
              <p:cNvSpPr>
                <a:spLocks noChangeArrowheads="1"/>
              </p:cNvSpPr>
              <p:nvPr/>
            </p:nvSpPr>
            <p:spPr bwMode="auto">
              <a:xfrm>
                <a:off x="5335588" y="2941639"/>
                <a:ext cx="7149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accent1">
                        <a:lumMod val="75000"/>
                      </a:schemeClr>
                    </a:solidFill>
                    <a:effectLst/>
                    <a:latin typeface="Arial Narrow" panose="020B0606020202030204" pitchFamily="34" charset="0"/>
                  </a:rPr>
                  <a:t>Exit strategies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308" name="Freeform 256">
                <a:extLst>
                  <a:ext uri="{FF2B5EF4-FFF2-40B4-BE49-F238E27FC236}">
                    <a16:creationId xmlns:a16="http://schemas.microsoft.com/office/drawing/2014/main" id="{E35C0956-92E4-4A37-9C3B-768ABCC8A98C}"/>
                  </a:ext>
                </a:extLst>
              </p:cNvPr>
              <p:cNvSpPr>
                <a:spLocks noEditPoints="1"/>
              </p:cNvSpPr>
              <p:nvPr/>
            </p:nvSpPr>
            <p:spPr bwMode="auto">
              <a:xfrm>
                <a:off x="4905376" y="3236914"/>
                <a:ext cx="1600200" cy="504825"/>
              </a:xfrm>
              <a:custGeom>
                <a:avLst/>
                <a:gdLst>
                  <a:gd name="T0" fmla="*/ 977 w 1008"/>
                  <a:gd name="T1" fmla="*/ 311 h 318"/>
                  <a:gd name="T2" fmla="*/ 957 w 1008"/>
                  <a:gd name="T3" fmla="*/ 309 h 318"/>
                  <a:gd name="T4" fmla="*/ 941 w 1008"/>
                  <a:gd name="T5" fmla="*/ 310 h 318"/>
                  <a:gd name="T6" fmla="*/ 930 w 1008"/>
                  <a:gd name="T7" fmla="*/ 308 h 318"/>
                  <a:gd name="T8" fmla="*/ 914 w 1008"/>
                  <a:gd name="T9" fmla="*/ 304 h 318"/>
                  <a:gd name="T10" fmla="*/ 883 w 1008"/>
                  <a:gd name="T11" fmla="*/ 300 h 318"/>
                  <a:gd name="T12" fmla="*/ 864 w 1008"/>
                  <a:gd name="T13" fmla="*/ 298 h 318"/>
                  <a:gd name="T14" fmla="*/ 848 w 1008"/>
                  <a:gd name="T15" fmla="*/ 299 h 318"/>
                  <a:gd name="T16" fmla="*/ 836 w 1008"/>
                  <a:gd name="T17" fmla="*/ 297 h 318"/>
                  <a:gd name="T18" fmla="*/ 821 w 1008"/>
                  <a:gd name="T19" fmla="*/ 293 h 318"/>
                  <a:gd name="T20" fmla="*/ 790 w 1008"/>
                  <a:gd name="T21" fmla="*/ 289 h 318"/>
                  <a:gd name="T22" fmla="*/ 771 w 1008"/>
                  <a:gd name="T23" fmla="*/ 287 h 318"/>
                  <a:gd name="T24" fmla="*/ 755 w 1008"/>
                  <a:gd name="T25" fmla="*/ 287 h 318"/>
                  <a:gd name="T26" fmla="*/ 743 w 1008"/>
                  <a:gd name="T27" fmla="*/ 286 h 318"/>
                  <a:gd name="T28" fmla="*/ 728 w 1008"/>
                  <a:gd name="T29" fmla="*/ 281 h 318"/>
                  <a:gd name="T30" fmla="*/ 697 w 1008"/>
                  <a:gd name="T31" fmla="*/ 278 h 318"/>
                  <a:gd name="T32" fmla="*/ 677 w 1008"/>
                  <a:gd name="T33" fmla="*/ 275 h 318"/>
                  <a:gd name="T34" fmla="*/ 662 w 1008"/>
                  <a:gd name="T35" fmla="*/ 276 h 318"/>
                  <a:gd name="T36" fmla="*/ 650 w 1008"/>
                  <a:gd name="T37" fmla="*/ 275 h 318"/>
                  <a:gd name="T38" fmla="*/ 635 w 1008"/>
                  <a:gd name="T39" fmla="*/ 270 h 318"/>
                  <a:gd name="T40" fmla="*/ 603 w 1008"/>
                  <a:gd name="T41" fmla="*/ 267 h 318"/>
                  <a:gd name="T42" fmla="*/ 589 w 1008"/>
                  <a:gd name="T43" fmla="*/ 257 h 318"/>
                  <a:gd name="T44" fmla="*/ 578 w 1008"/>
                  <a:gd name="T45" fmla="*/ 246 h 318"/>
                  <a:gd name="T46" fmla="*/ 572 w 1008"/>
                  <a:gd name="T47" fmla="*/ 236 h 318"/>
                  <a:gd name="T48" fmla="*/ 565 w 1008"/>
                  <a:gd name="T49" fmla="*/ 222 h 318"/>
                  <a:gd name="T50" fmla="*/ 547 w 1008"/>
                  <a:gd name="T51" fmla="*/ 197 h 318"/>
                  <a:gd name="T52" fmla="*/ 536 w 1008"/>
                  <a:gd name="T53" fmla="*/ 180 h 318"/>
                  <a:gd name="T54" fmla="*/ 525 w 1008"/>
                  <a:gd name="T55" fmla="*/ 169 h 318"/>
                  <a:gd name="T56" fmla="*/ 517 w 1008"/>
                  <a:gd name="T57" fmla="*/ 161 h 318"/>
                  <a:gd name="T58" fmla="*/ 507 w 1008"/>
                  <a:gd name="T59" fmla="*/ 149 h 318"/>
                  <a:gd name="T60" fmla="*/ 483 w 1008"/>
                  <a:gd name="T61" fmla="*/ 129 h 318"/>
                  <a:gd name="T62" fmla="*/ 468 w 1008"/>
                  <a:gd name="T63" fmla="*/ 116 h 318"/>
                  <a:gd name="T64" fmla="*/ 454 w 1008"/>
                  <a:gd name="T65" fmla="*/ 111 h 318"/>
                  <a:gd name="T66" fmla="*/ 442 w 1008"/>
                  <a:gd name="T67" fmla="*/ 108 h 318"/>
                  <a:gd name="T68" fmla="*/ 428 w 1008"/>
                  <a:gd name="T69" fmla="*/ 101 h 318"/>
                  <a:gd name="T70" fmla="*/ 397 w 1008"/>
                  <a:gd name="T71" fmla="*/ 94 h 318"/>
                  <a:gd name="T72" fmla="*/ 379 w 1008"/>
                  <a:gd name="T73" fmla="*/ 89 h 318"/>
                  <a:gd name="T74" fmla="*/ 378 w 1008"/>
                  <a:gd name="T75" fmla="*/ 91 h 318"/>
                  <a:gd name="T76" fmla="*/ 367 w 1008"/>
                  <a:gd name="T77" fmla="*/ 93 h 318"/>
                  <a:gd name="T78" fmla="*/ 351 w 1008"/>
                  <a:gd name="T79" fmla="*/ 92 h 318"/>
                  <a:gd name="T80" fmla="*/ 320 w 1008"/>
                  <a:gd name="T81" fmla="*/ 96 h 318"/>
                  <a:gd name="T82" fmla="*/ 300 w 1008"/>
                  <a:gd name="T83" fmla="*/ 98 h 318"/>
                  <a:gd name="T84" fmla="*/ 285 w 1008"/>
                  <a:gd name="T85" fmla="*/ 102 h 318"/>
                  <a:gd name="T86" fmla="*/ 273 w 1008"/>
                  <a:gd name="T87" fmla="*/ 102 h 318"/>
                  <a:gd name="T88" fmla="*/ 257 w 1008"/>
                  <a:gd name="T89" fmla="*/ 100 h 318"/>
                  <a:gd name="T90" fmla="*/ 226 w 1008"/>
                  <a:gd name="T91" fmla="*/ 102 h 318"/>
                  <a:gd name="T92" fmla="*/ 208 w 1008"/>
                  <a:gd name="T93" fmla="*/ 96 h 318"/>
                  <a:gd name="T94" fmla="*/ 192 w 1008"/>
                  <a:gd name="T95" fmla="*/ 94 h 318"/>
                  <a:gd name="T96" fmla="*/ 181 w 1008"/>
                  <a:gd name="T97" fmla="*/ 91 h 318"/>
                  <a:gd name="T98" fmla="*/ 166 w 1008"/>
                  <a:gd name="T99" fmla="*/ 84 h 318"/>
                  <a:gd name="T100" fmla="*/ 137 w 1008"/>
                  <a:gd name="T101" fmla="*/ 74 h 318"/>
                  <a:gd name="T102" fmla="*/ 119 w 1008"/>
                  <a:gd name="T103" fmla="*/ 67 h 318"/>
                  <a:gd name="T104" fmla="*/ 103 w 1008"/>
                  <a:gd name="T105" fmla="*/ 63 h 318"/>
                  <a:gd name="T106" fmla="*/ 93 w 1008"/>
                  <a:gd name="T107" fmla="*/ 57 h 318"/>
                  <a:gd name="T108" fmla="*/ 80 w 1008"/>
                  <a:gd name="T109" fmla="*/ 48 h 318"/>
                  <a:gd name="T110" fmla="*/ 52 w 1008"/>
                  <a:gd name="T111" fmla="*/ 34 h 318"/>
                  <a:gd name="T112" fmla="*/ 34 w 1008"/>
                  <a:gd name="T113" fmla="*/ 26 h 318"/>
                  <a:gd name="T114" fmla="*/ 20 w 1008"/>
                  <a:gd name="T115" fmla="*/ 19 h 318"/>
                  <a:gd name="T116" fmla="*/ 11 w 1008"/>
                  <a:gd name="T117" fmla="*/ 12 h 318"/>
                  <a:gd name="T118" fmla="*/ 3 w 1008"/>
                  <a:gd name="T119"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8" h="318">
                    <a:moveTo>
                      <a:pt x="992" y="313"/>
                    </a:moveTo>
                    <a:lnTo>
                      <a:pt x="988" y="313"/>
                    </a:lnTo>
                    <a:lnTo>
                      <a:pt x="988" y="315"/>
                    </a:lnTo>
                    <a:lnTo>
                      <a:pt x="992" y="316"/>
                    </a:lnTo>
                    <a:lnTo>
                      <a:pt x="992" y="313"/>
                    </a:lnTo>
                    <a:close/>
                    <a:moveTo>
                      <a:pt x="977" y="311"/>
                    </a:moveTo>
                    <a:lnTo>
                      <a:pt x="973" y="311"/>
                    </a:lnTo>
                    <a:lnTo>
                      <a:pt x="972" y="313"/>
                    </a:lnTo>
                    <a:lnTo>
                      <a:pt x="976" y="314"/>
                    </a:lnTo>
                    <a:lnTo>
                      <a:pt x="977" y="311"/>
                    </a:lnTo>
                    <a:close/>
                    <a:moveTo>
                      <a:pt x="961" y="309"/>
                    </a:moveTo>
                    <a:lnTo>
                      <a:pt x="957" y="309"/>
                    </a:lnTo>
                    <a:lnTo>
                      <a:pt x="957" y="312"/>
                    </a:lnTo>
                    <a:lnTo>
                      <a:pt x="961" y="312"/>
                    </a:lnTo>
                    <a:lnTo>
                      <a:pt x="961" y="309"/>
                    </a:lnTo>
                    <a:close/>
                    <a:moveTo>
                      <a:pt x="945" y="308"/>
                    </a:moveTo>
                    <a:lnTo>
                      <a:pt x="942" y="307"/>
                    </a:lnTo>
                    <a:lnTo>
                      <a:pt x="941" y="310"/>
                    </a:lnTo>
                    <a:lnTo>
                      <a:pt x="945" y="310"/>
                    </a:lnTo>
                    <a:lnTo>
                      <a:pt x="945" y="308"/>
                    </a:lnTo>
                    <a:close/>
                    <a:moveTo>
                      <a:pt x="930" y="306"/>
                    </a:moveTo>
                    <a:lnTo>
                      <a:pt x="926" y="305"/>
                    </a:lnTo>
                    <a:lnTo>
                      <a:pt x="926" y="308"/>
                    </a:lnTo>
                    <a:lnTo>
                      <a:pt x="930" y="308"/>
                    </a:lnTo>
                    <a:lnTo>
                      <a:pt x="930" y="306"/>
                    </a:lnTo>
                    <a:close/>
                    <a:moveTo>
                      <a:pt x="914" y="304"/>
                    </a:moveTo>
                    <a:lnTo>
                      <a:pt x="910" y="303"/>
                    </a:lnTo>
                    <a:lnTo>
                      <a:pt x="910" y="306"/>
                    </a:lnTo>
                    <a:lnTo>
                      <a:pt x="914" y="306"/>
                    </a:lnTo>
                    <a:lnTo>
                      <a:pt x="914" y="304"/>
                    </a:lnTo>
                    <a:close/>
                    <a:moveTo>
                      <a:pt x="899" y="302"/>
                    </a:moveTo>
                    <a:lnTo>
                      <a:pt x="895" y="302"/>
                    </a:lnTo>
                    <a:lnTo>
                      <a:pt x="895" y="304"/>
                    </a:lnTo>
                    <a:lnTo>
                      <a:pt x="899" y="304"/>
                    </a:lnTo>
                    <a:lnTo>
                      <a:pt x="899" y="302"/>
                    </a:lnTo>
                    <a:close/>
                    <a:moveTo>
                      <a:pt x="883" y="300"/>
                    </a:moveTo>
                    <a:lnTo>
                      <a:pt x="879" y="300"/>
                    </a:lnTo>
                    <a:lnTo>
                      <a:pt x="879" y="302"/>
                    </a:lnTo>
                    <a:lnTo>
                      <a:pt x="883" y="303"/>
                    </a:lnTo>
                    <a:lnTo>
                      <a:pt x="883" y="300"/>
                    </a:lnTo>
                    <a:close/>
                    <a:moveTo>
                      <a:pt x="868" y="298"/>
                    </a:moveTo>
                    <a:lnTo>
                      <a:pt x="864" y="298"/>
                    </a:lnTo>
                    <a:lnTo>
                      <a:pt x="864" y="300"/>
                    </a:lnTo>
                    <a:lnTo>
                      <a:pt x="867" y="301"/>
                    </a:lnTo>
                    <a:lnTo>
                      <a:pt x="868" y="298"/>
                    </a:lnTo>
                    <a:close/>
                    <a:moveTo>
                      <a:pt x="852" y="296"/>
                    </a:moveTo>
                    <a:lnTo>
                      <a:pt x="848" y="296"/>
                    </a:lnTo>
                    <a:lnTo>
                      <a:pt x="848" y="299"/>
                    </a:lnTo>
                    <a:lnTo>
                      <a:pt x="852" y="299"/>
                    </a:lnTo>
                    <a:lnTo>
                      <a:pt x="852" y="296"/>
                    </a:lnTo>
                    <a:close/>
                    <a:moveTo>
                      <a:pt x="837" y="294"/>
                    </a:moveTo>
                    <a:lnTo>
                      <a:pt x="833" y="294"/>
                    </a:lnTo>
                    <a:lnTo>
                      <a:pt x="832" y="297"/>
                    </a:lnTo>
                    <a:lnTo>
                      <a:pt x="836" y="297"/>
                    </a:lnTo>
                    <a:lnTo>
                      <a:pt x="837" y="294"/>
                    </a:lnTo>
                    <a:close/>
                    <a:moveTo>
                      <a:pt x="821" y="293"/>
                    </a:moveTo>
                    <a:lnTo>
                      <a:pt x="817" y="292"/>
                    </a:lnTo>
                    <a:lnTo>
                      <a:pt x="817" y="295"/>
                    </a:lnTo>
                    <a:lnTo>
                      <a:pt x="821" y="295"/>
                    </a:lnTo>
                    <a:lnTo>
                      <a:pt x="821" y="293"/>
                    </a:lnTo>
                    <a:close/>
                    <a:moveTo>
                      <a:pt x="806" y="291"/>
                    </a:moveTo>
                    <a:lnTo>
                      <a:pt x="802" y="290"/>
                    </a:lnTo>
                    <a:lnTo>
                      <a:pt x="801" y="293"/>
                    </a:lnTo>
                    <a:lnTo>
                      <a:pt x="805" y="293"/>
                    </a:lnTo>
                    <a:lnTo>
                      <a:pt x="806" y="291"/>
                    </a:lnTo>
                    <a:close/>
                    <a:moveTo>
                      <a:pt x="790" y="289"/>
                    </a:moveTo>
                    <a:lnTo>
                      <a:pt x="786" y="289"/>
                    </a:lnTo>
                    <a:lnTo>
                      <a:pt x="786" y="291"/>
                    </a:lnTo>
                    <a:lnTo>
                      <a:pt x="790" y="291"/>
                    </a:lnTo>
                    <a:lnTo>
                      <a:pt x="790" y="289"/>
                    </a:lnTo>
                    <a:close/>
                    <a:moveTo>
                      <a:pt x="774" y="287"/>
                    </a:moveTo>
                    <a:lnTo>
                      <a:pt x="771" y="287"/>
                    </a:lnTo>
                    <a:lnTo>
                      <a:pt x="770" y="289"/>
                    </a:lnTo>
                    <a:lnTo>
                      <a:pt x="774" y="290"/>
                    </a:lnTo>
                    <a:lnTo>
                      <a:pt x="774" y="287"/>
                    </a:lnTo>
                    <a:close/>
                    <a:moveTo>
                      <a:pt x="759" y="285"/>
                    </a:moveTo>
                    <a:lnTo>
                      <a:pt x="755" y="285"/>
                    </a:lnTo>
                    <a:lnTo>
                      <a:pt x="755" y="287"/>
                    </a:lnTo>
                    <a:lnTo>
                      <a:pt x="759" y="288"/>
                    </a:lnTo>
                    <a:lnTo>
                      <a:pt x="759" y="285"/>
                    </a:lnTo>
                    <a:close/>
                    <a:moveTo>
                      <a:pt x="743" y="283"/>
                    </a:moveTo>
                    <a:lnTo>
                      <a:pt x="739" y="283"/>
                    </a:lnTo>
                    <a:lnTo>
                      <a:pt x="739" y="285"/>
                    </a:lnTo>
                    <a:lnTo>
                      <a:pt x="743" y="286"/>
                    </a:lnTo>
                    <a:lnTo>
                      <a:pt x="743" y="283"/>
                    </a:lnTo>
                    <a:close/>
                    <a:moveTo>
                      <a:pt x="728" y="281"/>
                    </a:moveTo>
                    <a:lnTo>
                      <a:pt x="724" y="281"/>
                    </a:lnTo>
                    <a:lnTo>
                      <a:pt x="724" y="284"/>
                    </a:lnTo>
                    <a:lnTo>
                      <a:pt x="728" y="284"/>
                    </a:lnTo>
                    <a:lnTo>
                      <a:pt x="728" y="281"/>
                    </a:lnTo>
                    <a:close/>
                    <a:moveTo>
                      <a:pt x="712" y="280"/>
                    </a:moveTo>
                    <a:lnTo>
                      <a:pt x="708" y="279"/>
                    </a:lnTo>
                    <a:lnTo>
                      <a:pt x="708" y="282"/>
                    </a:lnTo>
                    <a:lnTo>
                      <a:pt x="712" y="282"/>
                    </a:lnTo>
                    <a:lnTo>
                      <a:pt x="712" y="280"/>
                    </a:lnTo>
                    <a:close/>
                    <a:moveTo>
                      <a:pt x="697" y="278"/>
                    </a:moveTo>
                    <a:lnTo>
                      <a:pt x="693" y="277"/>
                    </a:lnTo>
                    <a:lnTo>
                      <a:pt x="693" y="280"/>
                    </a:lnTo>
                    <a:lnTo>
                      <a:pt x="696" y="280"/>
                    </a:lnTo>
                    <a:lnTo>
                      <a:pt x="697" y="278"/>
                    </a:lnTo>
                    <a:close/>
                    <a:moveTo>
                      <a:pt x="681" y="276"/>
                    </a:moveTo>
                    <a:lnTo>
                      <a:pt x="677" y="275"/>
                    </a:lnTo>
                    <a:lnTo>
                      <a:pt x="677" y="278"/>
                    </a:lnTo>
                    <a:lnTo>
                      <a:pt x="681" y="279"/>
                    </a:lnTo>
                    <a:lnTo>
                      <a:pt x="681" y="276"/>
                    </a:lnTo>
                    <a:close/>
                    <a:moveTo>
                      <a:pt x="666" y="274"/>
                    </a:moveTo>
                    <a:lnTo>
                      <a:pt x="662" y="274"/>
                    </a:lnTo>
                    <a:lnTo>
                      <a:pt x="662" y="276"/>
                    </a:lnTo>
                    <a:lnTo>
                      <a:pt x="665" y="277"/>
                    </a:lnTo>
                    <a:lnTo>
                      <a:pt x="666" y="274"/>
                    </a:lnTo>
                    <a:close/>
                    <a:moveTo>
                      <a:pt x="650" y="272"/>
                    </a:moveTo>
                    <a:lnTo>
                      <a:pt x="646" y="272"/>
                    </a:lnTo>
                    <a:lnTo>
                      <a:pt x="646" y="274"/>
                    </a:lnTo>
                    <a:lnTo>
                      <a:pt x="650" y="275"/>
                    </a:lnTo>
                    <a:lnTo>
                      <a:pt x="650" y="272"/>
                    </a:lnTo>
                    <a:close/>
                    <a:moveTo>
                      <a:pt x="635" y="270"/>
                    </a:moveTo>
                    <a:lnTo>
                      <a:pt x="631" y="270"/>
                    </a:lnTo>
                    <a:lnTo>
                      <a:pt x="630" y="272"/>
                    </a:lnTo>
                    <a:lnTo>
                      <a:pt x="634" y="273"/>
                    </a:lnTo>
                    <a:lnTo>
                      <a:pt x="635" y="270"/>
                    </a:lnTo>
                    <a:close/>
                    <a:moveTo>
                      <a:pt x="619" y="268"/>
                    </a:moveTo>
                    <a:lnTo>
                      <a:pt x="615" y="268"/>
                    </a:lnTo>
                    <a:lnTo>
                      <a:pt x="615" y="271"/>
                    </a:lnTo>
                    <a:lnTo>
                      <a:pt x="619" y="271"/>
                    </a:lnTo>
                    <a:lnTo>
                      <a:pt x="619" y="268"/>
                    </a:lnTo>
                    <a:close/>
                    <a:moveTo>
                      <a:pt x="603" y="267"/>
                    </a:moveTo>
                    <a:lnTo>
                      <a:pt x="600" y="266"/>
                    </a:lnTo>
                    <a:lnTo>
                      <a:pt x="599" y="269"/>
                    </a:lnTo>
                    <a:lnTo>
                      <a:pt x="603" y="269"/>
                    </a:lnTo>
                    <a:lnTo>
                      <a:pt x="603" y="267"/>
                    </a:lnTo>
                    <a:close/>
                    <a:moveTo>
                      <a:pt x="592" y="261"/>
                    </a:moveTo>
                    <a:lnTo>
                      <a:pt x="589" y="257"/>
                    </a:lnTo>
                    <a:lnTo>
                      <a:pt x="587" y="259"/>
                    </a:lnTo>
                    <a:lnTo>
                      <a:pt x="589" y="262"/>
                    </a:lnTo>
                    <a:lnTo>
                      <a:pt x="592" y="261"/>
                    </a:lnTo>
                    <a:close/>
                    <a:moveTo>
                      <a:pt x="583" y="248"/>
                    </a:moveTo>
                    <a:lnTo>
                      <a:pt x="580" y="245"/>
                    </a:lnTo>
                    <a:lnTo>
                      <a:pt x="578" y="246"/>
                    </a:lnTo>
                    <a:lnTo>
                      <a:pt x="581" y="249"/>
                    </a:lnTo>
                    <a:lnTo>
                      <a:pt x="583" y="248"/>
                    </a:lnTo>
                    <a:close/>
                    <a:moveTo>
                      <a:pt x="574" y="235"/>
                    </a:moveTo>
                    <a:lnTo>
                      <a:pt x="572" y="232"/>
                    </a:lnTo>
                    <a:lnTo>
                      <a:pt x="569" y="233"/>
                    </a:lnTo>
                    <a:lnTo>
                      <a:pt x="572" y="236"/>
                    </a:lnTo>
                    <a:lnTo>
                      <a:pt x="574" y="235"/>
                    </a:lnTo>
                    <a:close/>
                    <a:moveTo>
                      <a:pt x="565" y="222"/>
                    </a:moveTo>
                    <a:lnTo>
                      <a:pt x="562" y="219"/>
                    </a:lnTo>
                    <a:lnTo>
                      <a:pt x="561" y="221"/>
                    </a:lnTo>
                    <a:lnTo>
                      <a:pt x="563" y="224"/>
                    </a:lnTo>
                    <a:lnTo>
                      <a:pt x="565" y="222"/>
                    </a:lnTo>
                    <a:close/>
                    <a:moveTo>
                      <a:pt x="556" y="209"/>
                    </a:moveTo>
                    <a:lnTo>
                      <a:pt x="554" y="206"/>
                    </a:lnTo>
                    <a:lnTo>
                      <a:pt x="551" y="208"/>
                    </a:lnTo>
                    <a:lnTo>
                      <a:pt x="554" y="211"/>
                    </a:lnTo>
                    <a:lnTo>
                      <a:pt x="556" y="209"/>
                    </a:lnTo>
                    <a:close/>
                    <a:moveTo>
                      <a:pt x="547" y="197"/>
                    </a:moveTo>
                    <a:lnTo>
                      <a:pt x="545" y="193"/>
                    </a:lnTo>
                    <a:lnTo>
                      <a:pt x="543" y="195"/>
                    </a:lnTo>
                    <a:lnTo>
                      <a:pt x="545" y="198"/>
                    </a:lnTo>
                    <a:lnTo>
                      <a:pt x="547" y="197"/>
                    </a:lnTo>
                    <a:close/>
                    <a:moveTo>
                      <a:pt x="538" y="184"/>
                    </a:moveTo>
                    <a:lnTo>
                      <a:pt x="536" y="180"/>
                    </a:lnTo>
                    <a:lnTo>
                      <a:pt x="534" y="182"/>
                    </a:lnTo>
                    <a:lnTo>
                      <a:pt x="536" y="185"/>
                    </a:lnTo>
                    <a:lnTo>
                      <a:pt x="538" y="184"/>
                    </a:lnTo>
                    <a:close/>
                    <a:moveTo>
                      <a:pt x="529" y="171"/>
                    </a:moveTo>
                    <a:lnTo>
                      <a:pt x="527" y="167"/>
                    </a:lnTo>
                    <a:lnTo>
                      <a:pt x="525" y="169"/>
                    </a:lnTo>
                    <a:lnTo>
                      <a:pt x="527" y="172"/>
                    </a:lnTo>
                    <a:lnTo>
                      <a:pt x="529" y="171"/>
                    </a:lnTo>
                    <a:close/>
                    <a:moveTo>
                      <a:pt x="519" y="159"/>
                    </a:moveTo>
                    <a:lnTo>
                      <a:pt x="516" y="156"/>
                    </a:lnTo>
                    <a:lnTo>
                      <a:pt x="514" y="158"/>
                    </a:lnTo>
                    <a:lnTo>
                      <a:pt x="517" y="161"/>
                    </a:lnTo>
                    <a:lnTo>
                      <a:pt x="519" y="159"/>
                    </a:lnTo>
                    <a:close/>
                    <a:moveTo>
                      <a:pt x="507" y="149"/>
                    </a:moveTo>
                    <a:lnTo>
                      <a:pt x="504" y="146"/>
                    </a:lnTo>
                    <a:lnTo>
                      <a:pt x="502" y="148"/>
                    </a:lnTo>
                    <a:lnTo>
                      <a:pt x="505" y="151"/>
                    </a:lnTo>
                    <a:lnTo>
                      <a:pt x="507" y="149"/>
                    </a:lnTo>
                    <a:close/>
                    <a:moveTo>
                      <a:pt x="495" y="139"/>
                    </a:moveTo>
                    <a:lnTo>
                      <a:pt x="492" y="136"/>
                    </a:lnTo>
                    <a:lnTo>
                      <a:pt x="490" y="138"/>
                    </a:lnTo>
                    <a:lnTo>
                      <a:pt x="493" y="141"/>
                    </a:lnTo>
                    <a:lnTo>
                      <a:pt x="495" y="139"/>
                    </a:lnTo>
                    <a:close/>
                    <a:moveTo>
                      <a:pt x="483" y="129"/>
                    </a:moveTo>
                    <a:lnTo>
                      <a:pt x="480" y="126"/>
                    </a:lnTo>
                    <a:lnTo>
                      <a:pt x="478" y="128"/>
                    </a:lnTo>
                    <a:lnTo>
                      <a:pt x="481" y="131"/>
                    </a:lnTo>
                    <a:lnTo>
                      <a:pt x="483" y="129"/>
                    </a:lnTo>
                    <a:close/>
                    <a:moveTo>
                      <a:pt x="471" y="119"/>
                    </a:moveTo>
                    <a:lnTo>
                      <a:pt x="468" y="116"/>
                    </a:lnTo>
                    <a:lnTo>
                      <a:pt x="466" y="118"/>
                    </a:lnTo>
                    <a:lnTo>
                      <a:pt x="469" y="121"/>
                    </a:lnTo>
                    <a:lnTo>
                      <a:pt x="471" y="119"/>
                    </a:lnTo>
                    <a:close/>
                    <a:moveTo>
                      <a:pt x="458" y="109"/>
                    </a:moveTo>
                    <a:lnTo>
                      <a:pt x="454" y="108"/>
                    </a:lnTo>
                    <a:lnTo>
                      <a:pt x="454" y="111"/>
                    </a:lnTo>
                    <a:lnTo>
                      <a:pt x="457" y="111"/>
                    </a:lnTo>
                    <a:lnTo>
                      <a:pt x="458" y="109"/>
                    </a:lnTo>
                    <a:close/>
                    <a:moveTo>
                      <a:pt x="443" y="105"/>
                    </a:moveTo>
                    <a:lnTo>
                      <a:pt x="439" y="104"/>
                    </a:lnTo>
                    <a:lnTo>
                      <a:pt x="438" y="107"/>
                    </a:lnTo>
                    <a:lnTo>
                      <a:pt x="442" y="108"/>
                    </a:lnTo>
                    <a:lnTo>
                      <a:pt x="443" y="105"/>
                    </a:lnTo>
                    <a:close/>
                    <a:moveTo>
                      <a:pt x="428" y="101"/>
                    </a:moveTo>
                    <a:lnTo>
                      <a:pt x="424" y="100"/>
                    </a:lnTo>
                    <a:lnTo>
                      <a:pt x="423" y="103"/>
                    </a:lnTo>
                    <a:lnTo>
                      <a:pt x="427" y="104"/>
                    </a:lnTo>
                    <a:lnTo>
                      <a:pt x="428" y="101"/>
                    </a:lnTo>
                    <a:close/>
                    <a:moveTo>
                      <a:pt x="413" y="98"/>
                    </a:moveTo>
                    <a:lnTo>
                      <a:pt x="409" y="97"/>
                    </a:lnTo>
                    <a:lnTo>
                      <a:pt x="408" y="99"/>
                    </a:lnTo>
                    <a:lnTo>
                      <a:pt x="412" y="100"/>
                    </a:lnTo>
                    <a:lnTo>
                      <a:pt x="413" y="98"/>
                    </a:lnTo>
                    <a:close/>
                    <a:moveTo>
                      <a:pt x="397" y="94"/>
                    </a:moveTo>
                    <a:lnTo>
                      <a:pt x="393" y="93"/>
                    </a:lnTo>
                    <a:lnTo>
                      <a:pt x="393" y="95"/>
                    </a:lnTo>
                    <a:lnTo>
                      <a:pt x="397" y="96"/>
                    </a:lnTo>
                    <a:lnTo>
                      <a:pt x="397" y="94"/>
                    </a:lnTo>
                    <a:close/>
                    <a:moveTo>
                      <a:pt x="382" y="90"/>
                    </a:moveTo>
                    <a:lnTo>
                      <a:pt x="379" y="89"/>
                    </a:lnTo>
                    <a:lnTo>
                      <a:pt x="379" y="89"/>
                    </a:lnTo>
                    <a:lnTo>
                      <a:pt x="378" y="89"/>
                    </a:lnTo>
                    <a:lnTo>
                      <a:pt x="378" y="92"/>
                    </a:lnTo>
                    <a:lnTo>
                      <a:pt x="379" y="92"/>
                    </a:lnTo>
                    <a:lnTo>
                      <a:pt x="379" y="90"/>
                    </a:lnTo>
                    <a:lnTo>
                      <a:pt x="378" y="91"/>
                    </a:lnTo>
                    <a:lnTo>
                      <a:pt x="381" y="92"/>
                    </a:lnTo>
                    <a:lnTo>
                      <a:pt x="382" y="90"/>
                    </a:lnTo>
                    <a:close/>
                    <a:moveTo>
                      <a:pt x="366" y="90"/>
                    </a:moveTo>
                    <a:lnTo>
                      <a:pt x="362" y="91"/>
                    </a:lnTo>
                    <a:lnTo>
                      <a:pt x="363" y="94"/>
                    </a:lnTo>
                    <a:lnTo>
                      <a:pt x="367" y="93"/>
                    </a:lnTo>
                    <a:lnTo>
                      <a:pt x="366" y="90"/>
                    </a:lnTo>
                    <a:close/>
                    <a:moveTo>
                      <a:pt x="351" y="92"/>
                    </a:moveTo>
                    <a:lnTo>
                      <a:pt x="347" y="93"/>
                    </a:lnTo>
                    <a:lnTo>
                      <a:pt x="347" y="96"/>
                    </a:lnTo>
                    <a:lnTo>
                      <a:pt x="351" y="95"/>
                    </a:lnTo>
                    <a:lnTo>
                      <a:pt x="351" y="92"/>
                    </a:lnTo>
                    <a:close/>
                    <a:moveTo>
                      <a:pt x="335" y="94"/>
                    </a:moveTo>
                    <a:lnTo>
                      <a:pt x="331" y="95"/>
                    </a:lnTo>
                    <a:lnTo>
                      <a:pt x="332" y="98"/>
                    </a:lnTo>
                    <a:lnTo>
                      <a:pt x="335" y="97"/>
                    </a:lnTo>
                    <a:lnTo>
                      <a:pt x="335" y="94"/>
                    </a:lnTo>
                    <a:close/>
                    <a:moveTo>
                      <a:pt x="320" y="96"/>
                    </a:moveTo>
                    <a:lnTo>
                      <a:pt x="316" y="97"/>
                    </a:lnTo>
                    <a:lnTo>
                      <a:pt x="316" y="100"/>
                    </a:lnTo>
                    <a:lnTo>
                      <a:pt x="320" y="99"/>
                    </a:lnTo>
                    <a:lnTo>
                      <a:pt x="320" y="96"/>
                    </a:lnTo>
                    <a:close/>
                    <a:moveTo>
                      <a:pt x="304" y="98"/>
                    </a:moveTo>
                    <a:lnTo>
                      <a:pt x="300" y="98"/>
                    </a:lnTo>
                    <a:lnTo>
                      <a:pt x="300" y="101"/>
                    </a:lnTo>
                    <a:lnTo>
                      <a:pt x="304" y="101"/>
                    </a:lnTo>
                    <a:lnTo>
                      <a:pt x="304" y="98"/>
                    </a:lnTo>
                    <a:close/>
                    <a:moveTo>
                      <a:pt x="289" y="99"/>
                    </a:moveTo>
                    <a:lnTo>
                      <a:pt x="285" y="99"/>
                    </a:lnTo>
                    <a:lnTo>
                      <a:pt x="285" y="102"/>
                    </a:lnTo>
                    <a:lnTo>
                      <a:pt x="289" y="101"/>
                    </a:lnTo>
                    <a:lnTo>
                      <a:pt x="289" y="99"/>
                    </a:lnTo>
                    <a:close/>
                    <a:moveTo>
                      <a:pt x="273" y="100"/>
                    </a:moveTo>
                    <a:lnTo>
                      <a:pt x="269" y="100"/>
                    </a:lnTo>
                    <a:lnTo>
                      <a:pt x="269" y="102"/>
                    </a:lnTo>
                    <a:lnTo>
                      <a:pt x="273" y="102"/>
                    </a:lnTo>
                    <a:lnTo>
                      <a:pt x="273" y="100"/>
                    </a:lnTo>
                    <a:close/>
                    <a:moveTo>
                      <a:pt x="257" y="100"/>
                    </a:moveTo>
                    <a:lnTo>
                      <a:pt x="253" y="100"/>
                    </a:lnTo>
                    <a:lnTo>
                      <a:pt x="253" y="103"/>
                    </a:lnTo>
                    <a:lnTo>
                      <a:pt x="257" y="103"/>
                    </a:lnTo>
                    <a:lnTo>
                      <a:pt x="257" y="100"/>
                    </a:lnTo>
                    <a:close/>
                    <a:moveTo>
                      <a:pt x="242" y="101"/>
                    </a:moveTo>
                    <a:lnTo>
                      <a:pt x="238" y="101"/>
                    </a:lnTo>
                    <a:lnTo>
                      <a:pt x="238" y="104"/>
                    </a:lnTo>
                    <a:lnTo>
                      <a:pt x="242" y="104"/>
                    </a:lnTo>
                    <a:lnTo>
                      <a:pt x="242" y="101"/>
                    </a:lnTo>
                    <a:close/>
                    <a:moveTo>
                      <a:pt x="226" y="102"/>
                    </a:moveTo>
                    <a:lnTo>
                      <a:pt x="223" y="101"/>
                    </a:lnTo>
                    <a:lnTo>
                      <a:pt x="222" y="103"/>
                    </a:lnTo>
                    <a:lnTo>
                      <a:pt x="226" y="104"/>
                    </a:lnTo>
                    <a:lnTo>
                      <a:pt x="226" y="102"/>
                    </a:lnTo>
                    <a:close/>
                    <a:moveTo>
                      <a:pt x="211" y="97"/>
                    </a:moveTo>
                    <a:lnTo>
                      <a:pt x="208" y="96"/>
                    </a:lnTo>
                    <a:lnTo>
                      <a:pt x="207" y="99"/>
                    </a:lnTo>
                    <a:lnTo>
                      <a:pt x="210" y="100"/>
                    </a:lnTo>
                    <a:lnTo>
                      <a:pt x="211" y="97"/>
                    </a:lnTo>
                    <a:close/>
                    <a:moveTo>
                      <a:pt x="196" y="93"/>
                    </a:moveTo>
                    <a:lnTo>
                      <a:pt x="193" y="91"/>
                    </a:lnTo>
                    <a:lnTo>
                      <a:pt x="192" y="94"/>
                    </a:lnTo>
                    <a:lnTo>
                      <a:pt x="196" y="95"/>
                    </a:lnTo>
                    <a:lnTo>
                      <a:pt x="196" y="93"/>
                    </a:lnTo>
                    <a:close/>
                    <a:moveTo>
                      <a:pt x="181" y="88"/>
                    </a:moveTo>
                    <a:lnTo>
                      <a:pt x="178" y="87"/>
                    </a:lnTo>
                    <a:lnTo>
                      <a:pt x="177" y="89"/>
                    </a:lnTo>
                    <a:lnTo>
                      <a:pt x="181" y="91"/>
                    </a:lnTo>
                    <a:lnTo>
                      <a:pt x="181" y="88"/>
                    </a:lnTo>
                    <a:close/>
                    <a:moveTo>
                      <a:pt x="166" y="84"/>
                    </a:moveTo>
                    <a:lnTo>
                      <a:pt x="163" y="82"/>
                    </a:lnTo>
                    <a:lnTo>
                      <a:pt x="162" y="85"/>
                    </a:lnTo>
                    <a:lnTo>
                      <a:pt x="166" y="86"/>
                    </a:lnTo>
                    <a:lnTo>
                      <a:pt x="166" y="84"/>
                    </a:lnTo>
                    <a:close/>
                    <a:moveTo>
                      <a:pt x="152" y="79"/>
                    </a:moveTo>
                    <a:lnTo>
                      <a:pt x="148" y="78"/>
                    </a:lnTo>
                    <a:lnTo>
                      <a:pt x="147" y="80"/>
                    </a:lnTo>
                    <a:lnTo>
                      <a:pt x="151" y="81"/>
                    </a:lnTo>
                    <a:lnTo>
                      <a:pt x="152" y="79"/>
                    </a:lnTo>
                    <a:close/>
                    <a:moveTo>
                      <a:pt x="137" y="74"/>
                    </a:moveTo>
                    <a:lnTo>
                      <a:pt x="133" y="73"/>
                    </a:lnTo>
                    <a:lnTo>
                      <a:pt x="132" y="76"/>
                    </a:lnTo>
                    <a:lnTo>
                      <a:pt x="136" y="77"/>
                    </a:lnTo>
                    <a:lnTo>
                      <a:pt x="137" y="74"/>
                    </a:lnTo>
                    <a:close/>
                    <a:moveTo>
                      <a:pt x="122" y="69"/>
                    </a:moveTo>
                    <a:lnTo>
                      <a:pt x="119" y="67"/>
                    </a:lnTo>
                    <a:lnTo>
                      <a:pt x="118" y="69"/>
                    </a:lnTo>
                    <a:lnTo>
                      <a:pt x="121" y="71"/>
                    </a:lnTo>
                    <a:lnTo>
                      <a:pt x="122" y="69"/>
                    </a:lnTo>
                    <a:close/>
                    <a:moveTo>
                      <a:pt x="108" y="62"/>
                    </a:moveTo>
                    <a:lnTo>
                      <a:pt x="105" y="60"/>
                    </a:lnTo>
                    <a:lnTo>
                      <a:pt x="103" y="63"/>
                    </a:lnTo>
                    <a:lnTo>
                      <a:pt x="107" y="64"/>
                    </a:lnTo>
                    <a:lnTo>
                      <a:pt x="108" y="62"/>
                    </a:lnTo>
                    <a:close/>
                    <a:moveTo>
                      <a:pt x="94" y="55"/>
                    </a:moveTo>
                    <a:lnTo>
                      <a:pt x="91" y="53"/>
                    </a:lnTo>
                    <a:lnTo>
                      <a:pt x="89" y="56"/>
                    </a:lnTo>
                    <a:lnTo>
                      <a:pt x="93" y="57"/>
                    </a:lnTo>
                    <a:lnTo>
                      <a:pt x="94" y="55"/>
                    </a:lnTo>
                    <a:close/>
                    <a:moveTo>
                      <a:pt x="80" y="48"/>
                    </a:moveTo>
                    <a:lnTo>
                      <a:pt x="76" y="46"/>
                    </a:lnTo>
                    <a:lnTo>
                      <a:pt x="75" y="49"/>
                    </a:lnTo>
                    <a:lnTo>
                      <a:pt x="79" y="51"/>
                    </a:lnTo>
                    <a:lnTo>
                      <a:pt x="80" y="48"/>
                    </a:lnTo>
                    <a:close/>
                    <a:moveTo>
                      <a:pt x="66" y="41"/>
                    </a:moveTo>
                    <a:lnTo>
                      <a:pt x="63" y="40"/>
                    </a:lnTo>
                    <a:lnTo>
                      <a:pt x="61" y="42"/>
                    </a:lnTo>
                    <a:lnTo>
                      <a:pt x="65" y="43"/>
                    </a:lnTo>
                    <a:lnTo>
                      <a:pt x="66" y="41"/>
                    </a:lnTo>
                    <a:close/>
                    <a:moveTo>
                      <a:pt x="52" y="34"/>
                    </a:moveTo>
                    <a:lnTo>
                      <a:pt x="48" y="32"/>
                    </a:lnTo>
                    <a:lnTo>
                      <a:pt x="47" y="35"/>
                    </a:lnTo>
                    <a:lnTo>
                      <a:pt x="51" y="37"/>
                    </a:lnTo>
                    <a:lnTo>
                      <a:pt x="52" y="34"/>
                    </a:lnTo>
                    <a:close/>
                    <a:moveTo>
                      <a:pt x="38" y="27"/>
                    </a:moveTo>
                    <a:lnTo>
                      <a:pt x="34" y="26"/>
                    </a:lnTo>
                    <a:lnTo>
                      <a:pt x="33" y="28"/>
                    </a:lnTo>
                    <a:lnTo>
                      <a:pt x="37" y="30"/>
                    </a:lnTo>
                    <a:lnTo>
                      <a:pt x="38" y="27"/>
                    </a:lnTo>
                    <a:close/>
                    <a:moveTo>
                      <a:pt x="25" y="20"/>
                    </a:moveTo>
                    <a:lnTo>
                      <a:pt x="22" y="17"/>
                    </a:lnTo>
                    <a:lnTo>
                      <a:pt x="20" y="19"/>
                    </a:lnTo>
                    <a:lnTo>
                      <a:pt x="23" y="22"/>
                    </a:lnTo>
                    <a:lnTo>
                      <a:pt x="25" y="20"/>
                    </a:lnTo>
                    <a:close/>
                    <a:moveTo>
                      <a:pt x="12" y="10"/>
                    </a:moveTo>
                    <a:lnTo>
                      <a:pt x="9" y="8"/>
                    </a:lnTo>
                    <a:lnTo>
                      <a:pt x="8" y="10"/>
                    </a:lnTo>
                    <a:lnTo>
                      <a:pt x="11" y="12"/>
                    </a:lnTo>
                    <a:lnTo>
                      <a:pt x="12" y="10"/>
                    </a:lnTo>
                    <a:close/>
                    <a:moveTo>
                      <a:pt x="3" y="0"/>
                    </a:moveTo>
                    <a:lnTo>
                      <a:pt x="3" y="0"/>
                    </a:lnTo>
                    <a:lnTo>
                      <a:pt x="0" y="0"/>
                    </a:lnTo>
                    <a:lnTo>
                      <a:pt x="0" y="0"/>
                    </a:lnTo>
                    <a:lnTo>
                      <a:pt x="3" y="0"/>
                    </a:lnTo>
                    <a:close/>
                    <a:moveTo>
                      <a:pt x="1008" y="315"/>
                    </a:moveTo>
                    <a:lnTo>
                      <a:pt x="1004" y="314"/>
                    </a:lnTo>
                    <a:lnTo>
                      <a:pt x="1003" y="317"/>
                    </a:lnTo>
                    <a:lnTo>
                      <a:pt x="1007" y="318"/>
                    </a:lnTo>
                    <a:lnTo>
                      <a:pt x="1008" y="315"/>
                    </a:lnTo>
                    <a:close/>
                  </a:path>
                </a:pathLst>
              </a:custGeom>
              <a:solidFill>
                <a:srgbClr val="007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09" name="Oval 257">
                <a:extLst>
                  <a:ext uri="{FF2B5EF4-FFF2-40B4-BE49-F238E27FC236}">
                    <a16:creationId xmlns:a16="http://schemas.microsoft.com/office/drawing/2014/main" id="{C3B7D022-9E5A-4ED3-A8D2-0E6CECB125F7}"/>
                  </a:ext>
                </a:extLst>
              </p:cNvPr>
              <p:cNvSpPr>
                <a:spLocks noChangeArrowheads="1"/>
              </p:cNvSpPr>
              <p:nvPr/>
            </p:nvSpPr>
            <p:spPr bwMode="auto">
              <a:xfrm>
                <a:off x="5824538" y="3635376"/>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10" name="Oval 258">
                <a:extLst>
                  <a:ext uri="{FF2B5EF4-FFF2-40B4-BE49-F238E27FC236}">
                    <a16:creationId xmlns:a16="http://schemas.microsoft.com/office/drawing/2014/main" id="{EE253186-C6A9-464A-9434-CF677DF587DF}"/>
                  </a:ext>
                </a:extLst>
              </p:cNvPr>
              <p:cNvSpPr>
                <a:spLocks noChangeArrowheads="1"/>
              </p:cNvSpPr>
              <p:nvPr/>
            </p:nvSpPr>
            <p:spPr bwMode="auto">
              <a:xfrm>
                <a:off x="5710238" y="3471864"/>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11" name="Oval 259">
                <a:extLst>
                  <a:ext uri="{FF2B5EF4-FFF2-40B4-BE49-F238E27FC236}">
                    <a16:creationId xmlns:a16="http://schemas.microsoft.com/office/drawing/2014/main" id="{88085A34-95C8-4E80-A422-5E9245AAAC80}"/>
                  </a:ext>
                </a:extLst>
              </p:cNvPr>
              <p:cNvSpPr>
                <a:spLocks noChangeArrowheads="1"/>
              </p:cNvSpPr>
              <p:nvPr/>
            </p:nvSpPr>
            <p:spPr bwMode="auto">
              <a:xfrm>
                <a:off x="5610226" y="3387726"/>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12" name="Oval 260">
                <a:extLst>
                  <a:ext uri="{FF2B5EF4-FFF2-40B4-BE49-F238E27FC236}">
                    <a16:creationId xmlns:a16="http://schemas.microsoft.com/office/drawing/2014/main" id="{333917D7-F1D0-427E-B284-D9B30A2CA270}"/>
                  </a:ext>
                </a:extLst>
              </p:cNvPr>
              <p:cNvSpPr>
                <a:spLocks noChangeArrowheads="1"/>
              </p:cNvSpPr>
              <p:nvPr/>
            </p:nvSpPr>
            <p:spPr bwMode="auto">
              <a:xfrm>
                <a:off x="5481638" y="3355976"/>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13" name="Oval 261">
                <a:extLst>
                  <a:ext uri="{FF2B5EF4-FFF2-40B4-BE49-F238E27FC236}">
                    <a16:creationId xmlns:a16="http://schemas.microsoft.com/office/drawing/2014/main" id="{3CB24DA5-C4BB-45E9-B803-952AFEA82B9A}"/>
                  </a:ext>
                </a:extLst>
              </p:cNvPr>
              <p:cNvSpPr>
                <a:spLocks noChangeArrowheads="1"/>
              </p:cNvSpPr>
              <p:nvPr/>
            </p:nvSpPr>
            <p:spPr bwMode="auto">
              <a:xfrm>
                <a:off x="5367338" y="3370264"/>
                <a:ext cx="50800"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14" name="Oval 262">
                <a:extLst>
                  <a:ext uri="{FF2B5EF4-FFF2-40B4-BE49-F238E27FC236}">
                    <a16:creationId xmlns:a16="http://schemas.microsoft.com/office/drawing/2014/main" id="{2CAF55AD-792B-4485-8E3A-CE8CD13ED48B}"/>
                  </a:ext>
                </a:extLst>
              </p:cNvPr>
              <p:cNvSpPr>
                <a:spLocks noChangeArrowheads="1"/>
              </p:cNvSpPr>
              <p:nvPr/>
            </p:nvSpPr>
            <p:spPr bwMode="auto">
              <a:xfrm>
                <a:off x="5238751" y="3376614"/>
                <a:ext cx="50800"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15" name="Oval 263">
                <a:extLst>
                  <a:ext uri="{FF2B5EF4-FFF2-40B4-BE49-F238E27FC236}">
                    <a16:creationId xmlns:a16="http://schemas.microsoft.com/office/drawing/2014/main" id="{404E0CA8-BCBD-48EA-810E-A44960990457}"/>
                  </a:ext>
                </a:extLst>
              </p:cNvPr>
              <p:cNvSpPr>
                <a:spLocks noChangeArrowheads="1"/>
              </p:cNvSpPr>
              <p:nvPr/>
            </p:nvSpPr>
            <p:spPr bwMode="auto">
              <a:xfrm>
                <a:off x="5081588" y="3327401"/>
                <a:ext cx="50800"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16" name="Oval 264">
                <a:extLst>
                  <a:ext uri="{FF2B5EF4-FFF2-40B4-BE49-F238E27FC236}">
                    <a16:creationId xmlns:a16="http://schemas.microsoft.com/office/drawing/2014/main" id="{628521D8-0651-452A-925A-88F76257A603}"/>
                  </a:ext>
                </a:extLst>
              </p:cNvPr>
              <p:cNvSpPr>
                <a:spLocks noChangeArrowheads="1"/>
              </p:cNvSpPr>
              <p:nvPr/>
            </p:nvSpPr>
            <p:spPr bwMode="auto">
              <a:xfrm>
                <a:off x="4926013" y="3251201"/>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17" name="Oval 265">
                <a:extLst>
                  <a:ext uri="{FF2B5EF4-FFF2-40B4-BE49-F238E27FC236}">
                    <a16:creationId xmlns:a16="http://schemas.microsoft.com/office/drawing/2014/main" id="{AE0D78E5-6C19-401C-B906-02E2B30B56DB}"/>
                  </a:ext>
                </a:extLst>
              </p:cNvPr>
              <p:cNvSpPr>
                <a:spLocks noChangeArrowheads="1"/>
              </p:cNvSpPr>
              <p:nvPr/>
            </p:nvSpPr>
            <p:spPr bwMode="auto">
              <a:xfrm>
                <a:off x="4883151" y="3217864"/>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18" name="Oval 266">
                <a:extLst>
                  <a:ext uri="{FF2B5EF4-FFF2-40B4-BE49-F238E27FC236}">
                    <a16:creationId xmlns:a16="http://schemas.microsoft.com/office/drawing/2014/main" id="{90992923-E1F2-4CBF-BEAD-4DAB846CD1FF}"/>
                  </a:ext>
                </a:extLst>
              </p:cNvPr>
              <p:cNvSpPr>
                <a:spLocks noChangeArrowheads="1"/>
              </p:cNvSpPr>
              <p:nvPr/>
            </p:nvSpPr>
            <p:spPr bwMode="auto">
              <a:xfrm>
                <a:off x="4883151" y="3213101"/>
                <a:ext cx="49213" cy="49213"/>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19" name="Oval 267">
                <a:extLst>
                  <a:ext uri="{FF2B5EF4-FFF2-40B4-BE49-F238E27FC236}">
                    <a16:creationId xmlns:a16="http://schemas.microsoft.com/office/drawing/2014/main" id="{4C72F370-E8A4-4B90-84F4-9AE684B67BE4}"/>
                  </a:ext>
                </a:extLst>
              </p:cNvPr>
              <p:cNvSpPr>
                <a:spLocks noChangeArrowheads="1"/>
              </p:cNvSpPr>
              <p:nvPr/>
            </p:nvSpPr>
            <p:spPr bwMode="auto">
              <a:xfrm>
                <a:off x="4883151" y="3211514"/>
                <a:ext cx="49213" cy="50800"/>
              </a:xfrm>
              <a:prstGeom prst="ellipse">
                <a:avLst/>
              </a:prstGeom>
              <a:noFill/>
              <a:ln w="6350"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320" name="Freeform 268">
                <a:extLst>
                  <a:ext uri="{FF2B5EF4-FFF2-40B4-BE49-F238E27FC236}">
                    <a16:creationId xmlns:a16="http://schemas.microsoft.com/office/drawing/2014/main" id="{0E0CEA16-3037-4E5B-B14A-06A811F3E8A0}"/>
                  </a:ext>
                </a:extLst>
              </p:cNvPr>
              <p:cNvSpPr>
                <a:spLocks noEditPoints="1"/>
              </p:cNvSpPr>
              <p:nvPr/>
            </p:nvSpPr>
            <p:spPr bwMode="auto">
              <a:xfrm>
                <a:off x="5632451" y="3236914"/>
                <a:ext cx="4763" cy="1411288"/>
              </a:xfrm>
              <a:custGeom>
                <a:avLst/>
                <a:gdLst>
                  <a:gd name="T0" fmla="*/ 0 w 3"/>
                  <a:gd name="T1" fmla="*/ 838 h 889"/>
                  <a:gd name="T2" fmla="*/ 3 w 3"/>
                  <a:gd name="T3" fmla="*/ 826 h 889"/>
                  <a:gd name="T4" fmla="*/ 0 w 3"/>
                  <a:gd name="T5" fmla="*/ 826 h 889"/>
                  <a:gd name="T6" fmla="*/ 3 w 3"/>
                  <a:gd name="T7" fmla="*/ 775 h 889"/>
                  <a:gd name="T8" fmla="*/ 3 w 3"/>
                  <a:gd name="T9" fmla="*/ 783 h 889"/>
                  <a:gd name="T10" fmla="*/ 0 w 3"/>
                  <a:gd name="T11" fmla="*/ 732 h 889"/>
                  <a:gd name="T12" fmla="*/ 3 w 3"/>
                  <a:gd name="T13" fmla="*/ 720 h 889"/>
                  <a:gd name="T14" fmla="*/ 0 w 3"/>
                  <a:gd name="T15" fmla="*/ 720 h 889"/>
                  <a:gd name="T16" fmla="*/ 3 w 3"/>
                  <a:gd name="T17" fmla="*/ 670 h 889"/>
                  <a:gd name="T18" fmla="*/ 3 w 3"/>
                  <a:gd name="T19" fmla="*/ 701 h 889"/>
                  <a:gd name="T20" fmla="*/ 0 w 3"/>
                  <a:gd name="T21" fmla="*/ 650 h 889"/>
                  <a:gd name="T22" fmla="*/ 3 w 3"/>
                  <a:gd name="T23" fmla="*/ 638 h 889"/>
                  <a:gd name="T24" fmla="*/ 0 w 3"/>
                  <a:gd name="T25" fmla="*/ 638 h 889"/>
                  <a:gd name="T26" fmla="*/ 3 w 3"/>
                  <a:gd name="T27" fmla="*/ 587 h 889"/>
                  <a:gd name="T28" fmla="*/ 3 w 3"/>
                  <a:gd name="T29" fmla="*/ 595 h 889"/>
                  <a:gd name="T30" fmla="*/ 0 w 3"/>
                  <a:gd name="T31" fmla="*/ 544 h 889"/>
                  <a:gd name="T32" fmla="*/ 3 w 3"/>
                  <a:gd name="T33" fmla="*/ 533 h 889"/>
                  <a:gd name="T34" fmla="*/ 0 w 3"/>
                  <a:gd name="T35" fmla="*/ 533 h 889"/>
                  <a:gd name="T36" fmla="*/ 3 w 3"/>
                  <a:gd name="T37" fmla="*/ 482 h 889"/>
                  <a:gd name="T38" fmla="*/ 3 w 3"/>
                  <a:gd name="T39" fmla="*/ 513 h 889"/>
                  <a:gd name="T40" fmla="*/ 0 w 3"/>
                  <a:gd name="T41" fmla="*/ 462 h 889"/>
                  <a:gd name="T42" fmla="*/ 3 w 3"/>
                  <a:gd name="T43" fmla="*/ 450 h 889"/>
                  <a:gd name="T44" fmla="*/ 0 w 3"/>
                  <a:gd name="T45" fmla="*/ 450 h 889"/>
                  <a:gd name="T46" fmla="*/ 3 w 3"/>
                  <a:gd name="T47" fmla="*/ 400 h 889"/>
                  <a:gd name="T48" fmla="*/ 3 w 3"/>
                  <a:gd name="T49" fmla="*/ 407 h 889"/>
                  <a:gd name="T50" fmla="*/ 0 w 3"/>
                  <a:gd name="T51" fmla="*/ 357 h 889"/>
                  <a:gd name="T52" fmla="*/ 3 w 3"/>
                  <a:gd name="T53" fmla="*/ 345 h 889"/>
                  <a:gd name="T54" fmla="*/ 0 w 3"/>
                  <a:gd name="T55" fmla="*/ 345 h 889"/>
                  <a:gd name="T56" fmla="*/ 3 w 3"/>
                  <a:gd name="T57" fmla="*/ 294 h 889"/>
                  <a:gd name="T58" fmla="*/ 3 w 3"/>
                  <a:gd name="T59" fmla="*/ 325 h 889"/>
                  <a:gd name="T60" fmla="*/ 0 w 3"/>
                  <a:gd name="T61" fmla="*/ 274 h 889"/>
                  <a:gd name="T62" fmla="*/ 3 w 3"/>
                  <a:gd name="T63" fmla="*/ 263 h 889"/>
                  <a:gd name="T64" fmla="*/ 0 w 3"/>
                  <a:gd name="T65" fmla="*/ 263 h 889"/>
                  <a:gd name="T66" fmla="*/ 3 w 3"/>
                  <a:gd name="T67" fmla="*/ 212 h 889"/>
                  <a:gd name="T68" fmla="*/ 3 w 3"/>
                  <a:gd name="T69" fmla="*/ 220 h 889"/>
                  <a:gd name="T70" fmla="*/ 0 w 3"/>
                  <a:gd name="T71" fmla="*/ 169 h 889"/>
                  <a:gd name="T72" fmla="*/ 3 w 3"/>
                  <a:gd name="T73" fmla="*/ 157 h 889"/>
                  <a:gd name="T74" fmla="*/ 0 w 3"/>
                  <a:gd name="T75" fmla="*/ 157 h 889"/>
                  <a:gd name="T76" fmla="*/ 3 w 3"/>
                  <a:gd name="T77" fmla="*/ 106 h 889"/>
                  <a:gd name="T78" fmla="*/ 3 w 3"/>
                  <a:gd name="T79" fmla="*/ 137 h 889"/>
                  <a:gd name="T80" fmla="*/ 0 w 3"/>
                  <a:gd name="T81" fmla="*/ 87 h 889"/>
                  <a:gd name="T82" fmla="*/ 3 w 3"/>
                  <a:gd name="T83" fmla="*/ 75 h 889"/>
                  <a:gd name="T84" fmla="*/ 0 w 3"/>
                  <a:gd name="T85" fmla="*/ 75 h 889"/>
                  <a:gd name="T86" fmla="*/ 3 w 3"/>
                  <a:gd name="T87" fmla="*/ 24 h 889"/>
                  <a:gd name="T88" fmla="*/ 3 w 3"/>
                  <a:gd name="T89" fmla="*/ 32 h 889"/>
                  <a:gd name="T90" fmla="*/ 0 w 3"/>
                  <a:gd name="T91" fmla="*/ 0 h 889"/>
                  <a:gd name="T92" fmla="*/ 3 w 3"/>
                  <a:gd name="T93" fmla="*/ 889 h 889"/>
                  <a:gd name="T94" fmla="*/ 0 w 3"/>
                  <a:gd name="T95" fmla="*/ 889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 h="889">
                    <a:moveTo>
                      <a:pt x="3" y="846"/>
                    </a:moveTo>
                    <a:lnTo>
                      <a:pt x="3" y="838"/>
                    </a:lnTo>
                    <a:lnTo>
                      <a:pt x="0" y="838"/>
                    </a:lnTo>
                    <a:lnTo>
                      <a:pt x="0" y="846"/>
                    </a:lnTo>
                    <a:lnTo>
                      <a:pt x="3" y="846"/>
                    </a:lnTo>
                    <a:close/>
                    <a:moveTo>
                      <a:pt x="3" y="826"/>
                    </a:moveTo>
                    <a:lnTo>
                      <a:pt x="3" y="795"/>
                    </a:lnTo>
                    <a:lnTo>
                      <a:pt x="0" y="795"/>
                    </a:lnTo>
                    <a:lnTo>
                      <a:pt x="0" y="826"/>
                    </a:lnTo>
                    <a:lnTo>
                      <a:pt x="3" y="826"/>
                    </a:lnTo>
                    <a:close/>
                    <a:moveTo>
                      <a:pt x="3" y="783"/>
                    </a:moveTo>
                    <a:lnTo>
                      <a:pt x="3" y="775"/>
                    </a:lnTo>
                    <a:lnTo>
                      <a:pt x="0" y="775"/>
                    </a:lnTo>
                    <a:lnTo>
                      <a:pt x="0" y="783"/>
                    </a:lnTo>
                    <a:lnTo>
                      <a:pt x="3" y="783"/>
                    </a:lnTo>
                    <a:close/>
                    <a:moveTo>
                      <a:pt x="3" y="763"/>
                    </a:moveTo>
                    <a:lnTo>
                      <a:pt x="3" y="732"/>
                    </a:lnTo>
                    <a:lnTo>
                      <a:pt x="0" y="732"/>
                    </a:lnTo>
                    <a:lnTo>
                      <a:pt x="0" y="763"/>
                    </a:lnTo>
                    <a:lnTo>
                      <a:pt x="3" y="763"/>
                    </a:lnTo>
                    <a:close/>
                    <a:moveTo>
                      <a:pt x="3" y="720"/>
                    </a:moveTo>
                    <a:lnTo>
                      <a:pt x="3" y="713"/>
                    </a:lnTo>
                    <a:lnTo>
                      <a:pt x="0" y="713"/>
                    </a:lnTo>
                    <a:lnTo>
                      <a:pt x="0" y="720"/>
                    </a:lnTo>
                    <a:lnTo>
                      <a:pt x="3" y="720"/>
                    </a:lnTo>
                    <a:close/>
                    <a:moveTo>
                      <a:pt x="3" y="701"/>
                    </a:moveTo>
                    <a:lnTo>
                      <a:pt x="3" y="670"/>
                    </a:lnTo>
                    <a:lnTo>
                      <a:pt x="0" y="670"/>
                    </a:lnTo>
                    <a:lnTo>
                      <a:pt x="0" y="701"/>
                    </a:lnTo>
                    <a:lnTo>
                      <a:pt x="3" y="701"/>
                    </a:lnTo>
                    <a:close/>
                    <a:moveTo>
                      <a:pt x="3" y="658"/>
                    </a:moveTo>
                    <a:lnTo>
                      <a:pt x="3" y="650"/>
                    </a:lnTo>
                    <a:lnTo>
                      <a:pt x="0" y="650"/>
                    </a:lnTo>
                    <a:lnTo>
                      <a:pt x="0" y="658"/>
                    </a:lnTo>
                    <a:lnTo>
                      <a:pt x="3" y="658"/>
                    </a:lnTo>
                    <a:close/>
                    <a:moveTo>
                      <a:pt x="3" y="638"/>
                    </a:moveTo>
                    <a:lnTo>
                      <a:pt x="3" y="607"/>
                    </a:lnTo>
                    <a:lnTo>
                      <a:pt x="0" y="607"/>
                    </a:lnTo>
                    <a:lnTo>
                      <a:pt x="0" y="638"/>
                    </a:lnTo>
                    <a:lnTo>
                      <a:pt x="3" y="638"/>
                    </a:lnTo>
                    <a:close/>
                    <a:moveTo>
                      <a:pt x="3" y="595"/>
                    </a:moveTo>
                    <a:lnTo>
                      <a:pt x="3" y="587"/>
                    </a:lnTo>
                    <a:lnTo>
                      <a:pt x="0" y="587"/>
                    </a:lnTo>
                    <a:lnTo>
                      <a:pt x="0" y="595"/>
                    </a:lnTo>
                    <a:lnTo>
                      <a:pt x="3" y="595"/>
                    </a:lnTo>
                    <a:close/>
                    <a:moveTo>
                      <a:pt x="3" y="576"/>
                    </a:moveTo>
                    <a:lnTo>
                      <a:pt x="3" y="544"/>
                    </a:lnTo>
                    <a:lnTo>
                      <a:pt x="0" y="544"/>
                    </a:lnTo>
                    <a:lnTo>
                      <a:pt x="0" y="576"/>
                    </a:lnTo>
                    <a:lnTo>
                      <a:pt x="3" y="576"/>
                    </a:lnTo>
                    <a:close/>
                    <a:moveTo>
                      <a:pt x="3" y="533"/>
                    </a:moveTo>
                    <a:lnTo>
                      <a:pt x="3" y="525"/>
                    </a:lnTo>
                    <a:lnTo>
                      <a:pt x="0" y="525"/>
                    </a:lnTo>
                    <a:lnTo>
                      <a:pt x="0" y="533"/>
                    </a:lnTo>
                    <a:lnTo>
                      <a:pt x="3" y="533"/>
                    </a:lnTo>
                    <a:close/>
                    <a:moveTo>
                      <a:pt x="3" y="513"/>
                    </a:moveTo>
                    <a:lnTo>
                      <a:pt x="3" y="482"/>
                    </a:lnTo>
                    <a:lnTo>
                      <a:pt x="0" y="482"/>
                    </a:lnTo>
                    <a:lnTo>
                      <a:pt x="0" y="513"/>
                    </a:lnTo>
                    <a:lnTo>
                      <a:pt x="3" y="513"/>
                    </a:lnTo>
                    <a:close/>
                    <a:moveTo>
                      <a:pt x="3" y="470"/>
                    </a:moveTo>
                    <a:lnTo>
                      <a:pt x="3" y="462"/>
                    </a:lnTo>
                    <a:lnTo>
                      <a:pt x="0" y="462"/>
                    </a:lnTo>
                    <a:lnTo>
                      <a:pt x="0" y="470"/>
                    </a:lnTo>
                    <a:lnTo>
                      <a:pt x="3" y="470"/>
                    </a:lnTo>
                    <a:close/>
                    <a:moveTo>
                      <a:pt x="3" y="450"/>
                    </a:moveTo>
                    <a:lnTo>
                      <a:pt x="3" y="419"/>
                    </a:lnTo>
                    <a:lnTo>
                      <a:pt x="0" y="419"/>
                    </a:lnTo>
                    <a:lnTo>
                      <a:pt x="0" y="450"/>
                    </a:lnTo>
                    <a:lnTo>
                      <a:pt x="3" y="450"/>
                    </a:lnTo>
                    <a:close/>
                    <a:moveTo>
                      <a:pt x="3" y="407"/>
                    </a:moveTo>
                    <a:lnTo>
                      <a:pt x="3" y="400"/>
                    </a:lnTo>
                    <a:lnTo>
                      <a:pt x="0" y="400"/>
                    </a:lnTo>
                    <a:lnTo>
                      <a:pt x="0" y="407"/>
                    </a:lnTo>
                    <a:lnTo>
                      <a:pt x="3" y="407"/>
                    </a:lnTo>
                    <a:close/>
                    <a:moveTo>
                      <a:pt x="3" y="388"/>
                    </a:moveTo>
                    <a:lnTo>
                      <a:pt x="3" y="357"/>
                    </a:lnTo>
                    <a:lnTo>
                      <a:pt x="0" y="357"/>
                    </a:lnTo>
                    <a:lnTo>
                      <a:pt x="0" y="388"/>
                    </a:lnTo>
                    <a:lnTo>
                      <a:pt x="3" y="388"/>
                    </a:lnTo>
                    <a:close/>
                    <a:moveTo>
                      <a:pt x="3" y="345"/>
                    </a:moveTo>
                    <a:lnTo>
                      <a:pt x="3" y="337"/>
                    </a:lnTo>
                    <a:lnTo>
                      <a:pt x="0" y="337"/>
                    </a:lnTo>
                    <a:lnTo>
                      <a:pt x="0" y="345"/>
                    </a:lnTo>
                    <a:lnTo>
                      <a:pt x="3" y="345"/>
                    </a:lnTo>
                    <a:close/>
                    <a:moveTo>
                      <a:pt x="3" y="325"/>
                    </a:moveTo>
                    <a:lnTo>
                      <a:pt x="3" y="294"/>
                    </a:lnTo>
                    <a:lnTo>
                      <a:pt x="0" y="294"/>
                    </a:lnTo>
                    <a:lnTo>
                      <a:pt x="0" y="325"/>
                    </a:lnTo>
                    <a:lnTo>
                      <a:pt x="3" y="325"/>
                    </a:lnTo>
                    <a:close/>
                    <a:moveTo>
                      <a:pt x="3" y="282"/>
                    </a:moveTo>
                    <a:lnTo>
                      <a:pt x="3" y="274"/>
                    </a:lnTo>
                    <a:lnTo>
                      <a:pt x="0" y="274"/>
                    </a:lnTo>
                    <a:lnTo>
                      <a:pt x="0" y="282"/>
                    </a:lnTo>
                    <a:lnTo>
                      <a:pt x="3" y="282"/>
                    </a:lnTo>
                    <a:close/>
                    <a:moveTo>
                      <a:pt x="3" y="263"/>
                    </a:moveTo>
                    <a:lnTo>
                      <a:pt x="3" y="231"/>
                    </a:lnTo>
                    <a:lnTo>
                      <a:pt x="0" y="231"/>
                    </a:lnTo>
                    <a:lnTo>
                      <a:pt x="0" y="263"/>
                    </a:lnTo>
                    <a:lnTo>
                      <a:pt x="3" y="263"/>
                    </a:lnTo>
                    <a:close/>
                    <a:moveTo>
                      <a:pt x="3" y="220"/>
                    </a:moveTo>
                    <a:lnTo>
                      <a:pt x="3" y="212"/>
                    </a:lnTo>
                    <a:lnTo>
                      <a:pt x="0" y="212"/>
                    </a:lnTo>
                    <a:lnTo>
                      <a:pt x="0" y="220"/>
                    </a:lnTo>
                    <a:lnTo>
                      <a:pt x="3" y="220"/>
                    </a:lnTo>
                    <a:close/>
                    <a:moveTo>
                      <a:pt x="3" y="200"/>
                    </a:moveTo>
                    <a:lnTo>
                      <a:pt x="3" y="169"/>
                    </a:lnTo>
                    <a:lnTo>
                      <a:pt x="0" y="169"/>
                    </a:lnTo>
                    <a:lnTo>
                      <a:pt x="0" y="200"/>
                    </a:lnTo>
                    <a:lnTo>
                      <a:pt x="3" y="200"/>
                    </a:lnTo>
                    <a:close/>
                    <a:moveTo>
                      <a:pt x="3" y="157"/>
                    </a:moveTo>
                    <a:lnTo>
                      <a:pt x="3" y="149"/>
                    </a:lnTo>
                    <a:lnTo>
                      <a:pt x="0" y="149"/>
                    </a:lnTo>
                    <a:lnTo>
                      <a:pt x="0" y="157"/>
                    </a:lnTo>
                    <a:lnTo>
                      <a:pt x="3" y="157"/>
                    </a:lnTo>
                    <a:close/>
                    <a:moveTo>
                      <a:pt x="3" y="137"/>
                    </a:moveTo>
                    <a:lnTo>
                      <a:pt x="3" y="106"/>
                    </a:lnTo>
                    <a:lnTo>
                      <a:pt x="0" y="106"/>
                    </a:lnTo>
                    <a:lnTo>
                      <a:pt x="0" y="137"/>
                    </a:lnTo>
                    <a:lnTo>
                      <a:pt x="3" y="137"/>
                    </a:lnTo>
                    <a:close/>
                    <a:moveTo>
                      <a:pt x="3" y="94"/>
                    </a:moveTo>
                    <a:lnTo>
                      <a:pt x="3" y="87"/>
                    </a:lnTo>
                    <a:lnTo>
                      <a:pt x="0" y="87"/>
                    </a:lnTo>
                    <a:lnTo>
                      <a:pt x="0" y="94"/>
                    </a:lnTo>
                    <a:lnTo>
                      <a:pt x="3" y="94"/>
                    </a:lnTo>
                    <a:close/>
                    <a:moveTo>
                      <a:pt x="3" y="75"/>
                    </a:moveTo>
                    <a:lnTo>
                      <a:pt x="3" y="43"/>
                    </a:lnTo>
                    <a:lnTo>
                      <a:pt x="0" y="43"/>
                    </a:lnTo>
                    <a:lnTo>
                      <a:pt x="0" y="75"/>
                    </a:lnTo>
                    <a:lnTo>
                      <a:pt x="3" y="75"/>
                    </a:lnTo>
                    <a:close/>
                    <a:moveTo>
                      <a:pt x="3" y="32"/>
                    </a:moveTo>
                    <a:lnTo>
                      <a:pt x="3" y="24"/>
                    </a:lnTo>
                    <a:lnTo>
                      <a:pt x="0" y="24"/>
                    </a:lnTo>
                    <a:lnTo>
                      <a:pt x="0" y="32"/>
                    </a:lnTo>
                    <a:lnTo>
                      <a:pt x="3" y="32"/>
                    </a:lnTo>
                    <a:close/>
                    <a:moveTo>
                      <a:pt x="3" y="12"/>
                    </a:moveTo>
                    <a:lnTo>
                      <a:pt x="3" y="0"/>
                    </a:lnTo>
                    <a:lnTo>
                      <a:pt x="0" y="0"/>
                    </a:lnTo>
                    <a:lnTo>
                      <a:pt x="0" y="12"/>
                    </a:lnTo>
                    <a:lnTo>
                      <a:pt x="3" y="12"/>
                    </a:lnTo>
                    <a:close/>
                    <a:moveTo>
                      <a:pt x="3" y="889"/>
                    </a:moveTo>
                    <a:lnTo>
                      <a:pt x="3" y="857"/>
                    </a:lnTo>
                    <a:lnTo>
                      <a:pt x="0" y="857"/>
                    </a:lnTo>
                    <a:lnTo>
                      <a:pt x="0" y="889"/>
                    </a:lnTo>
                    <a:lnTo>
                      <a:pt x="3" y="889"/>
                    </a:lnTo>
                    <a:close/>
                  </a:path>
                </a:pathLst>
              </a:custGeom>
              <a:solidFill>
                <a:srgbClr val="EDB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grpSp>
        <p:sp>
          <p:nvSpPr>
            <p:cNvPr id="522" name="Arrow: Down 521">
              <a:extLst>
                <a:ext uri="{FF2B5EF4-FFF2-40B4-BE49-F238E27FC236}">
                  <a16:creationId xmlns:a16="http://schemas.microsoft.com/office/drawing/2014/main" id="{C8A7D312-BAF6-4867-B609-B610FBCB8372}"/>
                </a:ext>
              </a:extLst>
            </p:cNvPr>
            <p:cNvSpPr/>
            <p:nvPr/>
          </p:nvSpPr>
          <p:spPr>
            <a:xfrm rot="16200000">
              <a:off x="3570717" y="2340767"/>
              <a:ext cx="157158" cy="473073"/>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latin typeface="Arial Narrow" panose="020B0606020202030204" pitchFamily="34" charset="0"/>
              </a:endParaRPr>
            </a:p>
          </p:txBody>
        </p:sp>
        <p:graphicFrame>
          <p:nvGraphicFramePr>
            <p:cNvPr id="523" name="Object 522">
              <a:extLst>
                <a:ext uri="{FF2B5EF4-FFF2-40B4-BE49-F238E27FC236}">
                  <a16:creationId xmlns:a16="http://schemas.microsoft.com/office/drawing/2014/main" id="{4D6C71DB-54BA-4ABE-908A-58A337ED26ED}"/>
                </a:ext>
              </a:extLst>
            </p:cNvPr>
            <p:cNvGraphicFramePr>
              <a:graphicFrameLocks noChangeAspect="1"/>
            </p:cNvGraphicFramePr>
            <p:nvPr/>
          </p:nvGraphicFramePr>
          <p:xfrm>
            <a:off x="3423046" y="2143980"/>
            <a:ext cx="558800" cy="347663"/>
          </p:xfrm>
          <a:graphic>
            <a:graphicData uri="http://schemas.openxmlformats.org/presentationml/2006/ole">
              <mc:AlternateContent xmlns:mc="http://schemas.openxmlformats.org/markup-compatibility/2006">
                <mc:Choice xmlns:v="urn:schemas-microsoft-com:vml" Requires="v">
                  <p:oleObj spid="_x0000_s26640" name="Equation" r:id="rId3" imgW="304560" imgH="190440" progId="Equation.DSMT4">
                    <p:embed/>
                  </p:oleObj>
                </mc:Choice>
                <mc:Fallback>
                  <p:oleObj name="Equation" r:id="rId3" imgW="304560" imgH="190440" progId="Equation.DSMT4">
                    <p:embed/>
                    <p:pic>
                      <p:nvPicPr>
                        <p:cNvPr id="523" name="Object 522">
                          <a:extLst>
                            <a:ext uri="{FF2B5EF4-FFF2-40B4-BE49-F238E27FC236}">
                              <a16:creationId xmlns:a16="http://schemas.microsoft.com/office/drawing/2014/main" id="{4D6C71DB-54BA-4ABE-908A-58A337ED26ED}"/>
                            </a:ext>
                          </a:extLst>
                        </p:cNvPr>
                        <p:cNvPicPr>
                          <a:picLocks noChangeAspect="1" noChangeArrowheads="1"/>
                        </p:cNvPicPr>
                        <p:nvPr/>
                      </p:nvPicPr>
                      <p:blipFill>
                        <a:blip r:embed="rId4"/>
                        <a:srcRect/>
                        <a:stretch>
                          <a:fillRect/>
                        </a:stretch>
                      </p:blipFill>
                      <p:spPr bwMode="auto">
                        <a:xfrm>
                          <a:off x="3423046" y="2143980"/>
                          <a:ext cx="558800" cy="347663"/>
                        </a:xfrm>
                        <a:prstGeom prst="rect">
                          <a:avLst/>
                        </a:prstGeom>
                        <a:noFill/>
                      </p:spPr>
                    </p:pic>
                  </p:oleObj>
                </mc:Fallback>
              </mc:AlternateContent>
            </a:graphicData>
          </a:graphic>
        </p:graphicFrame>
      </p:grpSp>
      <p:sp>
        <p:nvSpPr>
          <p:cNvPr id="524" name="Rectangle 523">
            <a:extLst>
              <a:ext uri="{FF2B5EF4-FFF2-40B4-BE49-F238E27FC236}">
                <a16:creationId xmlns:a16="http://schemas.microsoft.com/office/drawing/2014/main" id="{9B565F68-BEB7-4008-B4D4-56F430A0014D}"/>
              </a:ext>
            </a:extLst>
          </p:cNvPr>
          <p:cNvSpPr/>
          <p:nvPr/>
        </p:nvSpPr>
        <p:spPr>
          <a:xfrm>
            <a:off x="236294" y="246285"/>
            <a:ext cx="2393037" cy="1261884"/>
          </a:xfrm>
          <a:prstGeom prst="rect">
            <a:avLst/>
          </a:prstGeom>
        </p:spPr>
        <p:txBody>
          <a:bodyPr wrap="square">
            <a:spAutoFit/>
          </a:bodyPr>
          <a:lstStyle/>
          <a:p>
            <a:r>
              <a:rPr lang="en-GB" sz="2800" dirty="0">
                <a:solidFill>
                  <a:schemeClr val="accent1">
                    <a:lumMod val="75000"/>
                  </a:schemeClr>
                </a:solidFill>
                <a:latin typeface="Arial Narrow" panose="020B0606020202030204" pitchFamily="34" charset="0"/>
              </a:rPr>
              <a:t>Mitigation</a:t>
            </a:r>
          </a:p>
          <a:p>
            <a:endParaRPr lang="en-GB" sz="2800" dirty="0">
              <a:solidFill>
                <a:schemeClr val="accent1">
                  <a:lumMod val="75000"/>
                </a:schemeClr>
              </a:solidFill>
              <a:latin typeface="Arial Narrow" panose="020B0606020202030204" pitchFamily="34" charset="0"/>
            </a:endParaRPr>
          </a:p>
          <a:p>
            <a:r>
              <a:rPr lang="en-GB" sz="2000" dirty="0">
                <a:solidFill>
                  <a:schemeClr val="accent1">
                    <a:lumMod val="75000"/>
                  </a:schemeClr>
                </a:solidFill>
                <a:latin typeface="Arial Narrow" panose="020B0606020202030204" pitchFamily="34" charset="0"/>
              </a:rPr>
              <a:t>(social distancing)</a:t>
            </a:r>
            <a:endParaRPr lang="en-GB"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230086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8FDD2DD-C9C5-4A68-BE0F-B7D1224EC84B}"/>
              </a:ext>
            </a:extLst>
          </p:cNvPr>
          <p:cNvGrpSpPr/>
          <p:nvPr/>
        </p:nvGrpSpPr>
        <p:grpSpPr>
          <a:xfrm>
            <a:off x="2191870" y="0"/>
            <a:ext cx="4760259" cy="6858000"/>
            <a:chOff x="2191870" y="0"/>
            <a:chExt cx="4760259" cy="6858000"/>
          </a:xfrm>
        </p:grpSpPr>
        <p:grpSp>
          <p:nvGrpSpPr>
            <p:cNvPr id="2" name="Group 1">
              <a:extLst>
                <a:ext uri="{FF2B5EF4-FFF2-40B4-BE49-F238E27FC236}">
                  <a16:creationId xmlns:a16="http://schemas.microsoft.com/office/drawing/2014/main" id="{216A76AA-6605-4EBF-818A-B2B326B46359}"/>
                </a:ext>
              </a:extLst>
            </p:cNvPr>
            <p:cNvGrpSpPr/>
            <p:nvPr/>
          </p:nvGrpSpPr>
          <p:grpSpPr>
            <a:xfrm>
              <a:off x="3821510" y="2177340"/>
              <a:ext cx="2446038" cy="4245507"/>
              <a:chOff x="3936833" y="2114771"/>
              <a:chExt cx="2446038" cy="4245507"/>
            </a:xfrm>
          </p:grpSpPr>
          <p:grpSp>
            <p:nvGrpSpPr>
              <p:cNvPr id="770" name="Group 769">
                <a:extLst>
                  <a:ext uri="{FF2B5EF4-FFF2-40B4-BE49-F238E27FC236}">
                    <a16:creationId xmlns:a16="http://schemas.microsoft.com/office/drawing/2014/main" id="{5C2EB69C-C702-420F-B232-F8AAC4FEB1FF}"/>
                  </a:ext>
                </a:extLst>
              </p:cNvPr>
              <p:cNvGrpSpPr/>
              <p:nvPr/>
            </p:nvGrpSpPr>
            <p:grpSpPr>
              <a:xfrm>
                <a:off x="5793967" y="2120148"/>
                <a:ext cx="588904" cy="164256"/>
                <a:chOff x="5828109" y="5019675"/>
                <a:chExt cx="588904" cy="164256"/>
              </a:xfrm>
            </p:grpSpPr>
            <p:sp>
              <p:nvSpPr>
                <p:cNvPr id="563" name="Rectangle 520">
                  <a:extLst>
                    <a:ext uri="{FF2B5EF4-FFF2-40B4-BE49-F238E27FC236}">
                      <a16:creationId xmlns:a16="http://schemas.microsoft.com/office/drawing/2014/main" id="{4CFED56B-C04C-408A-A3C5-F1A813241E38}"/>
                    </a:ext>
                  </a:extLst>
                </p:cNvPr>
                <p:cNvSpPr>
                  <a:spLocks noChangeArrowheads="1"/>
                </p:cNvSpPr>
                <p:nvPr/>
              </p:nvSpPr>
              <p:spPr bwMode="auto">
                <a:xfrm>
                  <a:off x="6094809" y="5019675"/>
                  <a:ext cx="26770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0" u="none" strike="noStrike" cap="none" normalizeH="0" baseline="0">
                      <a:ln>
                        <a:noFill/>
                      </a:ln>
                      <a:solidFill>
                        <a:schemeClr val="accent1">
                          <a:lumMod val="75000"/>
                        </a:schemeClr>
                      </a:solidFill>
                      <a:effectLst/>
                      <a:latin typeface="Arial Narrow" panose="020B0606020202030204" pitchFamily="34" charset="0"/>
                    </a:rPr>
                    <a:t>State policy</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64" name="Rectangle 521">
                  <a:extLst>
                    <a:ext uri="{FF2B5EF4-FFF2-40B4-BE49-F238E27FC236}">
                      <a16:creationId xmlns:a16="http://schemas.microsoft.com/office/drawing/2014/main" id="{A454E9F1-2B8C-4768-B755-78CA768E1774}"/>
                    </a:ext>
                  </a:extLst>
                </p:cNvPr>
                <p:cNvSpPr>
                  <a:spLocks noChangeArrowheads="1"/>
                </p:cNvSpPr>
                <p:nvPr/>
              </p:nvSpPr>
              <p:spPr bwMode="auto">
                <a:xfrm>
                  <a:off x="5828109" y="5030787"/>
                  <a:ext cx="247650" cy="63500"/>
                </a:xfrm>
                <a:prstGeom prst="rect">
                  <a:avLst/>
                </a:prstGeom>
                <a:solidFill>
                  <a:srgbClr val="0072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65" name="Rectangle 522">
                  <a:extLst>
                    <a:ext uri="{FF2B5EF4-FFF2-40B4-BE49-F238E27FC236}">
                      <a16:creationId xmlns:a16="http://schemas.microsoft.com/office/drawing/2014/main" id="{C3F1D1E7-08E3-4A9E-9813-44148928670E}"/>
                    </a:ext>
                  </a:extLst>
                </p:cNvPr>
                <p:cNvSpPr>
                  <a:spLocks noChangeArrowheads="1"/>
                </p:cNvSpPr>
                <p:nvPr/>
              </p:nvSpPr>
              <p:spPr bwMode="auto">
                <a:xfrm>
                  <a:off x="5828109" y="5030787"/>
                  <a:ext cx="247650" cy="6350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66" name="Rectangle 523">
                  <a:extLst>
                    <a:ext uri="{FF2B5EF4-FFF2-40B4-BE49-F238E27FC236}">
                      <a16:creationId xmlns:a16="http://schemas.microsoft.com/office/drawing/2014/main" id="{CE6E7791-B6C4-4CB4-922B-F8540CE52A14}"/>
                    </a:ext>
                  </a:extLst>
                </p:cNvPr>
                <p:cNvSpPr>
                  <a:spLocks noChangeArrowheads="1"/>
                </p:cNvSpPr>
                <p:nvPr/>
              </p:nvSpPr>
              <p:spPr bwMode="auto">
                <a:xfrm>
                  <a:off x="6094809" y="5106987"/>
                  <a:ext cx="322204"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0" u="none" strike="noStrike" cap="none" normalizeH="0" baseline="0" dirty="0">
                      <a:ln>
                        <a:noFill/>
                      </a:ln>
                      <a:solidFill>
                        <a:schemeClr val="accent1">
                          <a:lumMod val="75000"/>
                        </a:schemeClr>
                      </a:solidFill>
                      <a:effectLst/>
                      <a:latin typeface="Arial Narrow" panose="020B0606020202030204" pitchFamily="34" charset="0"/>
                    </a:rPr>
                    <a:t>Federal policy</a:t>
                  </a:r>
                  <a:endParaRPr kumimoji="0" lang="en-US" altLang="en-US" sz="1800" b="0" i="0" u="none" strike="noStrike" cap="none" normalizeH="0" baseline="0" dirty="0">
                    <a:ln>
                      <a:noFill/>
                    </a:ln>
                    <a:solidFill>
                      <a:schemeClr val="accent1">
                        <a:lumMod val="75000"/>
                      </a:schemeClr>
                    </a:solidFill>
                    <a:effectLst/>
                    <a:latin typeface="Arial Narrow" panose="020B0606020202030204" pitchFamily="34" charset="0"/>
                  </a:endParaRPr>
                </a:p>
              </p:txBody>
            </p:sp>
            <p:sp>
              <p:nvSpPr>
                <p:cNvPr id="567" name="Rectangle 524">
                  <a:extLst>
                    <a:ext uri="{FF2B5EF4-FFF2-40B4-BE49-F238E27FC236}">
                      <a16:creationId xmlns:a16="http://schemas.microsoft.com/office/drawing/2014/main" id="{2F3DCDEE-A007-4481-A6CE-B84A847670F0}"/>
                    </a:ext>
                  </a:extLst>
                </p:cNvPr>
                <p:cNvSpPr>
                  <a:spLocks noChangeArrowheads="1"/>
                </p:cNvSpPr>
                <p:nvPr/>
              </p:nvSpPr>
              <p:spPr bwMode="auto">
                <a:xfrm>
                  <a:off x="5828109" y="5118100"/>
                  <a:ext cx="247650" cy="65088"/>
                </a:xfrm>
                <a:prstGeom prst="rect">
                  <a:avLst/>
                </a:prstGeom>
                <a:solidFill>
                  <a:srgbClr val="D953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68" name="Rectangle 525">
                  <a:extLst>
                    <a:ext uri="{FF2B5EF4-FFF2-40B4-BE49-F238E27FC236}">
                      <a16:creationId xmlns:a16="http://schemas.microsoft.com/office/drawing/2014/main" id="{D16F90E9-4A66-4DE3-B899-F88E916EE498}"/>
                    </a:ext>
                  </a:extLst>
                </p:cNvPr>
                <p:cNvSpPr>
                  <a:spLocks noChangeArrowheads="1"/>
                </p:cNvSpPr>
                <p:nvPr/>
              </p:nvSpPr>
              <p:spPr bwMode="auto">
                <a:xfrm>
                  <a:off x="5828109" y="5118100"/>
                  <a:ext cx="247650" cy="650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grpSp>
          <p:sp>
            <p:nvSpPr>
              <p:cNvPr id="771" name="Rectangle 286">
                <a:extLst>
                  <a:ext uri="{FF2B5EF4-FFF2-40B4-BE49-F238E27FC236}">
                    <a16:creationId xmlns:a16="http://schemas.microsoft.com/office/drawing/2014/main" id="{17CC6A0A-FED3-4866-ADD3-613B5BA06D96}"/>
                  </a:ext>
                </a:extLst>
              </p:cNvPr>
              <p:cNvSpPr>
                <a:spLocks noChangeArrowheads="1"/>
              </p:cNvSpPr>
              <p:nvPr/>
            </p:nvSpPr>
            <p:spPr bwMode="auto">
              <a:xfrm>
                <a:off x="3972987" y="2114771"/>
                <a:ext cx="13988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1">
                        <a:lumMod val="75000"/>
                      </a:schemeClr>
                    </a:solidFill>
                    <a:effectLst/>
                    <a:latin typeface="Arial Narrow" panose="020B0606020202030204" pitchFamily="34" charset="0"/>
                  </a:rPr>
                  <a:t>Under MAP parameters</a:t>
                </a:r>
                <a:endParaRPr kumimoji="0" lang="en-US" altLang="en-US" sz="2800" b="0" i="0" u="none" strike="noStrike" cap="none" normalizeH="0" baseline="0" dirty="0">
                  <a:ln>
                    <a:noFill/>
                  </a:ln>
                  <a:solidFill>
                    <a:schemeClr val="accent1">
                      <a:lumMod val="75000"/>
                    </a:schemeClr>
                  </a:solidFill>
                  <a:effectLst/>
                  <a:latin typeface="Arial Narrow" panose="020B0606020202030204" pitchFamily="34" charset="0"/>
                </a:endParaRPr>
              </a:p>
            </p:txBody>
          </p:sp>
          <p:sp>
            <p:nvSpPr>
              <p:cNvPr id="772" name="Rectangle 286">
                <a:extLst>
                  <a:ext uri="{FF2B5EF4-FFF2-40B4-BE49-F238E27FC236}">
                    <a16:creationId xmlns:a16="http://schemas.microsoft.com/office/drawing/2014/main" id="{A582E83A-A321-4702-82E9-B5012BA13C63}"/>
                  </a:ext>
                </a:extLst>
              </p:cNvPr>
              <p:cNvSpPr>
                <a:spLocks noChangeArrowheads="1"/>
              </p:cNvSpPr>
              <p:nvPr/>
            </p:nvSpPr>
            <p:spPr bwMode="auto">
              <a:xfrm>
                <a:off x="3936833" y="4168301"/>
                <a:ext cx="15346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1">
                        <a:lumMod val="75000"/>
                      </a:schemeClr>
                    </a:solidFill>
                    <a:effectLst/>
                    <a:latin typeface="Arial Narrow" panose="020B0606020202030204" pitchFamily="34" charset="0"/>
                  </a:rPr>
                  <a:t>With the loss of immunity</a:t>
                </a:r>
                <a:endParaRPr kumimoji="0" lang="en-US" altLang="en-US" sz="2800" b="0" i="0" u="none" strike="noStrike" cap="none" normalizeH="0" baseline="0" dirty="0">
                  <a:ln>
                    <a:noFill/>
                  </a:ln>
                  <a:solidFill>
                    <a:schemeClr val="accent1">
                      <a:lumMod val="75000"/>
                    </a:schemeClr>
                  </a:solidFill>
                  <a:effectLst/>
                  <a:latin typeface="Arial Narrow" panose="020B0606020202030204" pitchFamily="34" charset="0"/>
                </a:endParaRPr>
              </a:p>
            </p:txBody>
          </p:sp>
          <p:sp>
            <p:nvSpPr>
              <p:cNvPr id="773" name="Rectangle 286">
                <a:extLst>
                  <a:ext uri="{FF2B5EF4-FFF2-40B4-BE49-F238E27FC236}">
                    <a16:creationId xmlns:a16="http://schemas.microsoft.com/office/drawing/2014/main" id="{6BB933F3-A31F-43F2-B167-E315F6E3407E}"/>
                  </a:ext>
                </a:extLst>
              </p:cNvPr>
              <p:cNvSpPr>
                <a:spLocks noChangeArrowheads="1"/>
              </p:cNvSpPr>
              <p:nvPr/>
            </p:nvSpPr>
            <p:spPr bwMode="auto">
              <a:xfrm>
                <a:off x="4069159" y="6175612"/>
                <a:ext cx="11563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1">
                        <a:lumMod val="75000"/>
                      </a:schemeClr>
                    </a:solidFill>
                    <a:effectLst/>
                    <a:latin typeface="Arial Narrow" panose="020B0606020202030204" pitchFamily="34" charset="0"/>
                  </a:rPr>
                  <a:t>With return to work</a:t>
                </a:r>
                <a:endParaRPr kumimoji="0" lang="en-US" altLang="en-US" sz="2800" b="0" i="0" u="none" strike="noStrike" cap="none" normalizeH="0" baseline="0" dirty="0">
                  <a:ln>
                    <a:noFill/>
                  </a:ln>
                  <a:solidFill>
                    <a:schemeClr val="accent1">
                      <a:lumMod val="75000"/>
                    </a:schemeClr>
                  </a:solidFill>
                  <a:effectLst/>
                  <a:latin typeface="Arial Narrow" panose="020B0606020202030204" pitchFamily="34" charset="0"/>
                </a:endParaRPr>
              </a:p>
            </p:txBody>
          </p:sp>
        </p:grpSp>
        <p:pic>
          <p:nvPicPr>
            <p:cNvPr id="4" name="Picture 3">
              <a:extLst>
                <a:ext uri="{FF2B5EF4-FFF2-40B4-BE49-F238E27FC236}">
                  <a16:creationId xmlns:a16="http://schemas.microsoft.com/office/drawing/2014/main" id="{A2028EE6-6879-4538-80B2-4D914884233B}"/>
                </a:ext>
              </a:extLst>
            </p:cNvPr>
            <p:cNvPicPr>
              <a:picLocks noChangeAspect="1"/>
            </p:cNvPicPr>
            <p:nvPr/>
          </p:nvPicPr>
          <p:blipFill>
            <a:blip r:embed="rId2"/>
            <a:stretch>
              <a:fillRect/>
            </a:stretch>
          </p:blipFill>
          <p:spPr>
            <a:xfrm>
              <a:off x="2191870" y="0"/>
              <a:ext cx="4760259" cy="6858000"/>
            </a:xfrm>
            <a:prstGeom prst="rect">
              <a:avLst/>
            </a:prstGeom>
          </p:spPr>
        </p:pic>
      </p:grpSp>
      <p:sp>
        <p:nvSpPr>
          <p:cNvPr id="15" name="Rectangle 14">
            <a:extLst>
              <a:ext uri="{FF2B5EF4-FFF2-40B4-BE49-F238E27FC236}">
                <a16:creationId xmlns:a16="http://schemas.microsoft.com/office/drawing/2014/main" id="{2F00862B-89F9-4B2B-B9DA-E34301FE5B64}"/>
              </a:ext>
            </a:extLst>
          </p:cNvPr>
          <p:cNvSpPr/>
          <p:nvPr/>
        </p:nvSpPr>
        <p:spPr>
          <a:xfrm>
            <a:off x="236294" y="246285"/>
            <a:ext cx="2303705" cy="1261884"/>
          </a:xfrm>
          <a:prstGeom prst="rect">
            <a:avLst/>
          </a:prstGeom>
        </p:spPr>
        <p:txBody>
          <a:bodyPr wrap="square">
            <a:spAutoFit/>
          </a:bodyPr>
          <a:lstStyle/>
          <a:p>
            <a:r>
              <a:rPr lang="en-GB" sz="2800" dirty="0">
                <a:solidFill>
                  <a:schemeClr val="accent1">
                    <a:lumMod val="75000"/>
                  </a:schemeClr>
                </a:solidFill>
                <a:latin typeface="Arial Narrow" panose="020B0606020202030204" pitchFamily="34" charset="0"/>
              </a:rPr>
              <a:t>Mitigation</a:t>
            </a:r>
          </a:p>
          <a:p>
            <a:endParaRPr lang="en-GB" sz="2800" dirty="0">
              <a:solidFill>
                <a:schemeClr val="accent1">
                  <a:lumMod val="75000"/>
                </a:schemeClr>
              </a:solidFill>
              <a:latin typeface="Arial Narrow" panose="020B0606020202030204" pitchFamily="34" charset="0"/>
            </a:endParaRPr>
          </a:p>
          <a:p>
            <a:r>
              <a:rPr lang="en-GB" sz="2000" dirty="0">
                <a:solidFill>
                  <a:schemeClr val="accent1">
                    <a:lumMod val="75000"/>
                  </a:schemeClr>
                </a:solidFill>
                <a:latin typeface="Arial Narrow" panose="020B0606020202030204" pitchFamily="34" charset="0"/>
              </a:rPr>
              <a:t>(regional </a:t>
            </a:r>
            <a:r>
              <a:rPr lang="en-GB" sz="2000" i="1" dirty="0">
                <a:solidFill>
                  <a:schemeClr val="accent1">
                    <a:lumMod val="75000"/>
                  </a:schemeClr>
                </a:solidFill>
                <a:latin typeface="Arial Narrow" panose="020B0606020202030204" pitchFamily="34" charset="0"/>
              </a:rPr>
              <a:t>vs</a:t>
            </a:r>
            <a:r>
              <a:rPr lang="en-GB" sz="2000" dirty="0">
                <a:solidFill>
                  <a:schemeClr val="accent1">
                    <a:lumMod val="75000"/>
                  </a:schemeClr>
                </a:solidFill>
                <a:latin typeface="Arial Narrow" panose="020B0606020202030204" pitchFamily="34" charset="0"/>
              </a:rPr>
              <a:t>. national)</a:t>
            </a:r>
            <a:endParaRPr lang="en-GB"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4027592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6480BF-57F4-408F-8324-CC1ACF47436F}"/>
              </a:ext>
            </a:extLst>
          </p:cNvPr>
          <p:cNvSpPr/>
          <p:nvPr/>
        </p:nvSpPr>
        <p:spPr>
          <a:xfrm>
            <a:off x="399626" y="892183"/>
            <a:ext cx="6679560" cy="5693866"/>
          </a:xfrm>
          <a:prstGeom prst="rect">
            <a:avLst/>
          </a:prstGeom>
        </p:spPr>
        <p:txBody>
          <a:bodyPr wrap="square">
            <a:spAutoFit/>
          </a:bodyPr>
          <a:lstStyle/>
          <a:p>
            <a:r>
              <a:rPr lang="en-GB" sz="1400" dirty="0">
                <a:solidFill>
                  <a:schemeClr val="accent1">
                    <a:lumMod val="75000"/>
                  </a:schemeClr>
                </a:solidFill>
                <a:latin typeface="Arial Narrow" panose="020B0606020202030204" pitchFamily="34" charset="0"/>
              </a:rPr>
              <a:t>““Endemic equilibrium will be reached by the end of the year, by which time Covid-19 will become ‘another way to die’. Covid-19 will account for a small proportion of deaths due to interstitial pneumonia—with mortality rates that are less than seasonal influenza (approximately 1/3). This state of affairs rests upon an adaptive (i.e., reactive) response to intervening fluctuations in the prevalence of infection (and demands upon critical care). Operationally, this response could be characterised by social distancing when either the prevalence of infection in the population exceeds 3% for the number of Covid-19 patients in critical care surpasses a quarter of maximum capacity. Comprehensive social distancing (i.e. lockdown) is currently in force and will last, on average, about 7.5 weeks in each affected region. For most countries, at the time of writing, this suggests a relaxing of lockdown in 3 weeks. </a:t>
            </a:r>
          </a:p>
          <a:p>
            <a:endParaRPr lang="en-GB" sz="1400" dirty="0">
              <a:solidFill>
                <a:schemeClr val="accent1">
                  <a:lumMod val="75000"/>
                </a:schemeClr>
              </a:solidFill>
              <a:latin typeface="Arial Narrow" panose="020B0606020202030204" pitchFamily="34" charset="0"/>
            </a:endParaRPr>
          </a:p>
          <a:p>
            <a:r>
              <a:rPr lang="en-GB" sz="1400" dirty="0">
                <a:solidFill>
                  <a:schemeClr val="accent1">
                    <a:lumMod val="75000"/>
                  </a:schemeClr>
                </a:solidFill>
                <a:latin typeface="Arial Narrow" panose="020B0606020202030204" pitchFamily="34" charset="0"/>
              </a:rPr>
              <a:t>However, this relaxation will not return to pre-pandemic levels of interpersonal contact. In other words, there will be an enduring pressure to reduce interpersonal contact, which will reduce the time spent in the company of others by 5% or less. The road to equilibrium will be relatively smooth with a slight bump (second wave) at about seven months following the initial outbreak (i.e., November). This will not require lockdown but there will be an appreciable increase in the number of cases and critical care uptake. This second wave should last for about five weeks and may be confounded by the onset of a flu season.”</a:t>
            </a:r>
          </a:p>
          <a:p>
            <a:endParaRPr lang="en-GB" sz="1400" dirty="0">
              <a:solidFill>
                <a:schemeClr val="accent1">
                  <a:lumMod val="75000"/>
                </a:schemeClr>
              </a:solidFill>
              <a:latin typeface="Arial Narrow" panose="020B0606020202030204" pitchFamily="34" charset="0"/>
            </a:endParaRPr>
          </a:p>
          <a:p>
            <a:r>
              <a:rPr lang="en-GB" sz="1400" dirty="0">
                <a:solidFill>
                  <a:schemeClr val="accent1">
                    <a:lumMod val="75000"/>
                  </a:schemeClr>
                </a:solidFill>
                <a:latin typeface="Arial Narrow" panose="020B0606020202030204" pitchFamily="34" charset="0"/>
              </a:rPr>
              <a:t>Under this narrative, social distancing that will become ‘a way of living’ with Covid-19 and reflect changing attitudes to prosocial behaviour; much like our attitudes to climate change, recycling, smoking or outdated practices, such as the use of laudanum or Mercury in the Victorian age. For example, unnecessary commuting and international meetings may be seen as antisocial and unhygienic. Similarly, coughing in public may become socially sanctioned as urinating in public. In short, changing attitudes, affordances and dispositions may be sufficient social distancing mechanisms to guarantee an endemic equilibrium. </a:t>
            </a:r>
          </a:p>
        </p:txBody>
      </p:sp>
      <p:sp>
        <p:nvSpPr>
          <p:cNvPr id="6" name="Rectangle 5">
            <a:extLst>
              <a:ext uri="{FF2B5EF4-FFF2-40B4-BE49-F238E27FC236}">
                <a16:creationId xmlns:a16="http://schemas.microsoft.com/office/drawing/2014/main" id="{8F8C56BA-DCEC-4C7B-9E79-5531933E1E49}"/>
              </a:ext>
            </a:extLst>
          </p:cNvPr>
          <p:cNvSpPr/>
          <p:nvPr/>
        </p:nvSpPr>
        <p:spPr>
          <a:xfrm>
            <a:off x="1494923" y="271951"/>
            <a:ext cx="4488966"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A narrative</a:t>
            </a:r>
            <a:endParaRPr lang="en-GB" sz="2000" dirty="0">
              <a:solidFill>
                <a:schemeClr val="accent1">
                  <a:lumMod val="75000"/>
                </a:schemeClr>
              </a:solidFill>
              <a:latin typeface="Arial Narrow" panose="020B0606020202030204" pitchFamily="34" charset="0"/>
            </a:endParaRPr>
          </a:p>
        </p:txBody>
      </p:sp>
      <p:pic>
        <p:nvPicPr>
          <p:cNvPr id="2" name="Picture 1">
            <a:extLst>
              <a:ext uri="{FF2B5EF4-FFF2-40B4-BE49-F238E27FC236}">
                <a16:creationId xmlns:a16="http://schemas.microsoft.com/office/drawing/2014/main" id="{F6A4EC95-7DB9-4930-B70A-C24651E4DE13}"/>
              </a:ext>
            </a:extLst>
          </p:cNvPr>
          <p:cNvPicPr>
            <a:picLocks noChangeAspect="1"/>
          </p:cNvPicPr>
          <p:nvPr/>
        </p:nvPicPr>
        <p:blipFill>
          <a:blip r:embed="rId2"/>
          <a:stretch>
            <a:fillRect/>
          </a:stretch>
        </p:blipFill>
        <p:spPr>
          <a:xfrm>
            <a:off x="7182697" y="271951"/>
            <a:ext cx="1561677" cy="22524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306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2ED6F5-8FD9-4BCA-9B7B-C7DFEF34059C}"/>
              </a:ext>
            </a:extLst>
          </p:cNvPr>
          <p:cNvSpPr/>
          <p:nvPr/>
        </p:nvSpPr>
        <p:spPr>
          <a:xfrm>
            <a:off x="3201453" y="546178"/>
            <a:ext cx="2741087"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Outstanding issues</a:t>
            </a:r>
            <a:endParaRPr lang="en-GB" sz="2000" dirty="0">
              <a:solidFill>
                <a:schemeClr val="accent1">
                  <a:lumMod val="75000"/>
                </a:schemeClr>
              </a:solidFill>
              <a:latin typeface="Arial Narrow" panose="020B0606020202030204" pitchFamily="34" charset="0"/>
            </a:endParaRPr>
          </a:p>
        </p:txBody>
      </p:sp>
      <p:sp>
        <p:nvSpPr>
          <p:cNvPr id="7" name="Rectangle 6">
            <a:extLst>
              <a:ext uri="{FF2B5EF4-FFF2-40B4-BE49-F238E27FC236}">
                <a16:creationId xmlns:a16="http://schemas.microsoft.com/office/drawing/2014/main" id="{7A080902-42F1-45B8-9479-6B7F7F8E97DA}"/>
              </a:ext>
            </a:extLst>
          </p:cNvPr>
          <p:cNvSpPr/>
          <p:nvPr/>
        </p:nvSpPr>
        <p:spPr>
          <a:xfrm>
            <a:off x="309562" y="1286409"/>
            <a:ext cx="5486401" cy="1569660"/>
          </a:xfrm>
          <a:prstGeom prst="rect">
            <a:avLst/>
          </a:prstGeom>
        </p:spPr>
        <p:txBody>
          <a:bodyPr wrap="square">
            <a:spAutoFit/>
          </a:bodyPr>
          <a:lstStyle/>
          <a:p>
            <a:pPr marL="342900" indent="-342900">
              <a:buFont typeface="Arial" panose="020B0604020202020204" pitchFamily="34" charset="0"/>
              <a:buChar char="•"/>
            </a:pPr>
            <a:r>
              <a:rPr lang="en-GB" sz="2400" dirty="0">
                <a:solidFill>
                  <a:schemeClr val="accent1">
                    <a:lumMod val="75000"/>
                  </a:schemeClr>
                </a:solidFill>
                <a:latin typeface="Arial Narrow" panose="020B0606020202030204" pitchFamily="34" charset="0"/>
              </a:rPr>
              <a:t>Have we already established a substantive herd immunity?</a:t>
            </a:r>
          </a:p>
          <a:p>
            <a:pPr marL="342900" indent="-342900">
              <a:buFont typeface="Arial" panose="020B0604020202020204" pitchFamily="34" charset="0"/>
              <a:buChar char="•"/>
            </a:pPr>
            <a:endParaRPr lang="en-GB" sz="2400" dirty="0">
              <a:solidFill>
                <a:schemeClr val="accent1">
                  <a:lumMod val="75000"/>
                </a:schemeClr>
              </a:solidFill>
              <a:latin typeface="Arial Narrow" panose="020B0606020202030204" pitchFamily="34" charset="0"/>
            </a:endParaRPr>
          </a:p>
          <a:p>
            <a:pPr marL="342900" indent="-342900">
              <a:buFont typeface="Arial" panose="020B0604020202020204" pitchFamily="34" charset="0"/>
              <a:buChar char="•"/>
            </a:pPr>
            <a:r>
              <a:rPr lang="en-GB" sz="2400" dirty="0">
                <a:solidFill>
                  <a:schemeClr val="accent1">
                    <a:lumMod val="75000"/>
                  </a:schemeClr>
                </a:solidFill>
                <a:latin typeface="Arial Narrow" panose="020B0606020202030204" pitchFamily="34" charset="0"/>
              </a:rPr>
              <a:t>How long will it last?</a:t>
            </a:r>
            <a:endParaRPr lang="en-GB" sz="2000" dirty="0">
              <a:solidFill>
                <a:schemeClr val="accent1">
                  <a:lumMod val="75000"/>
                </a:schemeClr>
              </a:solidFill>
              <a:latin typeface="Arial Narrow" panose="020B0606020202030204" pitchFamily="34" charset="0"/>
            </a:endParaRPr>
          </a:p>
        </p:txBody>
      </p:sp>
      <p:grpSp>
        <p:nvGrpSpPr>
          <p:cNvPr id="9" name="Group 8">
            <a:extLst>
              <a:ext uri="{FF2B5EF4-FFF2-40B4-BE49-F238E27FC236}">
                <a16:creationId xmlns:a16="http://schemas.microsoft.com/office/drawing/2014/main" id="{62C5880E-7884-4710-9AED-FB2C04EE5053}"/>
              </a:ext>
            </a:extLst>
          </p:cNvPr>
          <p:cNvGrpSpPr/>
          <p:nvPr/>
        </p:nvGrpSpPr>
        <p:grpSpPr>
          <a:xfrm>
            <a:off x="4173294" y="2140720"/>
            <a:ext cx="4572000" cy="1366459"/>
            <a:chOff x="4185138" y="2811604"/>
            <a:chExt cx="4572000" cy="1366459"/>
          </a:xfrm>
        </p:grpSpPr>
        <p:sp>
          <p:nvSpPr>
            <p:cNvPr id="4" name="Rectangle 3">
              <a:extLst>
                <a:ext uri="{FF2B5EF4-FFF2-40B4-BE49-F238E27FC236}">
                  <a16:creationId xmlns:a16="http://schemas.microsoft.com/office/drawing/2014/main" id="{26743A82-2163-4E8B-A639-A2BAF33EB12A}"/>
                </a:ext>
              </a:extLst>
            </p:cNvPr>
            <p:cNvSpPr/>
            <p:nvPr/>
          </p:nvSpPr>
          <p:spPr>
            <a:xfrm>
              <a:off x="4185138" y="2811604"/>
              <a:ext cx="4572000" cy="1077218"/>
            </a:xfrm>
            <a:prstGeom prst="rect">
              <a:avLst/>
            </a:prstGeom>
          </p:spPr>
          <p:txBody>
            <a:bodyPr>
              <a:spAutoFit/>
            </a:bodyPr>
            <a:lstStyle/>
            <a:p>
              <a:pPr fontAlgn="base"/>
              <a:r>
                <a:rPr lang="en-GB" sz="1600" cap="all" dirty="0">
                  <a:solidFill>
                    <a:schemeClr val="accent4">
                      <a:lumMod val="50000"/>
                    </a:schemeClr>
                  </a:solidFill>
                  <a:latin typeface="Arial Narrow" panose="020B0606020202030204" pitchFamily="34" charset="0"/>
                  <a:hlinkClick r:id="rId2">
                    <a:extLst>
                      <a:ext uri="{A12FA001-AC4F-418D-AE19-62706E023703}">
                        <ahyp:hlinkClr xmlns:ahyp="http://schemas.microsoft.com/office/drawing/2018/hyperlinkcolor" val="tx"/>
                      </a:ext>
                    </a:extLst>
                  </a:hlinkClick>
                </a:rPr>
                <a:t>BUSINESS NEWS</a:t>
              </a:r>
              <a:endParaRPr lang="en-GB" sz="1600" cap="all" dirty="0">
                <a:solidFill>
                  <a:schemeClr val="accent4">
                    <a:lumMod val="50000"/>
                  </a:schemeClr>
                </a:solidFill>
                <a:latin typeface="Arial Narrow" panose="020B0606020202030204" pitchFamily="34" charset="0"/>
              </a:endParaRPr>
            </a:p>
            <a:p>
              <a:pPr fontAlgn="base"/>
              <a:r>
                <a:rPr lang="en-GB" sz="1600" cap="all" dirty="0">
                  <a:solidFill>
                    <a:schemeClr val="accent4">
                      <a:lumMod val="50000"/>
                    </a:schemeClr>
                  </a:solidFill>
                  <a:latin typeface="Arial Narrow" panose="020B0606020202030204" pitchFamily="34" charset="0"/>
                </a:rPr>
                <a:t>APRIL 23, 2020 / 5:28 PM / UPDATED 8 HOURS AGO</a:t>
              </a:r>
            </a:p>
            <a:p>
              <a:pPr fontAlgn="base"/>
              <a:r>
                <a:rPr lang="en-GB" sz="1600" b="1" dirty="0">
                  <a:solidFill>
                    <a:schemeClr val="accent4">
                      <a:lumMod val="50000"/>
                    </a:schemeClr>
                  </a:solidFill>
                  <a:latin typeface="Arial Narrow" panose="020B0606020202030204" pitchFamily="34" charset="0"/>
                </a:rPr>
                <a:t>New York survey suggests nearly 14% in state may have coronavirus antibodies</a:t>
              </a:r>
              <a:endParaRPr lang="en-GB" sz="1600" b="1" i="0" dirty="0">
                <a:solidFill>
                  <a:schemeClr val="accent4">
                    <a:lumMod val="50000"/>
                  </a:schemeClr>
                </a:solidFill>
                <a:effectLst/>
                <a:latin typeface="Arial Narrow" panose="020B0606020202030204" pitchFamily="34" charset="0"/>
              </a:endParaRPr>
            </a:p>
          </p:txBody>
        </p:sp>
        <p:pic>
          <p:nvPicPr>
            <p:cNvPr id="8" name="Picture 7">
              <a:extLst>
                <a:ext uri="{FF2B5EF4-FFF2-40B4-BE49-F238E27FC236}">
                  <a16:creationId xmlns:a16="http://schemas.microsoft.com/office/drawing/2014/main" id="{204199BA-AD7B-4390-990A-BC494D68C203}"/>
                </a:ext>
              </a:extLst>
            </p:cNvPr>
            <p:cNvPicPr>
              <a:picLocks noChangeAspect="1"/>
            </p:cNvPicPr>
            <p:nvPr/>
          </p:nvPicPr>
          <p:blipFill>
            <a:blip r:embed="rId3">
              <a:duotone>
                <a:prstClr val="black"/>
                <a:srgbClr val="D9C3A5">
                  <a:tint val="50000"/>
                  <a:satMod val="180000"/>
                </a:srgbClr>
              </a:duotone>
            </a:blip>
            <a:stretch>
              <a:fillRect/>
            </a:stretch>
          </p:blipFill>
          <p:spPr>
            <a:xfrm>
              <a:off x="7210073" y="3687891"/>
              <a:ext cx="1122759" cy="490172"/>
            </a:xfrm>
            <a:prstGeom prst="rect">
              <a:avLst/>
            </a:prstGeom>
          </p:spPr>
        </p:pic>
      </p:grpSp>
      <p:grpSp>
        <p:nvGrpSpPr>
          <p:cNvPr id="80" name="Group 79">
            <a:extLst>
              <a:ext uri="{FF2B5EF4-FFF2-40B4-BE49-F238E27FC236}">
                <a16:creationId xmlns:a16="http://schemas.microsoft.com/office/drawing/2014/main" id="{B9F670CF-11B9-46FB-A622-78C2217B822D}"/>
              </a:ext>
            </a:extLst>
          </p:cNvPr>
          <p:cNvGrpSpPr/>
          <p:nvPr/>
        </p:nvGrpSpPr>
        <p:grpSpPr>
          <a:xfrm>
            <a:off x="5011311" y="3710380"/>
            <a:ext cx="2672556" cy="2722256"/>
            <a:chOff x="6355557" y="108256"/>
            <a:chExt cx="2672556" cy="2722256"/>
          </a:xfrm>
        </p:grpSpPr>
        <p:sp>
          <p:nvSpPr>
            <p:cNvPr id="79" name="Rectangle: Rounded Corners 78">
              <a:extLst>
                <a:ext uri="{FF2B5EF4-FFF2-40B4-BE49-F238E27FC236}">
                  <a16:creationId xmlns:a16="http://schemas.microsoft.com/office/drawing/2014/main" id="{AFB148FC-528F-412B-8C80-1CDFDB0424BB}"/>
                </a:ext>
              </a:extLst>
            </p:cNvPr>
            <p:cNvSpPr/>
            <p:nvPr/>
          </p:nvSpPr>
          <p:spPr>
            <a:xfrm>
              <a:off x="8586917" y="108256"/>
              <a:ext cx="253913" cy="272225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ine 6">
              <a:extLst>
                <a:ext uri="{FF2B5EF4-FFF2-40B4-BE49-F238E27FC236}">
                  <a16:creationId xmlns:a16="http://schemas.microsoft.com/office/drawing/2014/main" id="{50E0D2BC-461C-423D-8AEC-2F4CD970D34E}"/>
                </a:ext>
              </a:extLst>
            </p:cNvPr>
            <p:cNvSpPr>
              <a:spLocks noChangeShapeType="1"/>
            </p:cNvSpPr>
            <p:nvPr/>
          </p:nvSpPr>
          <p:spPr bwMode="auto">
            <a:xfrm>
              <a:off x="6607175" y="2544762"/>
              <a:ext cx="234315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7">
              <a:extLst>
                <a:ext uri="{FF2B5EF4-FFF2-40B4-BE49-F238E27FC236}">
                  <a16:creationId xmlns:a16="http://schemas.microsoft.com/office/drawing/2014/main" id="{C0AD9898-C28D-4979-BBFE-F07D93782E8C}"/>
                </a:ext>
              </a:extLst>
            </p:cNvPr>
            <p:cNvSpPr>
              <a:spLocks noChangeShapeType="1"/>
            </p:cNvSpPr>
            <p:nvPr/>
          </p:nvSpPr>
          <p:spPr bwMode="auto">
            <a:xfrm flipV="1">
              <a:off x="6607175" y="2520950"/>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8">
              <a:extLst>
                <a:ext uri="{FF2B5EF4-FFF2-40B4-BE49-F238E27FC236}">
                  <a16:creationId xmlns:a16="http://schemas.microsoft.com/office/drawing/2014/main" id="{62E0CBDA-6C9B-4A28-B1DB-0CF6A37BACDC}"/>
                </a:ext>
              </a:extLst>
            </p:cNvPr>
            <p:cNvSpPr>
              <a:spLocks noChangeShapeType="1"/>
            </p:cNvSpPr>
            <p:nvPr/>
          </p:nvSpPr>
          <p:spPr bwMode="auto">
            <a:xfrm flipV="1">
              <a:off x="6900863" y="2520950"/>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9">
              <a:extLst>
                <a:ext uri="{FF2B5EF4-FFF2-40B4-BE49-F238E27FC236}">
                  <a16:creationId xmlns:a16="http://schemas.microsoft.com/office/drawing/2014/main" id="{14ED8A24-57FC-47EE-88E9-C2B0013C007A}"/>
                </a:ext>
              </a:extLst>
            </p:cNvPr>
            <p:cNvSpPr>
              <a:spLocks noChangeShapeType="1"/>
            </p:cNvSpPr>
            <p:nvPr/>
          </p:nvSpPr>
          <p:spPr bwMode="auto">
            <a:xfrm flipV="1">
              <a:off x="7192963" y="2520950"/>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0">
              <a:extLst>
                <a:ext uri="{FF2B5EF4-FFF2-40B4-BE49-F238E27FC236}">
                  <a16:creationId xmlns:a16="http://schemas.microsoft.com/office/drawing/2014/main" id="{C9EB36F8-892F-4761-8899-4E8EF10AFBC4}"/>
                </a:ext>
              </a:extLst>
            </p:cNvPr>
            <p:cNvSpPr>
              <a:spLocks noChangeShapeType="1"/>
            </p:cNvSpPr>
            <p:nvPr/>
          </p:nvSpPr>
          <p:spPr bwMode="auto">
            <a:xfrm flipV="1">
              <a:off x="7486650" y="2520950"/>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1">
              <a:extLst>
                <a:ext uri="{FF2B5EF4-FFF2-40B4-BE49-F238E27FC236}">
                  <a16:creationId xmlns:a16="http://schemas.microsoft.com/office/drawing/2014/main" id="{2E247415-689D-4B10-924B-CFC557CAA837}"/>
                </a:ext>
              </a:extLst>
            </p:cNvPr>
            <p:cNvSpPr>
              <a:spLocks noChangeShapeType="1"/>
            </p:cNvSpPr>
            <p:nvPr/>
          </p:nvSpPr>
          <p:spPr bwMode="auto">
            <a:xfrm flipV="1">
              <a:off x="7778750" y="2520950"/>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2">
              <a:extLst>
                <a:ext uri="{FF2B5EF4-FFF2-40B4-BE49-F238E27FC236}">
                  <a16:creationId xmlns:a16="http://schemas.microsoft.com/office/drawing/2014/main" id="{EACA8745-8B84-4AD9-80E9-A1B28219B8E6}"/>
                </a:ext>
              </a:extLst>
            </p:cNvPr>
            <p:cNvSpPr>
              <a:spLocks noChangeShapeType="1"/>
            </p:cNvSpPr>
            <p:nvPr/>
          </p:nvSpPr>
          <p:spPr bwMode="auto">
            <a:xfrm flipV="1">
              <a:off x="8072438" y="2520950"/>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
              <a:extLst>
                <a:ext uri="{FF2B5EF4-FFF2-40B4-BE49-F238E27FC236}">
                  <a16:creationId xmlns:a16="http://schemas.microsoft.com/office/drawing/2014/main" id="{774EFBFF-64FE-45A8-A067-3514D1C161C1}"/>
                </a:ext>
              </a:extLst>
            </p:cNvPr>
            <p:cNvSpPr>
              <a:spLocks noChangeShapeType="1"/>
            </p:cNvSpPr>
            <p:nvPr/>
          </p:nvSpPr>
          <p:spPr bwMode="auto">
            <a:xfrm flipV="1">
              <a:off x="8364538" y="2520950"/>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4">
              <a:extLst>
                <a:ext uri="{FF2B5EF4-FFF2-40B4-BE49-F238E27FC236}">
                  <a16:creationId xmlns:a16="http://schemas.microsoft.com/office/drawing/2014/main" id="{FF495C48-7AE7-4499-BAFE-8CAD47AC87C7}"/>
                </a:ext>
              </a:extLst>
            </p:cNvPr>
            <p:cNvSpPr>
              <a:spLocks noChangeShapeType="1"/>
            </p:cNvSpPr>
            <p:nvPr/>
          </p:nvSpPr>
          <p:spPr bwMode="auto">
            <a:xfrm flipV="1">
              <a:off x="8658225" y="2520950"/>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5">
              <a:extLst>
                <a:ext uri="{FF2B5EF4-FFF2-40B4-BE49-F238E27FC236}">
                  <a16:creationId xmlns:a16="http://schemas.microsoft.com/office/drawing/2014/main" id="{E9E8B9F7-88AB-442B-A116-150FEA09A63A}"/>
                </a:ext>
              </a:extLst>
            </p:cNvPr>
            <p:cNvSpPr>
              <a:spLocks noChangeShapeType="1"/>
            </p:cNvSpPr>
            <p:nvPr/>
          </p:nvSpPr>
          <p:spPr bwMode="auto">
            <a:xfrm flipV="1">
              <a:off x="8950325" y="2520950"/>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16">
              <a:extLst>
                <a:ext uri="{FF2B5EF4-FFF2-40B4-BE49-F238E27FC236}">
                  <a16:creationId xmlns:a16="http://schemas.microsoft.com/office/drawing/2014/main" id="{52E190EE-34B6-4F76-A5E0-71F4589527E5}"/>
                </a:ext>
              </a:extLst>
            </p:cNvPr>
            <p:cNvSpPr>
              <a:spLocks noChangeArrowheads="1"/>
            </p:cNvSpPr>
            <p:nvPr/>
          </p:nvSpPr>
          <p:spPr bwMode="auto">
            <a:xfrm>
              <a:off x="6592888" y="2581275"/>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7">
              <a:extLst>
                <a:ext uri="{FF2B5EF4-FFF2-40B4-BE49-F238E27FC236}">
                  <a16:creationId xmlns:a16="http://schemas.microsoft.com/office/drawing/2014/main" id="{DAF22012-4B71-46D6-9AEB-2AC9C465B2B4}"/>
                </a:ext>
              </a:extLst>
            </p:cNvPr>
            <p:cNvSpPr>
              <a:spLocks noChangeArrowheads="1"/>
            </p:cNvSpPr>
            <p:nvPr/>
          </p:nvSpPr>
          <p:spPr bwMode="auto">
            <a:xfrm>
              <a:off x="6865938" y="2581275"/>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8">
              <a:extLst>
                <a:ext uri="{FF2B5EF4-FFF2-40B4-BE49-F238E27FC236}">
                  <a16:creationId xmlns:a16="http://schemas.microsoft.com/office/drawing/2014/main" id="{B081C45F-B275-4665-87B3-AF67938E6371}"/>
                </a:ext>
              </a:extLst>
            </p:cNvPr>
            <p:cNvSpPr>
              <a:spLocks noChangeArrowheads="1"/>
            </p:cNvSpPr>
            <p:nvPr/>
          </p:nvSpPr>
          <p:spPr bwMode="auto">
            <a:xfrm>
              <a:off x="7158038" y="2581275"/>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19">
              <a:extLst>
                <a:ext uri="{FF2B5EF4-FFF2-40B4-BE49-F238E27FC236}">
                  <a16:creationId xmlns:a16="http://schemas.microsoft.com/office/drawing/2014/main" id="{CD030080-2AD7-4393-AB2B-1D14302F770D}"/>
                </a:ext>
              </a:extLst>
            </p:cNvPr>
            <p:cNvSpPr>
              <a:spLocks noChangeArrowheads="1"/>
            </p:cNvSpPr>
            <p:nvPr/>
          </p:nvSpPr>
          <p:spPr bwMode="auto">
            <a:xfrm>
              <a:off x="7450138" y="2581275"/>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0">
              <a:extLst>
                <a:ext uri="{FF2B5EF4-FFF2-40B4-BE49-F238E27FC236}">
                  <a16:creationId xmlns:a16="http://schemas.microsoft.com/office/drawing/2014/main" id="{C7F39FE3-1E43-40CB-9943-E9135B87CA99}"/>
                </a:ext>
              </a:extLst>
            </p:cNvPr>
            <p:cNvSpPr>
              <a:spLocks noChangeArrowheads="1"/>
            </p:cNvSpPr>
            <p:nvPr/>
          </p:nvSpPr>
          <p:spPr bwMode="auto">
            <a:xfrm>
              <a:off x="7742238" y="2581275"/>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1">
              <a:extLst>
                <a:ext uri="{FF2B5EF4-FFF2-40B4-BE49-F238E27FC236}">
                  <a16:creationId xmlns:a16="http://schemas.microsoft.com/office/drawing/2014/main" id="{1EC74214-D864-40E2-B559-891DF559021C}"/>
                </a:ext>
              </a:extLst>
            </p:cNvPr>
            <p:cNvSpPr>
              <a:spLocks noChangeArrowheads="1"/>
            </p:cNvSpPr>
            <p:nvPr/>
          </p:nvSpPr>
          <p:spPr bwMode="auto">
            <a:xfrm>
              <a:off x="8034338" y="2581275"/>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2">
              <a:extLst>
                <a:ext uri="{FF2B5EF4-FFF2-40B4-BE49-F238E27FC236}">
                  <a16:creationId xmlns:a16="http://schemas.microsoft.com/office/drawing/2014/main" id="{6CDC1EFB-ED40-4AC6-A9F7-C0B254FE3B63}"/>
                </a:ext>
              </a:extLst>
            </p:cNvPr>
            <p:cNvSpPr>
              <a:spLocks noChangeArrowheads="1"/>
            </p:cNvSpPr>
            <p:nvPr/>
          </p:nvSpPr>
          <p:spPr bwMode="auto">
            <a:xfrm>
              <a:off x="8326438" y="2581275"/>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3">
              <a:extLst>
                <a:ext uri="{FF2B5EF4-FFF2-40B4-BE49-F238E27FC236}">
                  <a16:creationId xmlns:a16="http://schemas.microsoft.com/office/drawing/2014/main" id="{39D21364-CAFD-4F46-8FDB-63252BE8A553}"/>
                </a:ext>
              </a:extLst>
            </p:cNvPr>
            <p:cNvSpPr>
              <a:spLocks noChangeArrowheads="1"/>
            </p:cNvSpPr>
            <p:nvPr/>
          </p:nvSpPr>
          <p:spPr bwMode="auto">
            <a:xfrm>
              <a:off x="8618538" y="2581275"/>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4">
              <a:extLst>
                <a:ext uri="{FF2B5EF4-FFF2-40B4-BE49-F238E27FC236}">
                  <a16:creationId xmlns:a16="http://schemas.microsoft.com/office/drawing/2014/main" id="{83029C87-EABD-4A85-987F-E615A65B9968}"/>
                </a:ext>
              </a:extLst>
            </p:cNvPr>
            <p:cNvSpPr>
              <a:spLocks noChangeArrowheads="1"/>
            </p:cNvSpPr>
            <p:nvPr/>
          </p:nvSpPr>
          <p:spPr bwMode="auto">
            <a:xfrm>
              <a:off x="8916988" y="2581275"/>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5">
              <a:extLst>
                <a:ext uri="{FF2B5EF4-FFF2-40B4-BE49-F238E27FC236}">
                  <a16:creationId xmlns:a16="http://schemas.microsoft.com/office/drawing/2014/main" id="{DA62C808-8AAE-4123-AFB1-9CD6A567CCA2}"/>
                </a:ext>
              </a:extLst>
            </p:cNvPr>
            <p:cNvSpPr>
              <a:spLocks noChangeArrowheads="1"/>
            </p:cNvSpPr>
            <p:nvPr/>
          </p:nvSpPr>
          <p:spPr bwMode="auto">
            <a:xfrm>
              <a:off x="7593013" y="2687637"/>
              <a:ext cx="4413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time (days)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26">
              <a:extLst>
                <a:ext uri="{FF2B5EF4-FFF2-40B4-BE49-F238E27FC236}">
                  <a16:creationId xmlns:a16="http://schemas.microsoft.com/office/drawing/2014/main" id="{34FAC919-34BA-4D86-9602-A4B3658C54B4}"/>
                </a:ext>
              </a:extLst>
            </p:cNvPr>
            <p:cNvSpPr>
              <a:spLocks noChangeShapeType="1"/>
            </p:cNvSpPr>
            <p:nvPr/>
          </p:nvSpPr>
          <p:spPr bwMode="auto">
            <a:xfrm flipV="1">
              <a:off x="6607175" y="203200"/>
              <a:ext cx="0" cy="23415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27">
              <a:extLst>
                <a:ext uri="{FF2B5EF4-FFF2-40B4-BE49-F238E27FC236}">
                  <a16:creationId xmlns:a16="http://schemas.microsoft.com/office/drawing/2014/main" id="{336400F4-9257-42E7-AAB3-FBB2592EB626}"/>
                </a:ext>
              </a:extLst>
            </p:cNvPr>
            <p:cNvSpPr>
              <a:spLocks noChangeShapeType="1"/>
            </p:cNvSpPr>
            <p:nvPr/>
          </p:nvSpPr>
          <p:spPr bwMode="auto">
            <a:xfrm>
              <a:off x="6607175" y="2544762"/>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28">
              <a:extLst>
                <a:ext uri="{FF2B5EF4-FFF2-40B4-BE49-F238E27FC236}">
                  <a16:creationId xmlns:a16="http://schemas.microsoft.com/office/drawing/2014/main" id="{D7A2A46A-F879-49B0-9E57-509481B37861}"/>
                </a:ext>
              </a:extLst>
            </p:cNvPr>
            <p:cNvSpPr>
              <a:spLocks noChangeShapeType="1"/>
            </p:cNvSpPr>
            <p:nvPr/>
          </p:nvSpPr>
          <p:spPr bwMode="auto">
            <a:xfrm>
              <a:off x="6607175" y="2311400"/>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29">
              <a:extLst>
                <a:ext uri="{FF2B5EF4-FFF2-40B4-BE49-F238E27FC236}">
                  <a16:creationId xmlns:a16="http://schemas.microsoft.com/office/drawing/2014/main" id="{261DEBAF-5B93-480A-8FEF-D7F88009F720}"/>
                </a:ext>
              </a:extLst>
            </p:cNvPr>
            <p:cNvSpPr>
              <a:spLocks noChangeShapeType="1"/>
            </p:cNvSpPr>
            <p:nvPr/>
          </p:nvSpPr>
          <p:spPr bwMode="auto">
            <a:xfrm>
              <a:off x="6607175" y="2076450"/>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30">
              <a:extLst>
                <a:ext uri="{FF2B5EF4-FFF2-40B4-BE49-F238E27FC236}">
                  <a16:creationId xmlns:a16="http://schemas.microsoft.com/office/drawing/2014/main" id="{A36D5D2A-19CB-44E0-823A-689D25919D58}"/>
                </a:ext>
              </a:extLst>
            </p:cNvPr>
            <p:cNvSpPr>
              <a:spLocks noChangeShapeType="1"/>
            </p:cNvSpPr>
            <p:nvPr/>
          </p:nvSpPr>
          <p:spPr bwMode="auto">
            <a:xfrm>
              <a:off x="6607175" y="1843087"/>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31">
              <a:extLst>
                <a:ext uri="{FF2B5EF4-FFF2-40B4-BE49-F238E27FC236}">
                  <a16:creationId xmlns:a16="http://schemas.microsoft.com/office/drawing/2014/main" id="{6E18AB82-6988-4B88-A54A-F6F7ED8EAEFF}"/>
                </a:ext>
              </a:extLst>
            </p:cNvPr>
            <p:cNvSpPr>
              <a:spLocks noChangeShapeType="1"/>
            </p:cNvSpPr>
            <p:nvPr/>
          </p:nvSpPr>
          <p:spPr bwMode="auto">
            <a:xfrm>
              <a:off x="6607175" y="1608137"/>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32">
              <a:extLst>
                <a:ext uri="{FF2B5EF4-FFF2-40B4-BE49-F238E27FC236}">
                  <a16:creationId xmlns:a16="http://schemas.microsoft.com/office/drawing/2014/main" id="{71A54CBA-A4A8-4AC3-A01C-ED89231B603F}"/>
                </a:ext>
              </a:extLst>
            </p:cNvPr>
            <p:cNvSpPr>
              <a:spLocks noChangeShapeType="1"/>
            </p:cNvSpPr>
            <p:nvPr/>
          </p:nvSpPr>
          <p:spPr bwMode="auto">
            <a:xfrm>
              <a:off x="6607175" y="1373187"/>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33">
              <a:extLst>
                <a:ext uri="{FF2B5EF4-FFF2-40B4-BE49-F238E27FC236}">
                  <a16:creationId xmlns:a16="http://schemas.microsoft.com/office/drawing/2014/main" id="{D96A9687-25D8-445D-99F7-8D1E2AF05EA4}"/>
                </a:ext>
              </a:extLst>
            </p:cNvPr>
            <p:cNvSpPr>
              <a:spLocks noChangeShapeType="1"/>
            </p:cNvSpPr>
            <p:nvPr/>
          </p:nvSpPr>
          <p:spPr bwMode="auto">
            <a:xfrm>
              <a:off x="6607175" y="1139825"/>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34">
              <a:extLst>
                <a:ext uri="{FF2B5EF4-FFF2-40B4-BE49-F238E27FC236}">
                  <a16:creationId xmlns:a16="http://schemas.microsoft.com/office/drawing/2014/main" id="{7FE767FF-35B6-4DBE-9481-093387A353CD}"/>
                </a:ext>
              </a:extLst>
            </p:cNvPr>
            <p:cNvSpPr>
              <a:spLocks noChangeShapeType="1"/>
            </p:cNvSpPr>
            <p:nvPr/>
          </p:nvSpPr>
          <p:spPr bwMode="auto">
            <a:xfrm>
              <a:off x="6607175" y="904875"/>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35">
              <a:extLst>
                <a:ext uri="{FF2B5EF4-FFF2-40B4-BE49-F238E27FC236}">
                  <a16:creationId xmlns:a16="http://schemas.microsoft.com/office/drawing/2014/main" id="{80D87EC8-BF36-4717-AD0C-97204BE5DB74}"/>
                </a:ext>
              </a:extLst>
            </p:cNvPr>
            <p:cNvSpPr>
              <a:spLocks noChangeShapeType="1"/>
            </p:cNvSpPr>
            <p:nvPr/>
          </p:nvSpPr>
          <p:spPr bwMode="auto">
            <a:xfrm>
              <a:off x="6607175" y="671512"/>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36">
              <a:extLst>
                <a:ext uri="{FF2B5EF4-FFF2-40B4-BE49-F238E27FC236}">
                  <a16:creationId xmlns:a16="http://schemas.microsoft.com/office/drawing/2014/main" id="{3378736C-EBDA-4067-9D81-34A87828719E}"/>
                </a:ext>
              </a:extLst>
            </p:cNvPr>
            <p:cNvSpPr>
              <a:spLocks noChangeShapeType="1"/>
            </p:cNvSpPr>
            <p:nvPr/>
          </p:nvSpPr>
          <p:spPr bwMode="auto">
            <a:xfrm>
              <a:off x="6607175" y="436562"/>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37">
              <a:extLst>
                <a:ext uri="{FF2B5EF4-FFF2-40B4-BE49-F238E27FC236}">
                  <a16:creationId xmlns:a16="http://schemas.microsoft.com/office/drawing/2014/main" id="{385A6BE4-901A-4614-8B47-7D753C377BBC}"/>
                </a:ext>
              </a:extLst>
            </p:cNvPr>
            <p:cNvSpPr>
              <a:spLocks noChangeShapeType="1"/>
            </p:cNvSpPr>
            <p:nvPr/>
          </p:nvSpPr>
          <p:spPr bwMode="auto">
            <a:xfrm>
              <a:off x="6607175" y="203200"/>
              <a:ext cx="2381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Rectangle 38">
              <a:extLst>
                <a:ext uri="{FF2B5EF4-FFF2-40B4-BE49-F238E27FC236}">
                  <a16:creationId xmlns:a16="http://schemas.microsoft.com/office/drawing/2014/main" id="{AFAF6B0D-5F9A-4CDD-BDA2-D27F0A373A5F}"/>
                </a:ext>
              </a:extLst>
            </p:cNvPr>
            <p:cNvSpPr>
              <a:spLocks noChangeArrowheads="1"/>
            </p:cNvSpPr>
            <p:nvPr/>
          </p:nvSpPr>
          <p:spPr bwMode="auto">
            <a:xfrm>
              <a:off x="6529388" y="2501900"/>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39">
              <a:extLst>
                <a:ext uri="{FF2B5EF4-FFF2-40B4-BE49-F238E27FC236}">
                  <a16:creationId xmlns:a16="http://schemas.microsoft.com/office/drawing/2014/main" id="{93D21941-566D-4E75-B85C-441A32CAEB33}"/>
                </a:ext>
              </a:extLst>
            </p:cNvPr>
            <p:cNvSpPr>
              <a:spLocks noChangeArrowheads="1"/>
            </p:cNvSpPr>
            <p:nvPr/>
          </p:nvSpPr>
          <p:spPr bwMode="auto">
            <a:xfrm>
              <a:off x="6529388" y="2265362"/>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0">
              <a:extLst>
                <a:ext uri="{FF2B5EF4-FFF2-40B4-BE49-F238E27FC236}">
                  <a16:creationId xmlns:a16="http://schemas.microsoft.com/office/drawing/2014/main" id="{70D98E42-9E76-41B2-B659-E47FAE21A2F4}"/>
                </a:ext>
              </a:extLst>
            </p:cNvPr>
            <p:cNvSpPr>
              <a:spLocks noChangeArrowheads="1"/>
            </p:cNvSpPr>
            <p:nvPr/>
          </p:nvSpPr>
          <p:spPr bwMode="auto">
            <a:xfrm>
              <a:off x="6529388" y="2035175"/>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1">
              <a:extLst>
                <a:ext uri="{FF2B5EF4-FFF2-40B4-BE49-F238E27FC236}">
                  <a16:creationId xmlns:a16="http://schemas.microsoft.com/office/drawing/2014/main" id="{68724A85-2A89-4C7D-A2F3-02D3AECE48A5}"/>
                </a:ext>
              </a:extLst>
            </p:cNvPr>
            <p:cNvSpPr>
              <a:spLocks noChangeArrowheads="1"/>
            </p:cNvSpPr>
            <p:nvPr/>
          </p:nvSpPr>
          <p:spPr bwMode="auto">
            <a:xfrm>
              <a:off x="6529388" y="1798637"/>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2">
              <a:extLst>
                <a:ext uri="{FF2B5EF4-FFF2-40B4-BE49-F238E27FC236}">
                  <a16:creationId xmlns:a16="http://schemas.microsoft.com/office/drawing/2014/main" id="{B6855AC2-65A0-4882-AAF4-7B3CBDC23565}"/>
                </a:ext>
              </a:extLst>
            </p:cNvPr>
            <p:cNvSpPr>
              <a:spLocks noChangeArrowheads="1"/>
            </p:cNvSpPr>
            <p:nvPr/>
          </p:nvSpPr>
          <p:spPr bwMode="auto">
            <a:xfrm>
              <a:off x="6529388" y="1563687"/>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3">
              <a:extLst>
                <a:ext uri="{FF2B5EF4-FFF2-40B4-BE49-F238E27FC236}">
                  <a16:creationId xmlns:a16="http://schemas.microsoft.com/office/drawing/2014/main" id="{4A9BDE29-36BC-4505-8B20-E5AC5054D884}"/>
                </a:ext>
              </a:extLst>
            </p:cNvPr>
            <p:cNvSpPr>
              <a:spLocks noChangeArrowheads="1"/>
            </p:cNvSpPr>
            <p:nvPr/>
          </p:nvSpPr>
          <p:spPr bwMode="auto">
            <a:xfrm>
              <a:off x="6492875" y="1333500"/>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4">
              <a:extLst>
                <a:ext uri="{FF2B5EF4-FFF2-40B4-BE49-F238E27FC236}">
                  <a16:creationId xmlns:a16="http://schemas.microsoft.com/office/drawing/2014/main" id="{635352A2-F100-47C4-9816-B5267C9FCA46}"/>
                </a:ext>
              </a:extLst>
            </p:cNvPr>
            <p:cNvSpPr>
              <a:spLocks noChangeArrowheads="1"/>
            </p:cNvSpPr>
            <p:nvPr/>
          </p:nvSpPr>
          <p:spPr bwMode="auto">
            <a:xfrm>
              <a:off x="6492875" y="1096962"/>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5">
              <a:extLst>
                <a:ext uri="{FF2B5EF4-FFF2-40B4-BE49-F238E27FC236}">
                  <a16:creationId xmlns:a16="http://schemas.microsoft.com/office/drawing/2014/main" id="{F0FE4D72-0EFB-416E-AA99-8D70E69728F4}"/>
                </a:ext>
              </a:extLst>
            </p:cNvPr>
            <p:cNvSpPr>
              <a:spLocks noChangeArrowheads="1"/>
            </p:cNvSpPr>
            <p:nvPr/>
          </p:nvSpPr>
          <p:spPr bwMode="auto">
            <a:xfrm>
              <a:off x="6492875" y="862012"/>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6">
              <a:extLst>
                <a:ext uri="{FF2B5EF4-FFF2-40B4-BE49-F238E27FC236}">
                  <a16:creationId xmlns:a16="http://schemas.microsoft.com/office/drawing/2014/main" id="{40E4632E-8349-43EC-BA12-52E4D547E34F}"/>
                </a:ext>
              </a:extLst>
            </p:cNvPr>
            <p:cNvSpPr>
              <a:spLocks noChangeArrowheads="1"/>
            </p:cNvSpPr>
            <p:nvPr/>
          </p:nvSpPr>
          <p:spPr bwMode="auto">
            <a:xfrm>
              <a:off x="6492875" y="625475"/>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7">
              <a:extLst>
                <a:ext uri="{FF2B5EF4-FFF2-40B4-BE49-F238E27FC236}">
                  <a16:creationId xmlns:a16="http://schemas.microsoft.com/office/drawing/2014/main" id="{DCF2FEF8-BC67-4434-B7C6-81D287B39163}"/>
                </a:ext>
              </a:extLst>
            </p:cNvPr>
            <p:cNvSpPr>
              <a:spLocks noChangeArrowheads="1"/>
            </p:cNvSpPr>
            <p:nvPr/>
          </p:nvSpPr>
          <p:spPr bwMode="auto">
            <a:xfrm>
              <a:off x="6492875" y="395287"/>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48">
              <a:extLst>
                <a:ext uri="{FF2B5EF4-FFF2-40B4-BE49-F238E27FC236}">
                  <a16:creationId xmlns:a16="http://schemas.microsoft.com/office/drawing/2014/main" id="{6D6A06E6-37B2-4A54-9F2A-A36CB9FCDF3E}"/>
                </a:ext>
              </a:extLst>
            </p:cNvPr>
            <p:cNvSpPr>
              <a:spLocks noChangeArrowheads="1"/>
            </p:cNvSpPr>
            <p:nvPr/>
          </p:nvSpPr>
          <p:spPr bwMode="auto">
            <a:xfrm>
              <a:off x="6492875" y="158750"/>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49">
              <a:extLst>
                <a:ext uri="{FF2B5EF4-FFF2-40B4-BE49-F238E27FC236}">
                  <a16:creationId xmlns:a16="http://schemas.microsoft.com/office/drawing/2014/main" id="{F80DDE04-A11A-43CE-9E79-107F8385603B}"/>
                </a:ext>
              </a:extLst>
            </p:cNvPr>
            <p:cNvSpPr>
              <a:spLocks noChangeArrowheads="1"/>
            </p:cNvSpPr>
            <p:nvPr/>
          </p:nvSpPr>
          <p:spPr bwMode="auto">
            <a:xfrm rot="16200000">
              <a:off x="6386513" y="1512887"/>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0">
              <a:extLst>
                <a:ext uri="{FF2B5EF4-FFF2-40B4-BE49-F238E27FC236}">
                  <a16:creationId xmlns:a16="http://schemas.microsoft.com/office/drawing/2014/main" id="{4B8E4171-D920-4176-A3D8-B936EE2D2637}"/>
                </a:ext>
              </a:extLst>
            </p:cNvPr>
            <p:cNvSpPr>
              <a:spLocks noChangeArrowheads="1"/>
            </p:cNvSpPr>
            <p:nvPr/>
          </p:nvSpPr>
          <p:spPr bwMode="auto">
            <a:xfrm rot="16200000">
              <a:off x="6396038" y="1477962"/>
              <a:ext cx="619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1">
              <a:extLst>
                <a:ext uri="{FF2B5EF4-FFF2-40B4-BE49-F238E27FC236}">
                  <a16:creationId xmlns:a16="http://schemas.microsoft.com/office/drawing/2014/main" id="{A3CC68D5-74B8-4CD6-B0A3-4A7FC8938627}"/>
                </a:ext>
              </a:extLst>
            </p:cNvPr>
            <p:cNvSpPr>
              <a:spLocks noChangeArrowheads="1"/>
            </p:cNvSpPr>
            <p:nvPr/>
          </p:nvSpPr>
          <p:spPr bwMode="auto">
            <a:xfrm rot="16200000">
              <a:off x="6386513" y="1444625"/>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2">
              <a:extLst>
                <a:ext uri="{FF2B5EF4-FFF2-40B4-BE49-F238E27FC236}">
                  <a16:creationId xmlns:a16="http://schemas.microsoft.com/office/drawing/2014/main" id="{B68B8E99-D597-4C79-A6DB-6F236464BF7D}"/>
                </a:ext>
              </a:extLst>
            </p:cNvPr>
            <p:cNvSpPr>
              <a:spLocks noChangeArrowheads="1"/>
            </p:cNvSpPr>
            <p:nvPr/>
          </p:nvSpPr>
          <p:spPr bwMode="auto">
            <a:xfrm rot="16200000">
              <a:off x="6386513" y="1400175"/>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3">
              <a:extLst>
                <a:ext uri="{FF2B5EF4-FFF2-40B4-BE49-F238E27FC236}">
                  <a16:creationId xmlns:a16="http://schemas.microsoft.com/office/drawing/2014/main" id="{052775BD-2A4F-45D2-9AFB-0254476511AF}"/>
                </a:ext>
              </a:extLst>
            </p:cNvPr>
            <p:cNvSpPr>
              <a:spLocks noChangeArrowheads="1"/>
            </p:cNvSpPr>
            <p:nvPr/>
          </p:nvSpPr>
          <p:spPr bwMode="auto">
            <a:xfrm rot="16200000">
              <a:off x="6386513" y="1363662"/>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4">
              <a:extLst>
                <a:ext uri="{FF2B5EF4-FFF2-40B4-BE49-F238E27FC236}">
                  <a16:creationId xmlns:a16="http://schemas.microsoft.com/office/drawing/2014/main" id="{1A0FD27F-CB24-48E2-BAD7-7A268127053B}"/>
                </a:ext>
              </a:extLst>
            </p:cNvPr>
            <p:cNvSpPr>
              <a:spLocks noChangeArrowheads="1"/>
            </p:cNvSpPr>
            <p:nvPr/>
          </p:nvSpPr>
          <p:spPr bwMode="auto">
            <a:xfrm rot="16200000">
              <a:off x="6399213" y="1333500"/>
              <a:ext cx="555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5">
              <a:extLst>
                <a:ext uri="{FF2B5EF4-FFF2-40B4-BE49-F238E27FC236}">
                  <a16:creationId xmlns:a16="http://schemas.microsoft.com/office/drawing/2014/main" id="{B0D37DD7-B275-4246-A87B-B310146E7FE8}"/>
                </a:ext>
              </a:extLst>
            </p:cNvPr>
            <p:cNvSpPr>
              <a:spLocks noChangeArrowheads="1"/>
            </p:cNvSpPr>
            <p:nvPr/>
          </p:nvSpPr>
          <p:spPr bwMode="auto">
            <a:xfrm rot="16200000">
              <a:off x="6386513" y="1301750"/>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56">
              <a:extLst>
                <a:ext uri="{FF2B5EF4-FFF2-40B4-BE49-F238E27FC236}">
                  <a16:creationId xmlns:a16="http://schemas.microsoft.com/office/drawing/2014/main" id="{F1574E84-F010-4B71-BED7-8FF46593D7A3}"/>
                </a:ext>
              </a:extLst>
            </p:cNvPr>
            <p:cNvSpPr>
              <a:spLocks noChangeArrowheads="1"/>
            </p:cNvSpPr>
            <p:nvPr/>
          </p:nvSpPr>
          <p:spPr bwMode="auto">
            <a:xfrm rot="16200000">
              <a:off x="6386513" y="1257300"/>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57">
              <a:extLst>
                <a:ext uri="{FF2B5EF4-FFF2-40B4-BE49-F238E27FC236}">
                  <a16:creationId xmlns:a16="http://schemas.microsoft.com/office/drawing/2014/main" id="{F0C415EF-D24B-4D44-830E-9C09BC11FB43}"/>
                </a:ext>
              </a:extLst>
            </p:cNvPr>
            <p:cNvSpPr>
              <a:spLocks noChangeArrowheads="1"/>
            </p:cNvSpPr>
            <p:nvPr/>
          </p:nvSpPr>
          <p:spPr bwMode="auto">
            <a:xfrm rot="16200000">
              <a:off x="6386513" y="1214437"/>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58">
              <a:extLst>
                <a:ext uri="{FF2B5EF4-FFF2-40B4-BE49-F238E27FC236}">
                  <a16:creationId xmlns:a16="http://schemas.microsoft.com/office/drawing/2014/main" id="{9BFBF04E-D412-4BEE-98BB-6FFA755C9679}"/>
                </a:ext>
              </a:extLst>
            </p:cNvPr>
            <p:cNvSpPr>
              <a:spLocks noChangeArrowheads="1"/>
            </p:cNvSpPr>
            <p:nvPr/>
          </p:nvSpPr>
          <p:spPr bwMode="auto">
            <a:xfrm rot="16200000">
              <a:off x="6386513" y="1177925"/>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59">
              <a:extLst>
                <a:ext uri="{FF2B5EF4-FFF2-40B4-BE49-F238E27FC236}">
                  <a16:creationId xmlns:a16="http://schemas.microsoft.com/office/drawing/2014/main" id="{0B7478F1-9567-41A9-A9CA-AC05E044E4CD}"/>
                </a:ext>
              </a:extLst>
            </p:cNvPr>
            <p:cNvSpPr>
              <a:spLocks noChangeArrowheads="1"/>
            </p:cNvSpPr>
            <p:nvPr/>
          </p:nvSpPr>
          <p:spPr bwMode="auto">
            <a:xfrm rot="16200000">
              <a:off x="6396038" y="1143000"/>
              <a:ext cx="619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0">
              <a:extLst>
                <a:ext uri="{FF2B5EF4-FFF2-40B4-BE49-F238E27FC236}">
                  <a16:creationId xmlns:a16="http://schemas.microsoft.com/office/drawing/2014/main" id="{117A8435-2B73-4881-B95A-E693A63A7B93}"/>
                </a:ext>
              </a:extLst>
            </p:cNvPr>
            <p:cNvSpPr>
              <a:spLocks noChangeArrowheads="1"/>
            </p:cNvSpPr>
            <p:nvPr/>
          </p:nvSpPr>
          <p:spPr bwMode="auto">
            <a:xfrm rot="16200000">
              <a:off x="6396038" y="1130300"/>
              <a:ext cx="619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1">
              <a:extLst>
                <a:ext uri="{FF2B5EF4-FFF2-40B4-BE49-F238E27FC236}">
                  <a16:creationId xmlns:a16="http://schemas.microsoft.com/office/drawing/2014/main" id="{29913B73-4AA7-41A1-A448-AEF1E4BAA8CE}"/>
                </a:ext>
              </a:extLst>
            </p:cNvPr>
            <p:cNvSpPr>
              <a:spLocks noChangeArrowheads="1"/>
            </p:cNvSpPr>
            <p:nvPr/>
          </p:nvSpPr>
          <p:spPr bwMode="auto">
            <a:xfrm rot="16200000">
              <a:off x="6369050" y="1085850"/>
              <a:ext cx="1174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2">
              <a:extLst>
                <a:ext uri="{FF2B5EF4-FFF2-40B4-BE49-F238E27FC236}">
                  <a16:creationId xmlns:a16="http://schemas.microsoft.com/office/drawing/2014/main" id="{E84FECB9-D1E7-4D13-9726-8121798A041E}"/>
                </a:ext>
              </a:extLst>
            </p:cNvPr>
            <p:cNvSpPr>
              <a:spLocks noChangeArrowheads="1"/>
            </p:cNvSpPr>
            <p:nvPr/>
          </p:nvSpPr>
          <p:spPr bwMode="auto">
            <a:xfrm rot="16200000">
              <a:off x="6396038" y="1049337"/>
              <a:ext cx="619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3">
              <a:extLst>
                <a:ext uri="{FF2B5EF4-FFF2-40B4-BE49-F238E27FC236}">
                  <a16:creationId xmlns:a16="http://schemas.microsoft.com/office/drawing/2014/main" id="{48F525F4-48B5-4E84-9A09-069407C6282E}"/>
                </a:ext>
              </a:extLst>
            </p:cNvPr>
            <p:cNvSpPr>
              <a:spLocks noChangeArrowheads="1"/>
            </p:cNvSpPr>
            <p:nvPr/>
          </p:nvSpPr>
          <p:spPr bwMode="auto">
            <a:xfrm>
              <a:off x="7193940" y="783888"/>
              <a:ext cx="9938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accent4">
                      <a:lumMod val="50000"/>
                    </a:schemeClr>
                  </a:solidFill>
                  <a:effectLst/>
                  <a:latin typeface="Arial Narrow" panose="020B0606020202030204" pitchFamily="34" charset="0"/>
                </a:rPr>
                <a:t>14% immunity</a:t>
              </a:r>
              <a:endParaRPr kumimoji="0" lang="en-US" altLang="en-US" sz="3200" b="0" i="0" u="none" strike="noStrike" cap="none" normalizeH="0" baseline="0" dirty="0">
                <a:ln>
                  <a:noFill/>
                </a:ln>
                <a:solidFill>
                  <a:schemeClr val="accent4">
                    <a:lumMod val="50000"/>
                  </a:schemeClr>
                </a:solidFill>
                <a:effectLst/>
              </a:endParaRPr>
            </a:p>
          </p:txBody>
        </p:sp>
        <p:sp>
          <p:nvSpPr>
            <p:cNvPr id="72" name="Freeform 64">
              <a:extLst>
                <a:ext uri="{FF2B5EF4-FFF2-40B4-BE49-F238E27FC236}">
                  <a16:creationId xmlns:a16="http://schemas.microsoft.com/office/drawing/2014/main" id="{74287AE1-851E-47F9-AC27-B251BF2D0F2F}"/>
                </a:ext>
              </a:extLst>
            </p:cNvPr>
            <p:cNvSpPr>
              <a:spLocks/>
            </p:cNvSpPr>
            <p:nvPr/>
          </p:nvSpPr>
          <p:spPr bwMode="auto">
            <a:xfrm>
              <a:off x="6637338" y="2136775"/>
              <a:ext cx="2197100" cy="407988"/>
            </a:xfrm>
            <a:custGeom>
              <a:avLst/>
              <a:gdLst>
                <a:gd name="T0" fmla="*/ 18 w 1384"/>
                <a:gd name="T1" fmla="*/ 257 h 257"/>
                <a:gd name="T2" fmla="*/ 55 w 1384"/>
                <a:gd name="T3" fmla="*/ 257 h 257"/>
                <a:gd name="T4" fmla="*/ 92 w 1384"/>
                <a:gd name="T5" fmla="*/ 257 h 257"/>
                <a:gd name="T6" fmla="*/ 129 w 1384"/>
                <a:gd name="T7" fmla="*/ 257 h 257"/>
                <a:gd name="T8" fmla="*/ 166 w 1384"/>
                <a:gd name="T9" fmla="*/ 257 h 257"/>
                <a:gd name="T10" fmla="*/ 203 w 1384"/>
                <a:gd name="T11" fmla="*/ 257 h 257"/>
                <a:gd name="T12" fmla="*/ 240 w 1384"/>
                <a:gd name="T13" fmla="*/ 257 h 257"/>
                <a:gd name="T14" fmla="*/ 277 w 1384"/>
                <a:gd name="T15" fmla="*/ 257 h 257"/>
                <a:gd name="T16" fmla="*/ 314 w 1384"/>
                <a:gd name="T17" fmla="*/ 257 h 257"/>
                <a:gd name="T18" fmla="*/ 350 w 1384"/>
                <a:gd name="T19" fmla="*/ 257 h 257"/>
                <a:gd name="T20" fmla="*/ 387 w 1384"/>
                <a:gd name="T21" fmla="*/ 257 h 257"/>
                <a:gd name="T22" fmla="*/ 424 w 1384"/>
                <a:gd name="T23" fmla="*/ 257 h 257"/>
                <a:gd name="T24" fmla="*/ 461 w 1384"/>
                <a:gd name="T25" fmla="*/ 257 h 257"/>
                <a:gd name="T26" fmla="*/ 498 w 1384"/>
                <a:gd name="T27" fmla="*/ 257 h 257"/>
                <a:gd name="T28" fmla="*/ 535 w 1384"/>
                <a:gd name="T29" fmla="*/ 257 h 257"/>
                <a:gd name="T30" fmla="*/ 572 w 1384"/>
                <a:gd name="T31" fmla="*/ 256 h 257"/>
                <a:gd name="T32" fmla="*/ 609 w 1384"/>
                <a:gd name="T33" fmla="*/ 255 h 257"/>
                <a:gd name="T34" fmla="*/ 646 w 1384"/>
                <a:gd name="T35" fmla="*/ 252 h 257"/>
                <a:gd name="T36" fmla="*/ 683 w 1384"/>
                <a:gd name="T37" fmla="*/ 246 h 257"/>
                <a:gd name="T38" fmla="*/ 719 w 1384"/>
                <a:gd name="T39" fmla="*/ 232 h 257"/>
                <a:gd name="T40" fmla="*/ 756 w 1384"/>
                <a:gd name="T41" fmla="*/ 204 h 257"/>
                <a:gd name="T42" fmla="*/ 793 w 1384"/>
                <a:gd name="T43" fmla="*/ 156 h 257"/>
                <a:gd name="T44" fmla="*/ 830 w 1384"/>
                <a:gd name="T45" fmla="*/ 98 h 257"/>
                <a:gd name="T46" fmla="*/ 867 w 1384"/>
                <a:gd name="T47" fmla="*/ 80 h 257"/>
                <a:gd name="T48" fmla="*/ 904 w 1384"/>
                <a:gd name="T49" fmla="*/ 70 h 257"/>
                <a:gd name="T50" fmla="*/ 941 w 1384"/>
                <a:gd name="T51" fmla="*/ 57 h 257"/>
                <a:gd name="T52" fmla="*/ 978 w 1384"/>
                <a:gd name="T53" fmla="*/ 44 h 257"/>
                <a:gd name="T54" fmla="*/ 1015 w 1384"/>
                <a:gd name="T55" fmla="*/ 31 h 257"/>
                <a:gd name="T56" fmla="*/ 1052 w 1384"/>
                <a:gd name="T57" fmla="*/ 19 h 257"/>
                <a:gd name="T58" fmla="*/ 1088 w 1384"/>
                <a:gd name="T59" fmla="*/ 9 h 257"/>
                <a:gd name="T60" fmla="*/ 1125 w 1384"/>
                <a:gd name="T61" fmla="*/ 3 h 257"/>
                <a:gd name="T62" fmla="*/ 1162 w 1384"/>
                <a:gd name="T63" fmla="*/ 0 h 257"/>
                <a:gd name="T64" fmla="*/ 1199 w 1384"/>
                <a:gd name="T65" fmla="*/ 1 h 257"/>
                <a:gd name="T66" fmla="*/ 1236 w 1384"/>
                <a:gd name="T67" fmla="*/ 5 h 257"/>
                <a:gd name="T68" fmla="*/ 1273 w 1384"/>
                <a:gd name="T69" fmla="*/ 12 h 257"/>
                <a:gd name="T70" fmla="*/ 1310 w 1384"/>
                <a:gd name="T71" fmla="*/ 22 h 257"/>
                <a:gd name="T72" fmla="*/ 1347 w 1384"/>
                <a:gd name="T73" fmla="*/ 34 h 257"/>
                <a:gd name="T74" fmla="*/ 1384 w 1384"/>
                <a:gd name="T75" fmla="*/ 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4" h="257">
                  <a:moveTo>
                    <a:pt x="0" y="257"/>
                  </a:moveTo>
                  <a:lnTo>
                    <a:pt x="18" y="257"/>
                  </a:lnTo>
                  <a:lnTo>
                    <a:pt x="37" y="257"/>
                  </a:lnTo>
                  <a:lnTo>
                    <a:pt x="55" y="257"/>
                  </a:lnTo>
                  <a:lnTo>
                    <a:pt x="74" y="257"/>
                  </a:lnTo>
                  <a:lnTo>
                    <a:pt x="92" y="257"/>
                  </a:lnTo>
                  <a:lnTo>
                    <a:pt x="111" y="257"/>
                  </a:lnTo>
                  <a:lnTo>
                    <a:pt x="129" y="257"/>
                  </a:lnTo>
                  <a:lnTo>
                    <a:pt x="147" y="257"/>
                  </a:lnTo>
                  <a:lnTo>
                    <a:pt x="166" y="257"/>
                  </a:lnTo>
                  <a:lnTo>
                    <a:pt x="184" y="257"/>
                  </a:lnTo>
                  <a:lnTo>
                    <a:pt x="203" y="257"/>
                  </a:lnTo>
                  <a:lnTo>
                    <a:pt x="221" y="257"/>
                  </a:lnTo>
                  <a:lnTo>
                    <a:pt x="240" y="257"/>
                  </a:lnTo>
                  <a:lnTo>
                    <a:pt x="258" y="257"/>
                  </a:lnTo>
                  <a:lnTo>
                    <a:pt x="277" y="257"/>
                  </a:lnTo>
                  <a:lnTo>
                    <a:pt x="295" y="257"/>
                  </a:lnTo>
                  <a:lnTo>
                    <a:pt x="314" y="257"/>
                  </a:lnTo>
                  <a:lnTo>
                    <a:pt x="332" y="257"/>
                  </a:lnTo>
                  <a:lnTo>
                    <a:pt x="350" y="257"/>
                  </a:lnTo>
                  <a:lnTo>
                    <a:pt x="369" y="257"/>
                  </a:lnTo>
                  <a:lnTo>
                    <a:pt x="387" y="257"/>
                  </a:lnTo>
                  <a:lnTo>
                    <a:pt x="406" y="257"/>
                  </a:lnTo>
                  <a:lnTo>
                    <a:pt x="424" y="257"/>
                  </a:lnTo>
                  <a:lnTo>
                    <a:pt x="443" y="257"/>
                  </a:lnTo>
                  <a:lnTo>
                    <a:pt x="461" y="257"/>
                  </a:lnTo>
                  <a:lnTo>
                    <a:pt x="480" y="257"/>
                  </a:lnTo>
                  <a:lnTo>
                    <a:pt x="498" y="257"/>
                  </a:lnTo>
                  <a:lnTo>
                    <a:pt x="516" y="257"/>
                  </a:lnTo>
                  <a:lnTo>
                    <a:pt x="535" y="257"/>
                  </a:lnTo>
                  <a:lnTo>
                    <a:pt x="553" y="257"/>
                  </a:lnTo>
                  <a:lnTo>
                    <a:pt x="572" y="256"/>
                  </a:lnTo>
                  <a:lnTo>
                    <a:pt x="590" y="256"/>
                  </a:lnTo>
                  <a:lnTo>
                    <a:pt x="609" y="255"/>
                  </a:lnTo>
                  <a:lnTo>
                    <a:pt x="627" y="254"/>
                  </a:lnTo>
                  <a:lnTo>
                    <a:pt x="646" y="252"/>
                  </a:lnTo>
                  <a:lnTo>
                    <a:pt x="664" y="250"/>
                  </a:lnTo>
                  <a:lnTo>
                    <a:pt x="683" y="246"/>
                  </a:lnTo>
                  <a:lnTo>
                    <a:pt x="701" y="240"/>
                  </a:lnTo>
                  <a:lnTo>
                    <a:pt x="719" y="232"/>
                  </a:lnTo>
                  <a:lnTo>
                    <a:pt x="738" y="220"/>
                  </a:lnTo>
                  <a:lnTo>
                    <a:pt x="756" y="204"/>
                  </a:lnTo>
                  <a:lnTo>
                    <a:pt x="775" y="183"/>
                  </a:lnTo>
                  <a:lnTo>
                    <a:pt x="793" y="156"/>
                  </a:lnTo>
                  <a:lnTo>
                    <a:pt x="812" y="126"/>
                  </a:lnTo>
                  <a:lnTo>
                    <a:pt x="830" y="98"/>
                  </a:lnTo>
                  <a:lnTo>
                    <a:pt x="849" y="84"/>
                  </a:lnTo>
                  <a:lnTo>
                    <a:pt x="867" y="80"/>
                  </a:lnTo>
                  <a:lnTo>
                    <a:pt x="885" y="76"/>
                  </a:lnTo>
                  <a:lnTo>
                    <a:pt x="904" y="70"/>
                  </a:lnTo>
                  <a:lnTo>
                    <a:pt x="922" y="64"/>
                  </a:lnTo>
                  <a:lnTo>
                    <a:pt x="941" y="57"/>
                  </a:lnTo>
                  <a:lnTo>
                    <a:pt x="959" y="51"/>
                  </a:lnTo>
                  <a:lnTo>
                    <a:pt x="978" y="44"/>
                  </a:lnTo>
                  <a:lnTo>
                    <a:pt x="996" y="37"/>
                  </a:lnTo>
                  <a:lnTo>
                    <a:pt x="1015" y="31"/>
                  </a:lnTo>
                  <a:lnTo>
                    <a:pt x="1033" y="24"/>
                  </a:lnTo>
                  <a:lnTo>
                    <a:pt x="1052" y="19"/>
                  </a:lnTo>
                  <a:lnTo>
                    <a:pt x="1070" y="14"/>
                  </a:lnTo>
                  <a:lnTo>
                    <a:pt x="1088" y="9"/>
                  </a:lnTo>
                  <a:lnTo>
                    <a:pt x="1107" y="6"/>
                  </a:lnTo>
                  <a:lnTo>
                    <a:pt x="1125" y="3"/>
                  </a:lnTo>
                  <a:lnTo>
                    <a:pt x="1144" y="1"/>
                  </a:lnTo>
                  <a:lnTo>
                    <a:pt x="1162" y="0"/>
                  </a:lnTo>
                  <a:lnTo>
                    <a:pt x="1181" y="0"/>
                  </a:lnTo>
                  <a:lnTo>
                    <a:pt x="1199" y="1"/>
                  </a:lnTo>
                  <a:lnTo>
                    <a:pt x="1218" y="2"/>
                  </a:lnTo>
                  <a:lnTo>
                    <a:pt x="1236" y="5"/>
                  </a:lnTo>
                  <a:lnTo>
                    <a:pt x="1254" y="8"/>
                  </a:lnTo>
                  <a:lnTo>
                    <a:pt x="1273" y="12"/>
                  </a:lnTo>
                  <a:lnTo>
                    <a:pt x="1291" y="17"/>
                  </a:lnTo>
                  <a:lnTo>
                    <a:pt x="1310" y="22"/>
                  </a:lnTo>
                  <a:lnTo>
                    <a:pt x="1328" y="28"/>
                  </a:lnTo>
                  <a:lnTo>
                    <a:pt x="1347" y="34"/>
                  </a:lnTo>
                  <a:lnTo>
                    <a:pt x="1365" y="41"/>
                  </a:lnTo>
                  <a:lnTo>
                    <a:pt x="1384" y="48"/>
                  </a:lnTo>
                </a:path>
              </a:pathLst>
            </a:custGeom>
            <a:noFill/>
            <a:ln w="4763"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Freeform 65">
              <a:extLst>
                <a:ext uri="{FF2B5EF4-FFF2-40B4-BE49-F238E27FC236}">
                  <a16:creationId xmlns:a16="http://schemas.microsoft.com/office/drawing/2014/main" id="{E8D832C2-0363-4769-849B-CF5E619464E4}"/>
                </a:ext>
              </a:extLst>
            </p:cNvPr>
            <p:cNvSpPr>
              <a:spLocks/>
            </p:cNvSpPr>
            <p:nvPr/>
          </p:nvSpPr>
          <p:spPr bwMode="auto">
            <a:xfrm>
              <a:off x="6637338" y="2170112"/>
              <a:ext cx="2197100" cy="374650"/>
            </a:xfrm>
            <a:custGeom>
              <a:avLst/>
              <a:gdLst>
                <a:gd name="T0" fmla="*/ 18 w 1384"/>
                <a:gd name="T1" fmla="*/ 236 h 236"/>
                <a:gd name="T2" fmla="*/ 55 w 1384"/>
                <a:gd name="T3" fmla="*/ 236 h 236"/>
                <a:gd name="T4" fmla="*/ 92 w 1384"/>
                <a:gd name="T5" fmla="*/ 236 h 236"/>
                <a:gd name="T6" fmla="*/ 129 w 1384"/>
                <a:gd name="T7" fmla="*/ 236 h 236"/>
                <a:gd name="T8" fmla="*/ 166 w 1384"/>
                <a:gd name="T9" fmla="*/ 236 h 236"/>
                <a:gd name="T10" fmla="*/ 203 w 1384"/>
                <a:gd name="T11" fmla="*/ 236 h 236"/>
                <a:gd name="T12" fmla="*/ 240 w 1384"/>
                <a:gd name="T13" fmla="*/ 236 h 236"/>
                <a:gd name="T14" fmla="*/ 277 w 1384"/>
                <a:gd name="T15" fmla="*/ 236 h 236"/>
                <a:gd name="T16" fmla="*/ 314 w 1384"/>
                <a:gd name="T17" fmla="*/ 236 h 236"/>
                <a:gd name="T18" fmla="*/ 350 w 1384"/>
                <a:gd name="T19" fmla="*/ 236 h 236"/>
                <a:gd name="T20" fmla="*/ 387 w 1384"/>
                <a:gd name="T21" fmla="*/ 236 h 236"/>
                <a:gd name="T22" fmla="*/ 424 w 1384"/>
                <a:gd name="T23" fmla="*/ 236 h 236"/>
                <a:gd name="T24" fmla="*/ 461 w 1384"/>
                <a:gd name="T25" fmla="*/ 236 h 236"/>
                <a:gd name="T26" fmla="*/ 498 w 1384"/>
                <a:gd name="T27" fmla="*/ 236 h 236"/>
                <a:gd name="T28" fmla="*/ 535 w 1384"/>
                <a:gd name="T29" fmla="*/ 236 h 236"/>
                <a:gd name="T30" fmla="*/ 572 w 1384"/>
                <a:gd name="T31" fmla="*/ 236 h 236"/>
                <a:gd name="T32" fmla="*/ 609 w 1384"/>
                <a:gd name="T33" fmla="*/ 235 h 236"/>
                <a:gd name="T34" fmla="*/ 646 w 1384"/>
                <a:gd name="T35" fmla="*/ 234 h 236"/>
                <a:gd name="T36" fmla="*/ 683 w 1384"/>
                <a:gd name="T37" fmla="*/ 232 h 236"/>
                <a:gd name="T38" fmla="*/ 719 w 1384"/>
                <a:gd name="T39" fmla="*/ 227 h 236"/>
                <a:gd name="T40" fmla="*/ 756 w 1384"/>
                <a:gd name="T41" fmla="*/ 217 h 236"/>
                <a:gd name="T42" fmla="*/ 793 w 1384"/>
                <a:gd name="T43" fmla="*/ 199 h 236"/>
                <a:gd name="T44" fmla="*/ 830 w 1384"/>
                <a:gd name="T45" fmla="*/ 167 h 236"/>
                <a:gd name="T46" fmla="*/ 867 w 1384"/>
                <a:gd name="T47" fmla="*/ 130 h 236"/>
                <a:gd name="T48" fmla="*/ 904 w 1384"/>
                <a:gd name="T49" fmla="*/ 103 h 236"/>
                <a:gd name="T50" fmla="*/ 941 w 1384"/>
                <a:gd name="T51" fmla="*/ 84 h 236"/>
                <a:gd name="T52" fmla="*/ 978 w 1384"/>
                <a:gd name="T53" fmla="*/ 67 h 236"/>
                <a:gd name="T54" fmla="*/ 1015 w 1384"/>
                <a:gd name="T55" fmla="*/ 53 h 236"/>
                <a:gd name="T56" fmla="*/ 1052 w 1384"/>
                <a:gd name="T57" fmla="*/ 39 h 236"/>
                <a:gd name="T58" fmla="*/ 1088 w 1384"/>
                <a:gd name="T59" fmla="*/ 26 h 236"/>
                <a:gd name="T60" fmla="*/ 1125 w 1384"/>
                <a:gd name="T61" fmla="*/ 16 h 236"/>
                <a:gd name="T62" fmla="*/ 1162 w 1384"/>
                <a:gd name="T63" fmla="*/ 8 h 236"/>
                <a:gd name="T64" fmla="*/ 1199 w 1384"/>
                <a:gd name="T65" fmla="*/ 2 h 236"/>
                <a:gd name="T66" fmla="*/ 1236 w 1384"/>
                <a:gd name="T67" fmla="*/ 0 h 236"/>
                <a:gd name="T68" fmla="*/ 1273 w 1384"/>
                <a:gd name="T69" fmla="*/ 1 h 236"/>
                <a:gd name="T70" fmla="*/ 1310 w 1384"/>
                <a:gd name="T71" fmla="*/ 5 h 236"/>
                <a:gd name="T72" fmla="*/ 1347 w 1384"/>
                <a:gd name="T73" fmla="*/ 11 h 236"/>
                <a:gd name="T74" fmla="*/ 1384 w 1384"/>
                <a:gd name="T75" fmla="*/ 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4" h="236">
                  <a:moveTo>
                    <a:pt x="0" y="236"/>
                  </a:moveTo>
                  <a:lnTo>
                    <a:pt x="18" y="236"/>
                  </a:lnTo>
                  <a:lnTo>
                    <a:pt x="37" y="236"/>
                  </a:lnTo>
                  <a:lnTo>
                    <a:pt x="55" y="236"/>
                  </a:lnTo>
                  <a:lnTo>
                    <a:pt x="74" y="236"/>
                  </a:lnTo>
                  <a:lnTo>
                    <a:pt x="92" y="236"/>
                  </a:lnTo>
                  <a:lnTo>
                    <a:pt x="111" y="236"/>
                  </a:lnTo>
                  <a:lnTo>
                    <a:pt x="129" y="236"/>
                  </a:lnTo>
                  <a:lnTo>
                    <a:pt x="147" y="236"/>
                  </a:lnTo>
                  <a:lnTo>
                    <a:pt x="166" y="236"/>
                  </a:lnTo>
                  <a:lnTo>
                    <a:pt x="184" y="236"/>
                  </a:lnTo>
                  <a:lnTo>
                    <a:pt x="203" y="236"/>
                  </a:lnTo>
                  <a:lnTo>
                    <a:pt x="221" y="236"/>
                  </a:lnTo>
                  <a:lnTo>
                    <a:pt x="240" y="236"/>
                  </a:lnTo>
                  <a:lnTo>
                    <a:pt x="258" y="236"/>
                  </a:lnTo>
                  <a:lnTo>
                    <a:pt x="277" y="236"/>
                  </a:lnTo>
                  <a:lnTo>
                    <a:pt x="295" y="236"/>
                  </a:lnTo>
                  <a:lnTo>
                    <a:pt x="314" y="236"/>
                  </a:lnTo>
                  <a:lnTo>
                    <a:pt x="332" y="236"/>
                  </a:lnTo>
                  <a:lnTo>
                    <a:pt x="350" y="236"/>
                  </a:lnTo>
                  <a:lnTo>
                    <a:pt x="369" y="236"/>
                  </a:lnTo>
                  <a:lnTo>
                    <a:pt x="387" y="236"/>
                  </a:lnTo>
                  <a:lnTo>
                    <a:pt x="406" y="236"/>
                  </a:lnTo>
                  <a:lnTo>
                    <a:pt x="424" y="236"/>
                  </a:lnTo>
                  <a:lnTo>
                    <a:pt x="443" y="236"/>
                  </a:lnTo>
                  <a:lnTo>
                    <a:pt x="461" y="236"/>
                  </a:lnTo>
                  <a:lnTo>
                    <a:pt x="480" y="236"/>
                  </a:lnTo>
                  <a:lnTo>
                    <a:pt x="498" y="236"/>
                  </a:lnTo>
                  <a:lnTo>
                    <a:pt x="516" y="236"/>
                  </a:lnTo>
                  <a:lnTo>
                    <a:pt x="535" y="236"/>
                  </a:lnTo>
                  <a:lnTo>
                    <a:pt x="553" y="236"/>
                  </a:lnTo>
                  <a:lnTo>
                    <a:pt x="572" y="236"/>
                  </a:lnTo>
                  <a:lnTo>
                    <a:pt x="590" y="236"/>
                  </a:lnTo>
                  <a:lnTo>
                    <a:pt x="609" y="235"/>
                  </a:lnTo>
                  <a:lnTo>
                    <a:pt x="627" y="235"/>
                  </a:lnTo>
                  <a:lnTo>
                    <a:pt x="646" y="234"/>
                  </a:lnTo>
                  <a:lnTo>
                    <a:pt x="664" y="234"/>
                  </a:lnTo>
                  <a:lnTo>
                    <a:pt x="683" y="232"/>
                  </a:lnTo>
                  <a:lnTo>
                    <a:pt x="701" y="230"/>
                  </a:lnTo>
                  <a:lnTo>
                    <a:pt x="719" y="227"/>
                  </a:lnTo>
                  <a:lnTo>
                    <a:pt x="738" y="223"/>
                  </a:lnTo>
                  <a:lnTo>
                    <a:pt x="756" y="217"/>
                  </a:lnTo>
                  <a:lnTo>
                    <a:pt x="775" y="209"/>
                  </a:lnTo>
                  <a:lnTo>
                    <a:pt x="793" y="199"/>
                  </a:lnTo>
                  <a:lnTo>
                    <a:pt x="812" y="185"/>
                  </a:lnTo>
                  <a:lnTo>
                    <a:pt x="830" y="167"/>
                  </a:lnTo>
                  <a:lnTo>
                    <a:pt x="849" y="148"/>
                  </a:lnTo>
                  <a:lnTo>
                    <a:pt x="867" y="130"/>
                  </a:lnTo>
                  <a:lnTo>
                    <a:pt x="885" y="115"/>
                  </a:lnTo>
                  <a:lnTo>
                    <a:pt x="904" y="103"/>
                  </a:lnTo>
                  <a:lnTo>
                    <a:pt x="922" y="93"/>
                  </a:lnTo>
                  <a:lnTo>
                    <a:pt x="941" y="84"/>
                  </a:lnTo>
                  <a:lnTo>
                    <a:pt x="959" y="75"/>
                  </a:lnTo>
                  <a:lnTo>
                    <a:pt x="978" y="67"/>
                  </a:lnTo>
                  <a:lnTo>
                    <a:pt x="996" y="60"/>
                  </a:lnTo>
                  <a:lnTo>
                    <a:pt x="1015" y="53"/>
                  </a:lnTo>
                  <a:lnTo>
                    <a:pt x="1033" y="45"/>
                  </a:lnTo>
                  <a:lnTo>
                    <a:pt x="1052" y="39"/>
                  </a:lnTo>
                  <a:lnTo>
                    <a:pt x="1070" y="33"/>
                  </a:lnTo>
                  <a:lnTo>
                    <a:pt x="1088" y="26"/>
                  </a:lnTo>
                  <a:lnTo>
                    <a:pt x="1107" y="21"/>
                  </a:lnTo>
                  <a:lnTo>
                    <a:pt x="1125" y="16"/>
                  </a:lnTo>
                  <a:lnTo>
                    <a:pt x="1144" y="11"/>
                  </a:lnTo>
                  <a:lnTo>
                    <a:pt x="1162" y="8"/>
                  </a:lnTo>
                  <a:lnTo>
                    <a:pt x="1181" y="5"/>
                  </a:lnTo>
                  <a:lnTo>
                    <a:pt x="1199" y="2"/>
                  </a:lnTo>
                  <a:lnTo>
                    <a:pt x="1218" y="1"/>
                  </a:lnTo>
                  <a:lnTo>
                    <a:pt x="1236" y="0"/>
                  </a:lnTo>
                  <a:lnTo>
                    <a:pt x="1254" y="0"/>
                  </a:lnTo>
                  <a:lnTo>
                    <a:pt x="1273" y="1"/>
                  </a:lnTo>
                  <a:lnTo>
                    <a:pt x="1291" y="2"/>
                  </a:lnTo>
                  <a:lnTo>
                    <a:pt x="1310" y="5"/>
                  </a:lnTo>
                  <a:lnTo>
                    <a:pt x="1328" y="8"/>
                  </a:lnTo>
                  <a:lnTo>
                    <a:pt x="1347" y="11"/>
                  </a:lnTo>
                  <a:lnTo>
                    <a:pt x="1365" y="15"/>
                  </a:lnTo>
                  <a:lnTo>
                    <a:pt x="1384" y="20"/>
                  </a:lnTo>
                </a:path>
              </a:pathLst>
            </a:custGeom>
            <a:noFill/>
            <a:ln w="4763"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Freeform 66">
              <a:extLst>
                <a:ext uri="{FF2B5EF4-FFF2-40B4-BE49-F238E27FC236}">
                  <a16:creationId xmlns:a16="http://schemas.microsoft.com/office/drawing/2014/main" id="{35C3C334-1618-4DBD-8A54-72082BC6E1B9}"/>
                </a:ext>
              </a:extLst>
            </p:cNvPr>
            <p:cNvSpPr>
              <a:spLocks/>
            </p:cNvSpPr>
            <p:nvPr/>
          </p:nvSpPr>
          <p:spPr bwMode="auto">
            <a:xfrm>
              <a:off x="6637338" y="220662"/>
              <a:ext cx="2197100" cy="2324100"/>
            </a:xfrm>
            <a:custGeom>
              <a:avLst/>
              <a:gdLst>
                <a:gd name="T0" fmla="*/ 18 w 1384"/>
                <a:gd name="T1" fmla="*/ 1464 h 1464"/>
                <a:gd name="T2" fmla="*/ 55 w 1384"/>
                <a:gd name="T3" fmla="*/ 1464 h 1464"/>
                <a:gd name="T4" fmla="*/ 92 w 1384"/>
                <a:gd name="T5" fmla="*/ 1464 h 1464"/>
                <a:gd name="T6" fmla="*/ 129 w 1384"/>
                <a:gd name="T7" fmla="*/ 1464 h 1464"/>
                <a:gd name="T8" fmla="*/ 166 w 1384"/>
                <a:gd name="T9" fmla="*/ 1464 h 1464"/>
                <a:gd name="T10" fmla="*/ 203 w 1384"/>
                <a:gd name="T11" fmla="*/ 1464 h 1464"/>
                <a:gd name="T12" fmla="*/ 240 w 1384"/>
                <a:gd name="T13" fmla="*/ 1464 h 1464"/>
                <a:gd name="T14" fmla="*/ 277 w 1384"/>
                <a:gd name="T15" fmla="*/ 1464 h 1464"/>
                <a:gd name="T16" fmla="*/ 314 w 1384"/>
                <a:gd name="T17" fmla="*/ 1464 h 1464"/>
                <a:gd name="T18" fmla="*/ 350 w 1384"/>
                <a:gd name="T19" fmla="*/ 1464 h 1464"/>
                <a:gd name="T20" fmla="*/ 387 w 1384"/>
                <a:gd name="T21" fmla="*/ 1464 h 1464"/>
                <a:gd name="T22" fmla="*/ 424 w 1384"/>
                <a:gd name="T23" fmla="*/ 1464 h 1464"/>
                <a:gd name="T24" fmla="*/ 461 w 1384"/>
                <a:gd name="T25" fmla="*/ 1464 h 1464"/>
                <a:gd name="T26" fmla="*/ 498 w 1384"/>
                <a:gd name="T27" fmla="*/ 1464 h 1464"/>
                <a:gd name="T28" fmla="*/ 535 w 1384"/>
                <a:gd name="T29" fmla="*/ 1464 h 1464"/>
                <a:gd name="T30" fmla="*/ 572 w 1384"/>
                <a:gd name="T31" fmla="*/ 1464 h 1464"/>
                <a:gd name="T32" fmla="*/ 609 w 1384"/>
                <a:gd name="T33" fmla="*/ 1464 h 1464"/>
                <a:gd name="T34" fmla="*/ 646 w 1384"/>
                <a:gd name="T35" fmla="*/ 1463 h 1464"/>
                <a:gd name="T36" fmla="*/ 683 w 1384"/>
                <a:gd name="T37" fmla="*/ 1462 h 1464"/>
                <a:gd name="T38" fmla="*/ 719 w 1384"/>
                <a:gd name="T39" fmla="*/ 1459 h 1464"/>
                <a:gd name="T40" fmla="*/ 756 w 1384"/>
                <a:gd name="T41" fmla="*/ 1453 h 1464"/>
                <a:gd name="T42" fmla="*/ 793 w 1384"/>
                <a:gd name="T43" fmla="*/ 1442 h 1464"/>
                <a:gd name="T44" fmla="*/ 830 w 1384"/>
                <a:gd name="T45" fmla="*/ 1421 h 1464"/>
                <a:gd name="T46" fmla="*/ 867 w 1384"/>
                <a:gd name="T47" fmla="*/ 1382 h 1464"/>
                <a:gd name="T48" fmla="*/ 904 w 1384"/>
                <a:gd name="T49" fmla="*/ 1326 h 1464"/>
                <a:gd name="T50" fmla="*/ 941 w 1384"/>
                <a:gd name="T51" fmla="*/ 1257 h 1464"/>
                <a:gd name="T52" fmla="*/ 978 w 1384"/>
                <a:gd name="T53" fmla="*/ 1180 h 1464"/>
                <a:gd name="T54" fmla="*/ 1015 w 1384"/>
                <a:gd name="T55" fmla="*/ 1094 h 1464"/>
                <a:gd name="T56" fmla="*/ 1052 w 1384"/>
                <a:gd name="T57" fmla="*/ 1002 h 1464"/>
                <a:gd name="T58" fmla="*/ 1088 w 1384"/>
                <a:gd name="T59" fmla="*/ 903 h 1464"/>
                <a:gd name="T60" fmla="*/ 1125 w 1384"/>
                <a:gd name="T61" fmla="*/ 798 h 1464"/>
                <a:gd name="T62" fmla="*/ 1162 w 1384"/>
                <a:gd name="T63" fmla="*/ 688 h 1464"/>
                <a:gd name="T64" fmla="*/ 1199 w 1384"/>
                <a:gd name="T65" fmla="*/ 574 h 1464"/>
                <a:gd name="T66" fmla="*/ 1236 w 1384"/>
                <a:gd name="T67" fmla="*/ 458 h 1464"/>
                <a:gd name="T68" fmla="*/ 1273 w 1384"/>
                <a:gd name="T69" fmla="*/ 341 h 1464"/>
                <a:gd name="T70" fmla="*/ 1310 w 1384"/>
                <a:gd name="T71" fmla="*/ 225 h 1464"/>
                <a:gd name="T72" fmla="*/ 1347 w 1384"/>
                <a:gd name="T73" fmla="*/ 111 h 1464"/>
                <a:gd name="T74" fmla="*/ 1384 w 1384"/>
                <a:gd name="T75"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4" h="1464">
                  <a:moveTo>
                    <a:pt x="0" y="1464"/>
                  </a:moveTo>
                  <a:lnTo>
                    <a:pt x="18" y="1464"/>
                  </a:lnTo>
                  <a:lnTo>
                    <a:pt x="37" y="1464"/>
                  </a:lnTo>
                  <a:lnTo>
                    <a:pt x="55" y="1464"/>
                  </a:lnTo>
                  <a:lnTo>
                    <a:pt x="74" y="1464"/>
                  </a:lnTo>
                  <a:lnTo>
                    <a:pt x="92" y="1464"/>
                  </a:lnTo>
                  <a:lnTo>
                    <a:pt x="111" y="1464"/>
                  </a:lnTo>
                  <a:lnTo>
                    <a:pt x="129" y="1464"/>
                  </a:lnTo>
                  <a:lnTo>
                    <a:pt x="147" y="1464"/>
                  </a:lnTo>
                  <a:lnTo>
                    <a:pt x="166" y="1464"/>
                  </a:lnTo>
                  <a:lnTo>
                    <a:pt x="184" y="1464"/>
                  </a:lnTo>
                  <a:lnTo>
                    <a:pt x="203" y="1464"/>
                  </a:lnTo>
                  <a:lnTo>
                    <a:pt x="221" y="1464"/>
                  </a:lnTo>
                  <a:lnTo>
                    <a:pt x="240" y="1464"/>
                  </a:lnTo>
                  <a:lnTo>
                    <a:pt x="258" y="1464"/>
                  </a:lnTo>
                  <a:lnTo>
                    <a:pt x="277" y="1464"/>
                  </a:lnTo>
                  <a:lnTo>
                    <a:pt x="295" y="1464"/>
                  </a:lnTo>
                  <a:lnTo>
                    <a:pt x="314" y="1464"/>
                  </a:lnTo>
                  <a:lnTo>
                    <a:pt x="332" y="1464"/>
                  </a:lnTo>
                  <a:lnTo>
                    <a:pt x="350" y="1464"/>
                  </a:lnTo>
                  <a:lnTo>
                    <a:pt x="369" y="1464"/>
                  </a:lnTo>
                  <a:lnTo>
                    <a:pt x="387" y="1464"/>
                  </a:lnTo>
                  <a:lnTo>
                    <a:pt x="406" y="1464"/>
                  </a:lnTo>
                  <a:lnTo>
                    <a:pt x="424" y="1464"/>
                  </a:lnTo>
                  <a:lnTo>
                    <a:pt x="443" y="1464"/>
                  </a:lnTo>
                  <a:lnTo>
                    <a:pt x="461" y="1464"/>
                  </a:lnTo>
                  <a:lnTo>
                    <a:pt x="480" y="1464"/>
                  </a:lnTo>
                  <a:lnTo>
                    <a:pt x="498" y="1464"/>
                  </a:lnTo>
                  <a:lnTo>
                    <a:pt x="516" y="1464"/>
                  </a:lnTo>
                  <a:lnTo>
                    <a:pt x="535" y="1464"/>
                  </a:lnTo>
                  <a:lnTo>
                    <a:pt x="553" y="1464"/>
                  </a:lnTo>
                  <a:lnTo>
                    <a:pt x="572" y="1464"/>
                  </a:lnTo>
                  <a:lnTo>
                    <a:pt x="590" y="1464"/>
                  </a:lnTo>
                  <a:lnTo>
                    <a:pt x="609" y="1464"/>
                  </a:lnTo>
                  <a:lnTo>
                    <a:pt x="627" y="1464"/>
                  </a:lnTo>
                  <a:lnTo>
                    <a:pt x="646" y="1463"/>
                  </a:lnTo>
                  <a:lnTo>
                    <a:pt x="664" y="1463"/>
                  </a:lnTo>
                  <a:lnTo>
                    <a:pt x="683" y="1462"/>
                  </a:lnTo>
                  <a:lnTo>
                    <a:pt x="701" y="1461"/>
                  </a:lnTo>
                  <a:lnTo>
                    <a:pt x="719" y="1459"/>
                  </a:lnTo>
                  <a:lnTo>
                    <a:pt x="738" y="1457"/>
                  </a:lnTo>
                  <a:lnTo>
                    <a:pt x="756" y="1453"/>
                  </a:lnTo>
                  <a:lnTo>
                    <a:pt x="775" y="1449"/>
                  </a:lnTo>
                  <a:lnTo>
                    <a:pt x="793" y="1442"/>
                  </a:lnTo>
                  <a:lnTo>
                    <a:pt x="812" y="1433"/>
                  </a:lnTo>
                  <a:lnTo>
                    <a:pt x="830" y="1421"/>
                  </a:lnTo>
                  <a:lnTo>
                    <a:pt x="849" y="1404"/>
                  </a:lnTo>
                  <a:lnTo>
                    <a:pt x="867" y="1382"/>
                  </a:lnTo>
                  <a:lnTo>
                    <a:pt x="885" y="1355"/>
                  </a:lnTo>
                  <a:lnTo>
                    <a:pt x="904" y="1326"/>
                  </a:lnTo>
                  <a:lnTo>
                    <a:pt x="922" y="1293"/>
                  </a:lnTo>
                  <a:lnTo>
                    <a:pt x="941" y="1257"/>
                  </a:lnTo>
                  <a:lnTo>
                    <a:pt x="959" y="1219"/>
                  </a:lnTo>
                  <a:lnTo>
                    <a:pt x="978" y="1180"/>
                  </a:lnTo>
                  <a:lnTo>
                    <a:pt x="996" y="1138"/>
                  </a:lnTo>
                  <a:lnTo>
                    <a:pt x="1015" y="1094"/>
                  </a:lnTo>
                  <a:lnTo>
                    <a:pt x="1033" y="1049"/>
                  </a:lnTo>
                  <a:lnTo>
                    <a:pt x="1052" y="1002"/>
                  </a:lnTo>
                  <a:lnTo>
                    <a:pt x="1070" y="953"/>
                  </a:lnTo>
                  <a:lnTo>
                    <a:pt x="1088" y="903"/>
                  </a:lnTo>
                  <a:lnTo>
                    <a:pt x="1107" y="851"/>
                  </a:lnTo>
                  <a:lnTo>
                    <a:pt x="1125" y="798"/>
                  </a:lnTo>
                  <a:lnTo>
                    <a:pt x="1144" y="744"/>
                  </a:lnTo>
                  <a:lnTo>
                    <a:pt x="1162" y="688"/>
                  </a:lnTo>
                  <a:lnTo>
                    <a:pt x="1181" y="631"/>
                  </a:lnTo>
                  <a:lnTo>
                    <a:pt x="1199" y="574"/>
                  </a:lnTo>
                  <a:lnTo>
                    <a:pt x="1218" y="516"/>
                  </a:lnTo>
                  <a:lnTo>
                    <a:pt x="1236" y="458"/>
                  </a:lnTo>
                  <a:lnTo>
                    <a:pt x="1254" y="399"/>
                  </a:lnTo>
                  <a:lnTo>
                    <a:pt x="1273" y="341"/>
                  </a:lnTo>
                  <a:lnTo>
                    <a:pt x="1291" y="283"/>
                  </a:lnTo>
                  <a:lnTo>
                    <a:pt x="1310" y="225"/>
                  </a:lnTo>
                  <a:lnTo>
                    <a:pt x="1328" y="167"/>
                  </a:lnTo>
                  <a:lnTo>
                    <a:pt x="1347" y="111"/>
                  </a:lnTo>
                  <a:lnTo>
                    <a:pt x="1365" y="55"/>
                  </a:lnTo>
                  <a:lnTo>
                    <a:pt x="1384" y="0"/>
                  </a:lnTo>
                </a:path>
              </a:pathLst>
            </a:custGeom>
            <a:noFill/>
            <a:ln w="28575" cap="flat">
              <a:solidFill>
                <a:srgbClr val="EDB1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78" name="Straight Arrow Connector 77">
              <a:extLst>
                <a:ext uri="{FF2B5EF4-FFF2-40B4-BE49-F238E27FC236}">
                  <a16:creationId xmlns:a16="http://schemas.microsoft.com/office/drawing/2014/main" id="{9A6B6CC4-D660-4E7E-9CDB-D46E3D5DFD48}"/>
                </a:ext>
              </a:extLst>
            </p:cNvPr>
            <p:cNvCxnSpPr>
              <a:stCxn id="71" idx="3"/>
            </p:cNvCxnSpPr>
            <p:nvPr/>
          </p:nvCxnSpPr>
          <p:spPr>
            <a:xfrm>
              <a:off x="8187802" y="891610"/>
              <a:ext cx="249761" cy="0"/>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481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1E1187-E3FD-4752-A96D-5FBFA71396B6}"/>
              </a:ext>
            </a:extLst>
          </p:cNvPr>
          <p:cNvSpPr/>
          <p:nvPr/>
        </p:nvSpPr>
        <p:spPr>
          <a:xfrm>
            <a:off x="1171735" y="5620174"/>
            <a:ext cx="6777080" cy="461665"/>
          </a:xfrm>
          <a:prstGeom prst="rect">
            <a:avLst/>
          </a:prstGeom>
        </p:spPr>
        <p:txBody>
          <a:bodyPr wrap="square">
            <a:spAutoFit/>
          </a:bodyPr>
          <a:lstStyle/>
          <a:p>
            <a:pPr algn="ctr">
              <a:spcBef>
                <a:spcPts val="200"/>
              </a:spcBef>
              <a:spcAft>
                <a:spcPts val="1200"/>
              </a:spcAft>
            </a:pPr>
            <a:r>
              <a:rPr lang="en-GB" sz="2400" b="1" dirty="0">
                <a:solidFill>
                  <a:schemeClr val="accent1">
                    <a:lumMod val="75000"/>
                  </a:schemeClr>
                </a:solidFill>
                <a:latin typeface="Arial Narrow" panose="020B0606020202030204" pitchFamily="34" charset="0"/>
                <a:ea typeface="SimSun" panose="02010600030101010101" pitchFamily="2" charset="-122"/>
                <a:cs typeface="Times New Roman" panose="02020603050405020304" pitchFamily="18" charset="0"/>
              </a:rPr>
              <a:t>Thank you – to lots of people</a:t>
            </a:r>
            <a:endParaRPr lang="en-GB" dirty="0">
              <a:solidFill>
                <a:schemeClr val="accent1">
                  <a:lumMod val="75000"/>
                </a:schemeClr>
              </a:solidFill>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BD1770C-91F4-43FA-A83B-2549F1913474}"/>
              </a:ext>
            </a:extLst>
          </p:cNvPr>
          <p:cNvPicPr>
            <a:picLocks noChangeAspect="1"/>
          </p:cNvPicPr>
          <p:nvPr/>
        </p:nvPicPr>
        <p:blipFill>
          <a:blip r:embed="rId2"/>
          <a:stretch>
            <a:fillRect/>
          </a:stretch>
        </p:blipFill>
        <p:spPr>
          <a:xfrm>
            <a:off x="1340337" y="1262557"/>
            <a:ext cx="6439877" cy="3890759"/>
          </a:xfrm>
          <a:prstGeom prst="rect">
            <a:avLst/>
          </a:prstGeom>
        </p:spPr>
      </p:pic>
      <p:sp>
        <p:nvSpPr>
          <p:cNvPr id="2" name="Rectangle 1">
            <a:extLst>
              <a:ext uri="{FF2B5EF4-FFF2-40B4-BE49-F238E27FC236}">
                <a16:creationId xmlns:a16="http://schemas.microsoft.com/office/drawing/2014/main" id="{1D8A8214-8672-4531-9DE0-410D62252014}"/>
              </a:ext>
            </a:extLst>
          </p:cNvPr>
          <p:cNvSpPr/>
          <p:nvPr/>
        </p:nvSpPr>
        <p:spPr>
          <a:xfrm>
            <a:off x="2692200" y="836669"/>
            <a:ext cx="3736151" cy="369332"/>
          </a:xfrm>
          <a:prstGeom prst="rect">
            <a:avLst/>
          </a:prstGeom>
        </p:spPr>
        <p:txBody>
          <a:bodyPr wrap="none">
            <a:spAutoFit/>
          </a:bodyPr>
          <a:lstStyle/>
          <a:p>
            <a:r>
              <a:rPr lang="en-GB" dirty="0">
                <a:solidFill>
                  <a:schemeClr val="accent1">
                    <a:lumMod val="75000"/>
                  </a:schemeClr>
                </a:solidFill>
                <a:latin typeface="Arial Narrow" panose="020B0606020202030204" pitchFamily="34" charset="0"/>
              </a:rPr>
              <a:t>https://www.fil.ion.ucl.ac.uk/spm/covid-19/.</a:t>
            </a:r>
          </a:p>
        </p:txBody>
      </p:sp>
    </p:spTree>
    <p:extLst>
      <p:ext uri="{BB962C8B-B14F-4D97-AF65-F5344CB8AC3E}">
        <p14:creationId xmlns:p14="http://schemas.microsoft.com/office/powerpoint/2010/main" val="169289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05674C-7F52-4626-BFF4-47EC7125E0F5}"/>
              </a:ext>
            </a:extLst>
          </p:cNvPr>
          <p:cNvPicPr>
            <a:picLocks noChangeAspect="1"/>
          </p:cNvPicPr>
          <p:nvPr/>
        </p:nvPicPr>
        <p:blipFill>
          <a:blip r:embed="rId2"/>
          <a:stretch>
            <a:fillRect/>
          </a:stretch>
        </p:blipFill>
        <p:spPr>
          <a:xfrm>
            <a:off x="2479552" y="1336553"/>
            <a:ext cx="4184894" cy="4184894"/>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B69015E2-9EB3-4B0E-B1A2-060450DA6A40}"/>
              </a:ext>
            </a:extLst>
          </p:cNvPr>
          <p:cNvSpPr/>
          <p:nvPr/>
        </p:nvSpPr>
        <p:spPr>
          <a:xfrm>
            <a:off x="3440722" y="642706"/>
            <a:ext cx="2262555" cy="523220"/>
          </a:xfrm>
          <a:prstGeom prst="rect">
            <a:avLst/>
          </a:prstGeom>
        </p:spPr>
        <p:txBody>
          <a:bodyPr wrap="square">
            <a:spAutoFit/>
          </a:bodyPr>
          <a:lstStyle/>
          <a:p>
            <a:pPr algn="ctr"/>
            <a:r>
              <a:rPr lang="en-GB" sz="2800" dirty="0">
                <a:solidFill>
                  <a:schemeClr val="accent1">
                    <a:lumMod val="75000"/>
                  </a:schemeClr>
                </a:solidFill>
                <a:latin typeface="Arial Narrow" panose="020B0606020202030204" pitchFamily="34" charset="0"/>
              </a:rPr>
              <a:t>Second waves</a:t>
            </a:r>
          </a:p>
        </p:txBody>
      </p:sp>
      <p:sp>
        <p:nvSpPr>
          <p:cNvPr id="5" name="Arrow: Down 4">
            <a:extLst>
              <a:ext uri="{FF2B5EF4-FFF2-40B4-BE49-F238E27FC236}">
                <a16:creationId xmlns:a16="http://schemas.microsoft.com/office/drawing/2014/main" id="{F1653E19-F685-40EC-AD30-D91262E18AB4}"/>
              </a:ext>
            </a:extLst>
          </p:cNvPr>
          <p:cNvSpPr/>
          <p:nvPr/>
        </p:nvSpPr>
        <p:spPr>
          <a:xfrm>
            <a:off x="6025663" y="3429000"/>
            <a:ext cx="328976" cy="598119"/>
          </a:xfrm>
          <a:prstGeom prst="downArrow">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Tree>
    <p:extLst>
      <p:ext uri="{BB962C8B-B14F-4D97-AF65-F5344CB8AC3E}">
        <p14:creationId xmlns:p14="http://schemas.microsoft.com/office/powerpoint/2010/main" val="288318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1.48148E-6 L -0.07517 0.08727 " pathEditMode="relative" rAng="0" ptsTypes="AA">
                                      <p:cBhvr>
                                        <p:cTn id="6" dur="2000" fill="hold"/>
                                        <p:tgtEl>
                                          <p:spTgt spid="5"/>
                                        </p:tgtEl>
                                        <p:attrNameLst>
                                          <p:attrName>ppt_x</p:attrName>
                                          <p:attrName>ppt_y</p:attrName>
                                        </p:attrNameLst>
                                      </p:cBhvr>
                                      <p:rCtr x="-3767" y="4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13BC6DC-2775-4A02-A3F1-C15157DEC10F}"/>
              </a:ext>
            </a:extLst>
          </p:cNvPr>
          <p:cNvGrpSpPr/>
          <p:nvPr/>
        </p:nvGrpSpPr>
        <p:grpSpPr>
          <a:xfrm>
            <a:off x="3272631" y="2143918"/>
            <a:ext cx="2620947" cy="2543175"/>
            <a:chOff x="3272631" y="2143918"/>
            <a:chExt cx="2620947" cy="2543175"/>
          </a:xfrm>
        </p:grpSpPr>
        <p:grpSp>
          <p:nvGrpSpPr>
            <p:cNvPr id="669" name="Group 668">
              <a:extLst>
                <a:ext uri="{FF2B5EF4-FFF2-40B4-BE49-F238E27FC236}">
                  <a16:creationId xmlns:a16="http://schemas.microsoft.com/office/drawing/2014/main" id="{DC7A6708-9776-436D-A8B9-2F3AF6818FFD}"/>
                </a:ext>
              </a:extLst>
            </p:cNvPr>
            <p:cNvGrpSpPr/>
            <p:nvPr/>
          </p:nvGrpSpPr>
          <p:grpSpPr>
            <a:xfrm>
              <a:off x="3272631" y="2143918"/>
              <a:ext cx="2620947" cy="2543175"/>
              <a:chOff x="2722564" y="444500"/>
              <a:chExt cx="2620947" cy="2543175"/>
            </a:xfrm>
          </p:grpSpPr>
          <p:grpSp>
            <p:nvGrpSpPr>
              <p:cNvPr id="450" name="Group 649">
                <a:extLst>
                  <a:ext uri="{FF2B5EF4-FFF2-40B4-BE49-F238E27FC236}">
                    <a16:creationId xmlns:a16="http://schemas.microsoft.com/office/drawing/2014/main" id="{14D8E6FA-0241-463E-83E4-691EAF794DA0}"/>
                  </a:ext>
                </a:extLst>
              </p:cNvPr>
              <p:cNvGrpSpPr>
                <a:grpSpLocks/>
              </p:cNvGrpSpPr>
              <p:nvPr/>
            </p:nvGrpSpPr>
            <p:grpSpPr bwMode="auto">
              <a:xfrm>
                <a:off x="2722564" y="444500"/>
                <a:ext cx="2328863" cy="2543175"/>
                <a:chOff x="1715" y="280"/>
                <a:chExt cx="1467" cy="1602"/>
              </a:xfrm>
            </p:grpSpPr>
            <p:sp>
              <p:nvSpPr>
                <p:cNvPr id="469" name="Rectangle 449">
                  <a:extLst>
                    <a:ext uri="{FF2B5EF4-FFF2-40B4-BE49-F238E27FC236}">
                      <a16:creationId xmlns:a16="http://schemas.microsoft.com/office/drawing/2014/main" id="{D543DD9F-F5AC-4E9B-B879-A9867ECF44D0}"/>
                    </a:ext>
                  </a:extLst>
                </p:cNvPr>
                <p:cNvSpPr>
                  <a:spLocks noChangeArrowheads="1"/>
                </p:cNvSpPr>
                <p:nvPr/>
              </p:nvSpPr>
              <p:spPr bwMode="auto">
                <a:xfrm>
                  <a:off x="1947" y="431"/>
                  <a:ext cx="1235" cy="1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70" name="Line 450">
                  <a:extLst>
                    <a:ext uri="{FF2B5EF4-FFF2-40B4-BE49-F238E27FC236}">
                      <a16:creationId xmlns:a16="http://schemas.microsoft.com/office/drawing/2014/main" id="{D86E96BE-56C4-41B6-A589-50F7075E9321}"/>
                    </a:ext>
                  </a:extLst>
                </p:cNvPr>
                <p:cNvSpPr>
                  <a:spLocks noChangeShapeType="1"/>
                </p:cNvSpPr>
                <p:nvPr/>
              </p:nvSpPr>
              <p:spPr bwMode="auto">
                <a:xfrm>
                  <a:off x="1947" y="1666"/>
                  <a:ext cx="1235"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71" name="Line 451">
                  <a:extLst>
                    <a:ext uri="{FF2B5EF4-FFF2-40B4-BE49-F238E27FC236}">
                      <a16:creationId xmlns:a16="http://schemas.microsoft.com/office/drawing/2014/main" id="{C80F0BC5-C520-4F48-AA94-86722E838ECD}"/>
                    </a:ext>
                  </a:extLst>
                </p:cNvPr>
                <p:cNvSpPr>
                  <a:spLocks noChangeShapeType="1"/>
                </p:cNvSpPr>
                <p:nvPr/>
              </p:nvSpPr>
              <p:spPr bwMode="auto">
                <a:xfrm flipV="1">
                  <a:off x="1947" y="1653"/>
                  <a:ext cx="0" cy="13"/>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72" name="Line 452">
                  <a:extLst>
                    <a:ext uri="{FF2B5EF4-FFF2-40B4-BE49-F238E27FC236}">
                      <a16:creationId xmlns:a16="http://schemas.microsoft.com/office/drawing/2014/main" id="{6AF114E0-6798-4DCB-888B-1CECE71AEACF}"/>
                    </a:ext>
                  </a:extLst>
                </p:cNvPr>
                <p:cNvSpPr>
                  <a:spLocks noChangeShapeType="1"/>
                </p:cNvSpPr>
                <p:nvPr/>
              </p:nvSpPr>
              <p:spPr bwMode="auto">
                <a:xfrm flipV="1">
                  <a:off x="2379" y="1653"/>
                  <a:ext cx="0" cy="13"/>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73" name="Line 453">
                  <a:extLst>
                    <a:ext uri="{FF2B5EF4-FFF2-40B4-BE49-F238E27FC236}">
                      <a16:creationId xmlns:a16="http://schemas.microsoft.com/office/drawing/2014/main" id="{23C87EE7-3357-452D-A0EA-5FC2DF4DC13B}"/>
                    </a:ext>
                  </a:extLst>
                </p:cNvPr>
                <p:cNvSpPr>
                  <a:spLocks noChangeShapeType="1"/>
                </p:cNvSpPr>
                <p:nvPr/>
              </p:nvSpPr>
              <p:spPr bwMode="auto">
                <a:xfrm flipV="1">
                  <a:off x="2812" y="1653"/>
                  <a:ext cx="0" cy="13"/>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74" name="Rectangle 454">
                  <a:extLst>
                    <a:ext uri="{FF2B5EF4-FFF2-40B4-BE49-F238E27FC236}">
                      <a16:creationId xmlns:a16="http://schemas.microsoft.com/office/drawing/2014/main" id="{E1E6662D-95A6-48E7-BFFD-8810759628D0}"/>
                    </a:ext>
                  </a:extLst>
                </p:cNvPr>
                <p:cNvSpPr>
                  <a:spLocks noChangeArrowheads="1"/>
                </p:cNvSpPr>
                <p:nvPr/>
              </p:nvSpPr>
              <p:spPr bwMode="auto">
                <a:xfrm>
                  <a:off x="1931" y="1697"/>
                  <a:ext cx="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75" name="Rectangle 455">
                  <a:extLst>
                    <a:ext uri="{FF2B5EF4-FFF2-40B4-BE49-F238E27FC236}">
                      <a16:creationId xmlns:a16="http://schemas.microsoft.com/office/drawing/2014/main" id="{CE15A99F-A1DC-4865-8365-8DB1672E183B}"/>
                    </a:ext>
                  </a:extLst>
                </p:cNvPr>
                <p:cNvSpPr>
                  <a:spLocks noChangeArrowheads="1"/>
                </p:cNvSpPr>
                <p:nvPr/>
              </p:nvSpPr>
              <p:spPr bwMode="auto">
                <a:xfrm>
                  <a:off x="2362" y="1697"/>
                  <a:ext cx="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5</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76" name="Rectangle 456">
                  <a:extLst>
                    <a:ext uri="{FF2B5EF4-FFF2-40B4-BE49-F238E27FC236}">
                      <a16:creationId xmlns:a16="http://schemas.microsoft.com/office/drawing/2014/main" id="{D7C9002B-0498-4A22-8373-240281589879}"/>
                    </a:ext>
                  </a:extLst>
                </p:cNvPr>
                <p:cNvSpPr>
                  <a:spLocks noChangeArrowheads="1"/>
                </p:cNvSpPr>
                <p:nvPr/>
              </p:nvSpPr>
              <p:spPr bwMode="auto">
                <a:xfrm>
                  <a:off x="2782" y="1697"/>
                  <a:ext cx="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10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77" name="Rectangle 457">
                  <a:extLst>
                    <a:ext uri="{FF2B5EF4-FFF2-40B4-BE49-F238E27FC236}">
                      <a16:creationId xmlns:a16="http://schemas.microsoft.com/office/drawing/2014/main" id="{6D657ADF-B658-46D4-BE8A-DA873A796560}"/>
                    </a:ext>
                  </a:extLst>
                </p:cNvPr>
                <p:cNvSpPr>
                  <a:spLocks noChangeArrowheads="1"/>
                </p:cNvSpPr>
                <p:nvPr/>
              </p:nvSpPr>
              <p:spPr bwMode="auto">
                <a:xfrm>
                  <a:off x="2388" y="1785"/>
                  <a:ext cx="37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1">
                          <a:lumMod val="75000"/>
                        </a:schemeClr>
                      </a:solidFill>
                      <a:effectLst/>
                      <a:latin typeface="Arial Narrow" panose="020B0606020202030204" pitchFamily="34" charset="0"/>
                    </a:rPr>
                    <a:t>time (weeks)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78" name="Line 458">
                  <a:extLst>
                    <a:ext uri="{FF2B5EF4-FFF2-40B4-BE49-F238E27FC236}">
                      <a16:creationId xmlns:a16="http://schemas.microsoft.com/office/drawing/2014/main" id="{A1AF3F2C-09D5-4982-8E54-4D79887655BA}"/>
                    </a:ext>
                  </a:extLst>
                </p:cNvPr>
                <p:cNvSpPr>
                  <a:spLocks noChangeShapeType="1"/>
                </p:cNvSpPr>
                <p:nvPr/>
              </p:nvSpPr>
              <p:spPr bwMode="auto">
                <a:xfrm flipV="1">
                  <a:off x="1947" y="431"/>
                  <a:ext cx="0" cy="1235"/>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79" name="Line 459">
                  <a:extLst>
                    <a:ext uri="{FF2B5EF4-FFF2-40B4-BE49-F238E27FC236}">
                      <a16:creationId xmlns:a16="http://schemas.microsoft.com/office/drawing/2014/main" id="{A5F07CD1-C3C9-486A-8A3A-D5BBDC55D4C5}"/>
                    </a:ext>
                  </a:extLst>
                </p:cNvPr>
                <p:cNvSpPr>
                  <a:spLocks noChangeShapeType="1"/>
                </p:cNvSpPr>
                <p:nvPr/>
              </p:nvSpPr>
              <p:spPr bwMode="auto">
                <a:xfrm>
                  <a:off x="1947" y="1666"/>
                  <a:ext cx="12"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0" name="Line 460">
                  <a:extLst>
                    <a:ext uri="{FF2B5EF4-FFF2-40B4-BE49-F238E27FC236}">
                      <a16:creationId xmlns:a16="http://schemas.microsoft.com/office/drawing/2014/main" id="{7663DD06-C557-421A-9F5E-A0D6D2797513}"/>
                    </a:ext>
                  </a:extLst>
                </p:cNvPr>
                <p:cNvSpPr>
                  <a:spLocks noChangeShapeType="1"/>
                </p:cNvSpPr>
                <p:nvPr/>
              </p:nvSpPr>
              <p:spPr bwMode="auto">
                <a:xfrm>
                  <a:off x="1947" y="1511"/>
                  <a:ext cx="12"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1" name="Line 461">
                  <a:extLst>
                    <a:ext uri="{FF2B5EF4-FFF2-40B4-BE49-F238E27FC236}">
                      <a16:creationId xmlns:a16="http://schemas.microsoft.com/office/drawing/2014/main" id="{881653DE-180C-4288-BDE3-7AF4A032DAB5}"/>
                    </a:ext>
                  </a:extLst>
                </p:cNvPr>
                <p:cNvSpPr>
                  <a:spLocks noChangeShapeType="1"/>
                </p:cNvSpPr>
                <p:nvPr/>
              </p:nvSpPr>
              <p:spPr bwMode="auto">
                <a:xfrm>
                  <a:off x="1947" y="1357"/>
                  <a:ext cx="12"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2" name="Line 462">
                  <a:extLst>
                    <a:ext uri="{FF2B5EF4-FFF2-40B4-BE49-F238E27FC236}">
                      <a16:creationId xmlns:a16="http://schemas.microsoft.com/office/drawing/2014/main" id="{35FBDEF8-572D-445C-B5F1-162E4F200AF8}"/>
                    </a:ext>
                  </a:extLst>
                </p:cNvPr>
                <p:cNvSpPr>
                  <a:spLocks noChangeShapeType="1"/>
                </p:cNvSpPr>
                <p:nvPr/>
              </p:nvSpPr>
              <p:spPr bwMode="auto">
                <a:xfrm>
                  <a:off x="1947" y="1203"/>
                  <a:ext cx="12"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3" name="Line 463">
                  <a:extLst>
                    <a:ext uri="{FF2B5EF4-FFF2-40B4-BE49-F238E27FC236}">
                      <a16:creationId xmlns:a16="http://schemas.microsoft.com/office/drawing/2014/main" id="{E850C139-0D97-4B85-A885-45020A98AB34}"/>
                    </a:ext>
                  </a:extLst>
                </p:cNvPr>
                <p:cNvSpPr>
                  <a:spLocks noChangeShapeType="1"/>
                </p:cNvSpPr>
                <p:nvPr/>
              </p:nvSpPr>
              <p:spPr bwMode="auto">
                <a:xfrm>
                  <a:off x="1947" y="1048"/>
                  <a:ext cx="12"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4" name="Line 464">
                  <a:extLst>
                    <a:ext uri="{FF2B5EF4-FFF2-40B4-BE49-F238E27FC236}">
                      <a16:creationId xmlns:a16="http://schemas.microsoft.com/office/drawing/2014/main" id="{A9BCB9E7-33FF-4138-9B6C-A5CA385AB9CD}"/>
                    </a:ext>
                  </a:extLst>
                </p:cNvPr>
                <p:cNvSpPr>
                  <a:spLocks noChangeShapeType="1"/>
                </p:cNvSpPr>
                <p:nvPr/>
              </p:nvSpPr>
              <p:spPr bwMode="auto">
                <a:xfrm>
                  <a:off x="1947" y="894"/>
                  <a:ext cx="12"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5" name="Line 465">
                  <a:extLst>
                    <a:ext uri="{FF2B5EF4-FFF2-40B4-BE49-F238E27FC236}">
                      <a16:creationId xmlns:a16="http://schemas.microsoft.com/office/drawing/2014/main" id="{0E983262-8BCE-44F1-8071-D3729BFE7A3D}"/>
                    </a:ext>
                  </a:extLst>
                </p:cNvPr>
                <p:cNvSpPr>
                  <a:spLocks noChangeShapeType="1"/>
                </p:cNvSpPr>
                <p:nvPr/>
              </p:nvSpPr>
              <p:spPr bwMode="auto">
                <a:xfrm>
                  <a:off x="1947" y="739"/>
                  <a:ext cx="12"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6" name="Line 466">
                  <a:extLst>
                    <a:ext uri="{FF2B5EF4-FFF2-40B4-BE49-F238E27FC236}">
                      <a16:creationId xmlns:a16="http://schemas.microsoft.com/office/drawing/2014/main" id="{0372C9E7-753C-40DD-9DDB-0DB6793DEFB0}"/>
                    </a:ext>
                  </a:extLst>
                </p:cNvPr>
                <p:cNvSpPr>
                  <a:spLocks noChangeShapeType="1"/>
                </p:cNvSpPr>
                <p:nvPr/>
              </p:nvSpPr>
              <p:spPr bwMode="auto">
                <a:xfrm>
                  <a:off x="1947" y="585"/>
                  <a:ext cx="12"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7" name="Line 467">
                  <a:extLst>
                    <a:ext uri="{FF2B5EF4-FFF2-40B4-BE49-F238E27FC236}">
                      <a16:creationId xmlns:a16="http://schemas.microsoft.com/office/drawing/2014/main" id="{0DF94A24-B476-41E0-AA69-5FDA2F9289FC}"/>
                    </a:ext>
                  </a:extLst>
                </p:cNvPr>
                <p:cNvSpPr>
                  <a:spLocks noChangeShapeType="1"/>
                </p:cNvSpPr>
                <p:nvPr/>
              </p:nvSpPr>
              <p:spPr bwMode="auto">
                <a:xfrm>
                  <a:off x="1947" y="431"/>
                  <a:ext cx="12"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88" name="Rectangle 468">
                  <a:extLst>
                    <a:ext uri="{FF2B5EF4-FFF2-40B4-BE49-F238E27FC236}">
                      <a16:creationId xmlns:a16="http://schemas.microsoft.com/office/drawing/2014/main" id="{4CA80C74-5615-4DD3-84CB-2D5AA4D18265}"/>
                    </a:ext>
                  </a:extLst>
                </p:cNvPr>
                <p:cNvSpPr>
                  <a:spLocks noChangeArrowheads="1"/>
                </p:cNvSpPr>
                <p:nvPr/>
              </p:nvSpPr>
              <p:spPr bwMode="auto">
                <a:xfrm>
                  <a:off x="1884" y="1630"/>
                  <a:ext cx="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89" name="Rectangle 469">
                  <a:extLst>
                    <a:ext uri="{FF2B5EF4-FFF2-40B4-BE49-F238E27FC236}">
                      <a16:creationId xmlns:a16="http://schemas.microsoft.com/office/drawing/2014/main" id="{296287A9-EFC0-4A76-863F-2F7C02F5CBD6}"/>
                    </a:ext>
                  </a:extLst>
                </p:cNvPr>
                <p:cNvSpPr>
                  <a:spLocks noChangeArrowheads="1"/>
                </p:cNvSpPr>
                <p:nvPr/>
              </p:nvSpPr>
              <p:spPr bwMode="auto">
                <a:xfrm>
                  <a:off x="1822" y="1474"/>
                  <a:ext cx="8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100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0" name="Rectangle 470">
                  <a:extLst>
                    <a:ext uri="{FF2B5EF4-FFF2-40B4-BE49-F238E27FC236}">
                      <a16:creationId xmlns:a16="http://schemas.microsoft.com/office/drawing/2014/main" id="{023B84EA-B5F6-4683-85BE-AF54A0DB4774}"/>
                    </a:ext>
                  </a:extLst>
                </p:cNvPr>
                <p:cNvSpPr>
                  <a:spLocks noChangeArrowheads="1"/>
                </p:cNvSpPr>
                <p:nvPr/>
              </p:nvSpPr>
              <p:spPr bwMode="auto">
                <a:xfrm>
                  <a:off x="1822" y="1324"/>
                  <a:ext cx="8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200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1" name="Rectangle 471">
                  <a:extLst>
                    <a:ext uri="{FF2B5EF4-FFF2-40B4-BE49-F238E27FC236}">
                      <a16:creationId xmlns:a16="http://schemas.microsoft.com/office/drawing/2014/main" id="{0DAEA70F-E61D-48AC-8173-AE9539871906}"/>
                    </a:ext>
                  </a:extLst>
                </p:cNvPr>
                <p:cNvSpPr>
                  <a:spLocks noChangeArrowheads="1"/>
                </p:cNvSpPr>
                <p:nvPr/>
              </p:nvSpPr>
              <p:spPr bwMode="auto">
                <a:xfrm>
                  <a:off x="1822" y="1168"/>
                  <a:ext cx="8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300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2" name="Rectangle 472">
                  <a:extLst>
                    <a:ext uri="{FF2B5EF4-FFF2-40B4-BE49-F238E27FC236}">
                      <a16:creationId xmlns:a16="http://schemas.microsoft.com/office/drawing/2014/main" id="{607F26D0-2617-4695-83A3-C248DB97D2EE}"/>
                    </a:ext>
                  </a:extLst>
                </p:cNvPr>
                <p:cNvSpPr>
                  <a:spLocks noChangeArrowheads="1"/>
                </p:cNvSpPr>
                <p:nvPr/>
              </p:nvSpPr>
              <p:spPr bwMode="auto">
                <a:xfrm>
                  <a:off x="1822" y="1012"/>
                  <a:ext cx="8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400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3" name="Rectangle 473">
                  <a:extLst>
                    <a:ext uri="{FF2B5EF4-FFF2-40B4-BE49-F238E27FC236}">
                      <a16:creationId xmlns:a16="http://schemas.microsoft.com/office/drawing/2014/main" id="{D16621FC-2F2C-4CF9-A891-C86726BED9BF}"/>
                    </a:ext>
                  </a:extLst>
                </p:cNvPr>
                <p:cNvSpPr>
                  <a:spLocks noChangeArrowheads="1"/>
                </p:cNvSpPr>
                <p:nvPr/>
              </p:nvSpPr>
              <p:spPr bwMode="auto">
                <a:xfrm>
                  <a:off x="1822" y="857"/>
                  <a:ext cx="8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500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4" name="Rectangle 474">
                  <a:extLst>
                    <a:ext uri="{FF2B5EF4-FFF2-40B4-BE49-F238E27FC236}">
                      <a16:creationId xmlns:a16="http://schemas.microsoft.com/office/drawing/2014/main" id="{A255BFC0-3BF3-4CD3-A30E-1337D95F2202}"/>
                    </a:ext>
                  </a:extLst>
                </p:cNvPr>
                <p:cNvSpPr>
                  <a:spLocks noChangeArrowheads="1"/>
                </p:cNvSpPr>
                <p:nvPr/>
              </p:nvSpPr>
              <p:spPr bwMode="auto">
                <a:xfrm>
                  <a:off x="1822" y="706"/>
                  <a:ext cx="8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600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5" name="Rectangle 475">
                  <a:extLst>
                    <a:ext uri="{FF2B5EF4-FFF2-40B4-BE49-F238E27FC236}">
                      <a16:creationId xmlns:a16="http://schemas.microsoft.com/office/drawing/2014/main" id="{E272C5B2-4007-41BF-B7EB-6EE5D0D0B693}"/>
                    </a:ext>
                  </a:extLst>
                </p:cNvPr>
                <p:cNvSpPr>
                  <a:spLocks noChangeArrowheads="1"/>
                </p:cNvSpPr>
                <p:nvPr/>
              </p:nvSpPr>
              <p:spPr bwMode="auto">
                <a:xfrm>
                  <a:off x="1822" y="550"/>
                  <a:ext cx="8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700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6" name="Rectangle 476">
                  <a:extLst>
                    <a:ext uri="{FF2B5EF4-FFF2-40B4-BE49-F238E27FC236}">
                      <a16:creationId xmlns:a16="http://schemas.microsoft.com/office/drawing/2014/main" id="{CF5190B6-307A-46BB-8B8D-ECF06C3AFA68}"/>
                    </a:ext>
                  </a:extLst>
                </p:cNvPr>
                <p:cNvSpPr>
                  <a:spLocks noChangeArrowheads="1"/>
                </p:cNvSpPr>
                <p:nvPr/>
              </p:nvSpPr>
              <p:spPr bwMode="auto">
                <a:xfrm>
                  <a:off x="1822" y="395"/>
                  <a:ext cx="8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800</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7" name="Rectangle 477">
                  <a:extLst>
                    <a:ext uri="{FF2B5EF4-FFF2-40B4-BE49-F238E27FC236}">
                      <a16:creationId xmlns:a16="http://schemas.microsoft.com/office/drawing/2014/main" id="{133EE5AF-E01D-447D-8A17-FC917B333070}"/>
                    </a:ext>
                  </a:extLst>
                </p:cNvPr>
                <p:cNvSpPr>
                  <a:spLocks noChangeArrowheads="1"/>
                </p:cNvSpPr>
                <p:nvPr/>
              </p:nvSpPr>
              <p:spPr bwMode="auto">
                <a:xfrm rot="16200000">
                  <a:off x="1747" y="1186"/>
                  <a:ext cx="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1">
                          <a:lumMod val="75000"/>
                        </a:schemeClr>
                      </a:solidFill>
                      <a:effectLst/>
                      <a:latin typeface="Arial Narrow" panose="020B0606020202030204" pitchFamily="34" charset="0"/>
                    </a:rPr>
                    <a:t>n</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8" name="Rectangle 478">
                  <a:extLst>
                    <a:ext uri="{FF2B5EF4-FFF2-40B4-BE49-F238E27FC236}">
                      <a16:creationId xmlns:a16="http://schemas.microsoft.com/office/drawing/2014/main" id="{E2489A0A-BFC9-4253-B136-0736399E3416}"/>
                    </a:ext>
                  </a:extLst>
                </p:cNvPr>
                <p:cNvSpPr>
                  <a:spLocks noChangeArrowheads="1"/>
                </p:cNvSpPr>
                <p:nvPr/>
              </p:nvSpPr>
              <p:spPr bwMode="auto">
                <a:xfrm rot="16200000">
                  <a:off x="1747" y="1155"/>
                  <a:ext cx="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1">
                          <a:lumMod val="75000"/>
                        </a:schemeClr>
                      </a:solidFill>
                      <a:effectLst/>
                      <a:latin typeface="Arial Narrow" panose="020B0606020202030204" pitchFamily="34" charset="0"/>
                    </a:rPr>
                    <a:t>u</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99" name="Rectangle 479">
                  <a:extLst>
                    <a:ext uri="{FF2B5EF4-FFF2-40B4-BE49-F238E27FC236}">
                      <a16:creationId xmlns:a16="http://schemas.microsoft.com/office/drawing/2014/main" id="{92256AD1-A31D-4B11-A708-37ED26FDA2F2}"/>
                    </a:ext>
                  </a:extLst>
                </p:cNvPr>
                <p:cNvSpPr>
                  <a:spLocks noChangeArrowheads="1"/>
                </p:cNvSpPr>
                <p:nvPr/>
              </p:nvSpPr>
              <p:spPr bwMode="auto">
                <a:xfrm rot="16200000">
                  <a:off x="1737" y="1111"/>
                  <a:ext cx="5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1">
                          <a:lumMod val="75000"/>
                        </a:schemeClr>
                      </a:solidFill>
                      <a:effectLst/>
                      <a:latin typeface="Arial Narrow" panose="020B0606020202030204" pitchFamily="34" charset="0"/>
                    </a:rPr>
                    <a:t>m</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00" name="Rectangle 480">
                  <a:extLst>
                    <a:ext uri="{FF2B5EF4-FFF2-40B4-BE49-F238E27FC236}">
                      <a16:creationId xmlns:a16="http://schemas.microsoft.com/office/drawing/2014/main" id="{0443A99B-9BEC-40AD-B0EF-1BB2D87D51E9}"/>
                    </a:ext>
                  </a:extLst>
                </p:cNvPr>
                <p:cNvSpPr>
                  <a:spLocks noChangeArrowheads="1"/>
                </p:cNvSpPr>
                <p:nvPr/>
              </p:nvSpPr>
              <p:spPr bwMode="auto">
                <a:xfrm rot="16200000">
                  <a:off x="1747" y="1067"/>
                  <a:ext cx="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1">
                          <a:lumMod val="75000"/>
                        </a:schemeClr>
                      </a:solidFill>
                      <a:effectLst/>
                      <a:latin typeface="Arial Narrow" panose="020B0606020202030204" pitchFamily="34" charset="0"/>
                    </a:rPr>
                    <a:t>b</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01" name="Rectangle 481">
                  <a:extLst>
                    <a:ext uri="{FF2B5EF4-FFF2-40B4-BE49-F238E27FC236}">
                      <a16:creationId xmlns:a16="http://schemas.microsoft.com/office/drawing/2014/main" id="{780B2334-F73E-430F-AAD5-4AA678395212}"/>
                    </a:ext>
                  </a:extLst>
                </p:cNvPr>
                <p:cNvSpPr>
                  <a:spLocks noChangeArrowheads="1"/>
                </p:cNvSpPr>
                <p:nvPr/>
              </p:nvSpPr>
              <p:spPr bwMode="auto">
                <a:xfrm rot="16200000">
                  <a:off x="1747" y="1031"/>
                  <a:ext cx="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02" name="Rectangle 482">
                  <a:extLst>
                    <a:ext uri="{FF2B5EF4-FFF2-40B4-BE49-F238E27FC236}">
                      <a16:creationId xmlns:a16="http://schemas.microsoft.com/office/drawing/2014/main" id="{FC810B78-B4EF-4C2C-ACD8-8E827B6F1BF0}"/>
                    </a:ext>
                  </a:extLst>
                </p:cNvPr>
                <p:cNvSpPr>
                  <a:spLocks noChangeArrowheads="1"/>
                </p:cNvSpPr>
                <p:nvPr/>
              </p:nvSpPr>
              <p:spPr bwMode="auto">
                <a:xfrm rot="16200000">
                  <a:off x="1753" y="1001"/>
                  <a:ext cx="2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1">
                          <a:lumMod val="75000"/>
                        </a:schemeClr>
                      </a:solidFill>
                      <a:effectLst/>
                      <a:latin typeface="Arial Narrow" panose="020B0606020202030204" pitchFamily="34" charset="0"/>
                    </a:rPr>
                    <a:t>r</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03" name="Rectangle 483">
                  <a:extLst>
                    <a:ext uri="{FF2B5EF4-FFF2-40B4-BE49-F238E27FC236}">
                      <a16:creationId xmlns:a16="http://schemas.microsoft.com/office/drawing/2014/main" id="{90086E52-01FC-40A4-9F9C-3B3D7EAD254E}"/>
                    </a:ext>
                  </a:extLst>
                </p:cNvPr>
                <p:cNvSpPr>
                  <a:spLocks noChangeArrowheads="1"/>
                </p:cNvSpPr>
                <p:nvPr/>
              </p:nvSpPr>
              <p:spPr bwMode="auto">
                <a:xfrm rot="16200000">
                  <a:off x="1756" y="983"/>
                  <a:ext cx="1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1">
                          <a:lumMod val="75000"/>
                        </a:schemeClr>
                      </a:solidFill>
                      <a:effectLst/>
                      <a:latin typeface="Arial Narrow" panose="020B0606020202030204" pitchFamily="34" charset="0"/>
                    </a:rPr>
                    <a:t> </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04" name="Rectangle 484">
                  <a:extLst>
                    <a:ext uri="{FF2B5EF4-FFF2-40B4-BE49-F238E27FC236}">
                      <a16:creationId xmlns:a16="http://schemas.microsoft.com/office/drawing/2014/main" id="{1D4EFC3D-7F58-40CA-85C3-BBA16C159542}"/>
                    </a:ext>
                  </a:extLst>
                </p:cNvPr>
                <p:cNvSpPr>
                  <a:spLocks noChangeArrowheads="1"/>
                </p:cNvSpPr>
                <p:nvPr/>
              </p:nvSpPr>
              <p:spPr bwMode="auto">
                <a:xfrm rot="16200000">
                  <a:off x="1747" y="958"/>
                  <a:ext cx="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1">
                          <a:lumMod val="75000"/>
                        </a:schemeClr>
                      </a:solidFill>
                      <a:effectLst/>
                      <a:latin typeface="Arial Narrow" panose="020B0606020202030204" pitchFamily="34" charset="0"/>
                    </a:rPr>
                    <a:t>p</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05" name="Rectangle 485">
                  <a:extLst>
                    <a:ext uri="{FF2B5EF4-FFF2-40B4-BE49-F238E27FC236}">
                      <a16:creationId xmlns:a16="http://schemas.microsoft.com/office/drawing/2014/main" id="{0198FBDB-38A5-4441-BC27-9F939D36851B}"/>
                    </a:ext>
                  </a:extLst>
                </p:cNvPr>
                <p:cNvSpPr>
                  <a:spLocks noChangeArrowheads="1"/>
                </p:cNvSpPr>
                <p:nvPr/>
              </p:nvSpPr>
              <p:spPr bwMode="auto">
                <a:xfrm rot="16200000">
                  <a:off x="1747" y="922"/>
                  <a:ext cx="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1">
                          <a:lumMod val="75000"/>
                        </a:schemeClr>
                      </a:solidFill>
                      <a:effectLst/>
                      <a:latin typeface="Arial Narrow" panose="020B0606020202030204" pitchFamily="34" charset="0"/>
                    </a:rPr>
                    <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06" name="Rectangle 486">
                  <a:extLst>
                    <a:ext uri="{FF2B5EF4-FFF2-40B4-BE49-F238E27FC236}">
                      <a16:creationId xmlns:a16="http://schemas.microsoft.com/office/drawing/2014/main" id="{AE8F4D7A-BB70-449A-9A12-15CE62A7D0AA}"/>
                    </a:ext>
                  </a:extLst>
                </p:cNvPr>
                <p:cNvSpPr>
                  <a:spLocks noChangeArrowheads="1"/>
                </p:cNvSpPr>
                <p:nvPr/>
              </p:nvSpPr>
              <p:spPr bwMode="auto">
                <a:xfrm rot="16200000">
                  <a:off x="1753" y="892"/>
                  <a:ext cx="2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1">
                          <a:lumMod val="75000"/>
                        </a:schemeClr>
                      </a:solidFill>
                      <a:effectLst/>
                      <a:latin typeface="Arial Narrow" panose="020B0606020202030204" pitchFamily="34" charset="0"/>
                    </a:rPr>
                    <a:t>r</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07" name="Rectangle 487">
                  <a:extLst>
                    <a:ext uri="{FF2B5EF4-FFF2-40B4-BE49-F238E27FC236}">
                      <a16:creationId xmlns:a16="http://schemas.microsoft.com/office/drawing/2014/main" id="{5D449C7E-1DF0-4CE6-B15B-E6FB81BB2309}"/>
                    </a:ext>
                  </a:extLst>
                </p:cNvPr>
                <p:cNvSpPr>
                  <a:spLocks noChangeArrowheads="1"/>
                </p:cNvSpPr>
                <p:nvPr/>
              </p:nvSpPr>
              <p:spPr bwMode="auto">
                <a:xfrm rot="16200000">
                  <a:off x="1756" y="874"/>
                  <a:ext cx="1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1">
                          <a:lumMod val="75000"/>
                        </a:schemeClr>
                      </a:solidFill>
                      <a:effectLst/>
                      <a:latin typeface="Arial Narrow" panose="020B0606020202030204" pitchFamily="34" charset="0"/>
                    </a:rPr>
                    <a:t> </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08" name="Rectangle 488">
                  <a:extLst>
                    <a:ext uri="{FF2B5EF4-FFF2-40B4-BE49-F238E27FC236}">
                      <a16:creationId xmlns:a16="http://schemas.microsoft.com/office/drawing/2014/main" id="{386C0A15-AFD9-4C78-A8BD-8AEEEFE76BE5}"/>
                    </a:ext>
                  </a:extLst>
                </p:cNvPr>
                <p:cNvSpPr>
                  <a:spLocks noChangeArrowheads="1"/>
                </p:cNvSpPr>
                <p:nvPr/>
              </p:nvSpPr>
              <p:spPr bwMode="auto">
                <a:xfrm rot="16200000">
                  <a:off x="1747" y="854"/>
                  <a:ext cx="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1">
                          <a:lumMod val="75000"/>
                        </a:schemeClr>
                      </a:solidFill>
                      <a:effectLst/>
                      <a:latin typeface="Arial Narrow" panose="020B0606020202030204" pitchFamily="34" charset="0"/>
                    </a:rPr>
                    <a:t>d</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09" name="Rectangle 489">
                  <a:extLst>
                    <a:ext uri="{FF2B5EF4-FFF2-40B4-BE49-F238E27FC236}">
                      <a16:creationId xmlns:a16="http://schemas.microsoft.com/office/drawing/2014/main" id="{305999F1-A4F9-4A6F-B919-DD0EFB3BB783}"/>
                    </a:ext>
                  </a:extLst>
                </p:cNvPr>
                <p:cNvSpPr>
                  <a:spLocks noChangeArrowheads="1"/>
                </p:cNvSpPr>
                <p:nvPr/>
              </p:nvSpPr>
              <p:spPr bwMode="auto">
                <a:xfrm rot="16200000">
                  <a:off x="1747" y="818"/>
                  <a:ext cx="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1">
                          <a:lumMod val="75000"/>
                        </a:schemeClr>
                      </a:solidFill>
                      <a:effectLst/>
                      <a:latin typeface="Arial Narrow" panose="020B0606020202030204" pitchFamily="34" charset="0"/>
                    </a:rPr>
                    <a:t>a</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10" name="Rectangle 490">
                  <a:extLst>
                    <a:ext uri="{FF2B5EF4-FFF2-40B4-BE49-F238E27FC236}">
                      <a16:creationId xmlns:a16="http://schemas.microsoft.com/office/drawing/2014/main" id="{77006F74-5110-470F-AE6A-0F2653879C52}"/>
                    </a:ext>
                  </a:extLst>
                </p:cNvPr>
                <p:cNvSpPr>
                  <a:spLocks noChangeArrowheads="1"/>
                </p:cNvSpPr>
                <p:nvPr/>
              </p:nvSpPr>
              <p:spPr bwMode="auto">
                <a:xfrm rot="16200000">
                  <a:off x="1748" y="783"/>
                  <a:ext cx="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1">
                          <a:lumMod val="75000"/>
                        </a:schemeClr>
                      </a:solidFill>
                      <a:effectLst/>
                      <a:latin typeface="Arial Narrow" panose="020B0606020202030204" pitchFamily="34" charset="0"/>
                    </a:rPr>
                    <a:t>y</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11" name="Rectangle 491">
                  <a:extLst>
                    <a:ext uri="{FF2B5EF4-FFF2-40B4-BE49-F238E27FC236}">
                      <a16:creationId xmlns:a16="http://schemas.microsoft.com/office/drawing/2014/main" id="{F5F25A34-3E54-47AB-8060-05FF6FB31255}"/>
                    </a:ext>
                  </a:extLst>
                </p:cNvPr>
                <p:cNvSpPr>
                  <a:spLocks noChangeArrowheads="1"/>
                </p:cNvSpPr>
                <p:nvPr/>
              </p:nvSpPr>
              <p:spPr bwMode="auto">
                <a:xfrm>
                  <a:off x="2237" y="280"/>
                  <a:ext cx="67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accent1">
                          <a:lumMod val="75000"/>
                        </a:schemeClr>
                      </a:solidFill>
                      <a:effectLst/>
                      <a:latin typeface="Arial Narrow" panose="020B0606020202030204" pitchFamily="34" charset="0"/>
                    </a:rPr>
                    <a:t>Rates (per day)</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512" name="Freeform 492">
                  <a:extLst>
                    <a:ext uri="{FF2B5EF4-FFF2-40B4-BE49-F238E27FC236}">
                      <a16:creationId xmlns:a16="http://schemas.microsoft.com/office/drawing/2014/main" id="{A7558FA7-62C6-4F4F-9757-82121B05BE00}"/>
                    </a:ext>
                  </a:extLst>
                </p:cNvPr>
                <p:cNvSpPr>
                  <a:spLocks/>
                </p:cNvSpPr>
                <p:nvPr/>
              </p:nvSpPr>
              <p:spPr bwMode="auto">
                <a:xfrm>
                  <a:off x="1959" y="1432"/>
                  <a:ext cx="1223" cy="234"/>
                </a:xfrm>
                <a:custGeom>
                  <a:avLst/>
                  <a:gdLst>
                    <a:gd name="T0" fmla="*/ 13 w 1223"/>
                    <a:gd name="T1" fmla="*/ 234 h 234"/>
                    <a:gd name="T2" fmla="*/ 37 w 1223"/>
                    <a:gd name="T3" fmla="*/ 234 h 234"/>
                    <a:gd name="T4" fmla="*/ 62 w 1223"/>
                    <a:gd name="T5" fmla="*/ 234 h 234"/>
                    <a:gd name="T6" fmla="*/ 87 w 1223"/>
                    <a:gd name="T7" fmla="*/ 234 h 234"/>
                    <a:gd name="T8" fmla="*/ 111 w 1223"/>
                    <a:gd name="T9" fmla="*/ 234 h 234"/>
                    <a:gd name="T10" fmla="*/ 136 w 1223"/>
                    <a:gd name="T11" fmla="*/ 234 h 234"/>
                    <a:gd name="T12" fmla="*/ 161 w 1223"/>
                    <a:gd name="T13" fmla="*/ 231 h 234"/>
                    <a:gd name="T14" fmla="*/ 186 w 1223"/>
                    <a:gd name="T15" fmla="*/ 215 h 234"/>
                    <a:gd name="T16" fmla="*/ 210 w 1223"/>
                    <a:gd name="T17" fmla="*/ 188 h 234"/>
                    <a:gd name="T18" fmla="*/ 235 w 1223"/>
                    <a:gd name="T19" fmla="*/ 156 h 234"/>
                    <a:gd name="T20" fmla="*/ 260 w 1223"/>
                    <a:gd name="T21" fmla="*/ 117 h 234"/>
                    <a:gd name="T22" fmla="*/ 284 w 1223"/>
                    <a:gd name="T23" fmla="*/ 74 h 234"/>
                    <a:gd name="T24" fmla="*/ 309 w 1223"/>
                    <a:gd name="T25" fmla="*/ 35 h 234"/>
                    <a:gd name="T26" fmla="*/ 334 w 1223"/>
                    <a:gd name="T27" fmla="*/ 9 h 234"/>
                    <a:gd name="T28" fmla="*/ 359 w 1223"/>
                    <a:gd name="T29" fmla="*/ 0 h 234"/>
                    <a:gd name="T30" fmla="*/ 383 w 1223"/>
                    <a:gd name="T31" fmla="*/ 8 h 234"/>
                    <a:gd name="T32" fmla="*/ 408 w 1223"/>
                    <a:gd name="T33" fmla="*/ 31 h 234"/>
                    <a:gd name="T34" fmla="*/ 433 w 1223"/>
                    <a:gd name="T35" fmla="*/ 60 h 234"/>
                    <a:gd name="T36" fmla="*/ 458 w 1223"/>
                    <a:gd name="T37" fmla="*/ 91 h 234"/>
                    <a:gd name="T38" fmla="*/ 482 w 1223"/>
                    <a:gd name="T39" fmla="*/ 121 h 234"/>
                    <a:gd name="T40" fmla="*/ 507 w 1223"/>
                    <a:gd name="T41" fmla="*/ 146 h 234"/>
                    <a:gd name="T42" fmla="*/ 531 w 1223"/>
                    <a:gd name="T43" fmla="*/ 167 h 234"/>
                    <a:gd name="T44" fmla="*/ 556 w 1223"/>
                    <a:gd name="T45" fmla="*/ 184 h 234"/>
                    <a:gd name="T46" fmla="*/ 581 w 1223"/>
                    <a:gd name="T47" fmla="*/ 197 h 234"/>
                    <a:gd name="T48" fmla="*/ 605 w 1223"/>
                    <a:gd name="T49" fmla="*/ 207 h 234"/>
                    <a:gd name="T50" fmla="*/ 630 w 1223"/>
                    <a:gd name="T51" fmla="*/ 214 h 234"/>
                    <a:gd name="T52" fmla="*/ 655 w 1223"/>
                    <a:gd name="T53" fmla="*/ 219 h 234"/>
                    <a:gd name="T54" fmla="*/ 680 w 1223"/>
                    <a:gd name="T55" fmla="*/ 223 h 234"/>
                    <a:gd name="T56" fmla="*/ 704 w 1223"/>
                    <a:gd name="T57" fmla="*/ 226 h 234"/>
                    <a:gd name="T58" fmla="*/ 729 w 1223"/>
                    <a:gd name="T59" fmla="*/ 228 h 234"/>
                    <a:gd name="T60" fmla="*/ 754 w 1223"/>
                    <a:gd name="T61" fmla="*/ 230 h 234"/>
                    <a:gd name="T62" fmla="*/ 779 w 1223"/>
                    <a:gd name="T63" fmla="*/ 230 h 234"/>
                    <a:gd name="T64" fmla="*/ 803 w 1223"/>
                    <a:gd name="T65" fmla="*/ 230 h 234"/>
                    <a:gd name="T66" fmla="*/ 828 w 1223"/>
                    <a:gd name="T67" fmla="*/ 229 h 234"/>
                    <a:gd name="T68" fmla="*/ 853 w 1223"/>
                    <a:gd name="T69" fmla="*/ 228 h 234"/>
                    <a:gd name="T70" fmla="*/ 877 w 1223"/>
                    <a:gd name="T71" fmla="*/ 227 h 234"/>
                    <a:gd name="T72" fmla="*/ 902 w 1223"/>
                    <a:gd name="T73" fmla="*/ 226 h 234"/>
                    <a:gd name="T74" fmla="*/ 927 w 1223"/>
                    <a:gd name="T75" fmla="*/ 226 h 234"/>
                    <a:gd name="T76" fmla="*/ 952 w 1223"/>
                    <a:gd name="T77" fmla="*/ 227 h 234"/>
                    <a:gd name="T78" fmla="*/ 976 w 1223"/>
                    <a:gd name="T79" fmla="*/ 228 h 234"/>
                    <a:gd name="T80" fmla="*/ 1001 w 1223"/>
                    <a:gd name="T81" fmla="*/ 228 h 234"/>
                    <a:gd name="T82" fmla="*/ 1026 w 1223"/>
                    <a:gd name="T83" fmla="*/ 229 h 234"/>
                    <a:gd name="T84" fmla="*/ 1050 w 1223"/>
                    <a:gd name="T85" fmla="*/ 229 h 234"/>
                    <a:gd name="T86" fmla="*/ 1075 w 1223"/>
                    <a:gd name="T87" fmla="*/ 230 h 234"/>
                    <a:gd name="T88" fmla="*/ 1100 w 1223"/>
                    <a:gd name="T89" fmla="*/ 230 h 234"/>
                    <a:gd name="T90" fmla="*/ 1125 w 1223"/>
                    <a:gd name="T91" fmla="*/ 229 h 234"/>
                    <a:gd name="T92" fmla="*/ 1149 w 1223"/>
                    <a:gd name="T93" fmla="*/ 229 h 234"/>
                    <a:gd name="T94" fmla="*/ 1174 w 1223"/>
                    <a:gd name="T95" fmla="*/ 229 h 234"/>
                    <a:gd name="T96" fmla="*/ 1198 w 1223"/>
                    <a:gd name="T97" fmla="*/ 229 h 234"/>
                    <a:gd name="T98" fmla="*/ 1223 w 1223"/>
                    <a:gd name="T99"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3" h="234">
                      <a:moveTo>
                        <a:pt x="0" y="234"/>
                      </a:moveTo>
                      <a:lnTo>
                        <a:pt x="13" y="234"/>
                      </a:lnTo>
                      <a:lnTo>
                        <a:pt x="25" y="234"/>
                      </a:lnTo>
                      <a:lnTo>
                        <a:pt x="37" y="234"/>
                      </a:lnTo>
                      <a:lnTo>
                        <a:pt x="50" y="234"/>
                      </a:lnTo>
                      <a:lnTo>
                        <a:pt x="62" y="234"/>
                      </a:lnTo>
                      <a:lnTo>
                        <a:pt x="74" y="234"/>
                      </a:lnTo>
                      <a:lnTo>
                        <a:pt x="87" y="234"/>
                      </a:lnTo>
                      <a:lnTo>
                        <a:pt x="99" y="234"/>
                      </a:lnTo>
                      <a:lnTo>
                        <a:pt x="111" y="234"/>
                      </a:lnTo>
                      <a:lnTo>
                        <a:pt x="124" y="234"/>
                      </a:lnTo>
                      <a:lnTo>
                        <a:pt x="136" y="234"/>
                      </a:lnTo>
                      <a:lnTo>
                        <a:pt x="149" y="233"/>
                      </a:lnTo>
                      <a:lnTo>
                        <a:pt x="161" y="231"/>
                      </a:lnTo>
                      <a:lnTo>
                        <a:pt x="173" y="225"/>
                      </a:lnTo>
                      <a:lnTo>
                        <a:pt x="186" y="215"/>
                      </a:lnTo>
                      <a:lnTo>
                        <a:pt x="198" y="202"/>
                      </a:lnTo>
                      <a:lnTo>
                        <a:pt x="210" y="188"/>
                      </a:lnTo>
                      <a:lnTo>
                        <a:pt x="223" y="173"/>
                      </a:lnTo>
                      <a:lnTo>
                        <a:pt x="235" y="156"/>
                      </a:lnTo>
                      <a:lnTo>
                        <a:pt x="247" y="137"/>
                      </a:lnTo>
                      <a:lnTo>
                        <a:pt x="260" y="117"/>
                      </a:lnTo>
                      <a:lnTo>
                        <a:pt x="272" y="96"/>
                      </a:lnTo>
                      <a:lnTo>
                        <a:pt x="284" y="74"/>
                      </a:lnTo>
                      <a:lnTo>
                        <a:pt x="297" y="54"/>
                      </a:lnTo>
                      <a:lnTo>
                        <a:pt x="309" y="35"/>
                      </a:lnTo>
                      <a:lnTo>
                        <a:pt x="322" y="20"/>
                      </a:lnTo>
                      <a:lnTo>
                        <a:pt x="334" y="9"/>
                      </a:lnTo>
                      <a:lnTo>
                        <a:pt x="346" y="2"/>
                      </a:lnTo>
                      <a:lnTo>
                        <a:pt x="359" y="0"/>
                      </a:lnTo>
                      <a:lnTo>
                        <a:pt x="371" y="2"/>
                      </a:lnTo>
                      <a:lnTo>
                        <a:pt x="383" y="8"/>
                      </a:lnTo>
                      <a:lnTo>
                        <a:pt x="396" y="18"/>
                      </a:lnTo>
                      <a:lnTo>
                        <a:pt x="408" y="31"/>
                      </a:lnTo>
                      <a:lnTo>
                        <a:pt x="420" y="45"/>
                      </a:lnTo>
                      <a:lnTo>
                        <a:pt x="433" y="60"/>
                      </a:lnTo>
                      <a:lnTo>
                        <a:pt x="445" y="76"/>
                      </a:lnTo>
                      <a:lnTo>
                        <a:pt x="458" y="91"/>
                      </a:lnTo>
                      <a:lnTo>
                        <a:pt x="470" y="106"/>
                      </a:lnTo>
                      <a:lnTo>
                        <a:pt x="482" y="121"/>
                      </a:lnTo>
                      <a:lnTo>
                        <a:pt x="495" y="134"/>
                      </a:lnTo>
                      <a:lnTo>
                        <a:pt x="507" y="146"/>
                      </a:lnTo>
                      <a:lnTo>
                        <a:pt x="519" y="157"/>
                      </a:lnTo>
                      <a:lnTo>
                        <a:pt x="531" y="167"/>
                      </a:lnTo>
                      <a:lnTo>
                        <a:pt x="544" y="176"/>
                      </a:lnTo>
                      <a:lnTo>
                        <a:pt x="556" y="184"/>
                      </a:lnTo>
                      <a:lnTo>
                        <a:pt x="568" y="191"/>
                      </a:lnTo>
                      <a:lnTo>
                        <a:pt x="581" y="197"/>
                      </a:lnTo>
                      <a:lnTo>
                        <a:pt x="593" y="202"/>
                      </a:lnTo>
                      <a:lnTo>
                        <a:pt x="605" y="207"/>
                      </a:lnTo>
                      <a:lnTo>
                        <a:pt x="618" y="210"/>
                      </a:lnTo>
                      <a:lnTo>
                        <a:pt x="630" y="214"/>
                      </a:lnTo>
                      <a:lnTo>
                        <a:pt x="643" y="217"/>
                      </a:lnTo>
                      <a:lnTo>
                        <a:pt x="655" y="219"/>
                      </a:lnTo>
                      <a:lnTo>
                        <a:pt x="667" y="221"/>
                      </a:lnTo>
                      <a:lnTo>
                        <a:pt x="680" y="223"/>
                      </a:lnTo>
                      <a:lnTo>
                        <a:pt x="692" y="225"/>
                      </a:lnTo>
                      <a:lnTo>
                        <a:pt x="704" y="226"/>
                      </a:lnTo>
                      <a:lnTo>
                        <a:pt x="717" y="227"/>
                      </a:lnTo>
                      <a:lnTo>
                        <a:pt x="729" y="228"/>
                      </a:lnTo>
                      <a:lnTo>
                        <a:pt x="741" y="229"/>
                      </a:lnTo>
                      <a:lnTo>
                        <a:pt x="754" y="230"/>
                      </a:lnTo>
                      <a:lnTo>
                        <a:pt x="766" y="230"/>
                      </a:lnTo>
                      <a:lnTo>
                        <a:pt x="779" y="230"/>
                      </a:lnTo>
                      <a:lnTo>
                        <a:pt x="791" y="230"/>
                      </a:lnTo>
                      <a:lnTo>
                        <a:pt x="803" y="230"/>
                      </a:lnTo>
                      <a:lnTo>
                        <a:pt x="816" y="230"/>
                      </a:lnTo>
                      <a:lnTo>
                        <a:pt x="828" y="229"/>
                      </a:lnTo>
                      <a:lnTo>
                        <a:pt x="840" y="229"/>
                      </a:lnTo>
                      <a:lnTo>
                        <a:pt x="853" y="228"/>
                      </a:lnTo>
                      <a:lnTo>
                        <a:pt x="865" y="227"/>
                      </a:lnTo>
                      <a:lnTo>
                        <a:pt x="877" y="227"/>
                      </a:lnTo>
                      <a:lnTo>
                        <a:pt x="890" y="227"/>
                      </a:lnTo>
                      <a:lnTo>
                        <a:pt x="902" y="226"/>
                      </a:lnTo>
                      <a:lnTo>
                        <a:pt x="914" y="226"/>
                      </a:lnTo>
                      <a:lnTo>
                        <a:pt x="927" y="226"/>
                      </a:lnTo>
                      <a:lnTo>
                        <a:pt x="939" y="226"/>
                      </a:lnTo>
                      <a:lnTo>
                        <a:pt x="952" y="227"/>
                      </a:lnTo>
                      <a:lnTo>
                        <a:pt x="964" y="227"/>
                      </a:lnTo>
                      <a:lnTo>
                        <a:pt x="976" y="228"/>
                      </a:lnTo>
                      <a:lnTo>
                        <a:pt x="989" y="228"/>
                      </a:lnTo>
                      <a:lnTo>
                        <a:pt x="1001" y="228"/>
                      </a:lnTo>
                      <a:lnTo>
                        <a:pt x="1013" y="229"/>
                      </a:lnTo>
                      <a:lnTo>
                        <a:pt x="1026" y="229"/>
                      </a:lnTo>
                      <a:lnTo>
                        <a:pt x="1038" y="229"/>
                      </a:lnTo>
                      <a:lnTo>
                        <a:pt x="1050" y="229"/>
                      </a:lnTo>
                      <a:lnTo>
                        <a:pt x="1063" y="230"/>
                      </a:lnTo>
                      <a:lnTo>
                        <a:pt x="1075" y="230"/>
                      </a:lnTo>
                      <a:lnTo>
                        <a:pt x="1088" y="230"/>
                      </a:lnTo>
                      <a:lnTo>
                        <a:pt x="1100" y="230"/>
                      </a:lnTo>
                      <a:lnTo>
                        <a:pt x="1112" y="229"/>
                      </a:lnTo>
                      <a:lnTo>
                        <a:pt x="1125" y="229"/>
                      </a:lnTo>
                      <a:lnTo>
                        <a:pt x="1137" y="229"/>
                      </a:lnTo>
                      <a:lnTo>
                        <a:pt x="1149" y="229"/>
                      </a:lnTo>
                      <a:lnTo>
                        <a:pt x="1162" y="229"/>
                      </a:lnTo>
                      <a:lnTo>
                        <a:pt x="1174" y="229"/>
                      </a:lnTo>
                      <a:lnTo>
                        <a:pt x="1186" y="229"/>
                      </a:lnTo>
                      <a:lnTo>
                        <a:pt x="1198" y="229"/>
                      </a:lnTo>
                      <a:lnTo>
                        <a:pt x="1211" y="229"/>
                      </a:lnTo>
                      <a:lnTo>
                        <a:pt x="1223" y="229"/>
                      </a:lnTo>
                    </a:path>
                  </a:pathLst>
                </a:custGeom>
                <a:noFill/>
                <a:ln w="6350"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3" name="Freeform 493">
                  <a:extLst>
                    <a:ext uri="{FF2B5EF4-FFF2-40B4-BE49-F238E27FC236}">
                      <a16:creationId xmlns:a16="http://schemas.microsoft.com/office/drawing/2014/main" id="{00D65769-FAA6-4E85-B28A-9F4DB6783942}"/>
                    </a:ext>
                  </a:extLst>
                </p:cNvPr>
                <p:cNvSpPr>
                  <a:spLocks/>
                </p:cNvSpPr>
                <p:nvPr/>
              </p:nvSpPr>
              <p:spPr bwMode="auto">
                <a:xfrm>
                  <a:off x="1959" y="431"/>
                  <a:ext cx="159" cy="1235"/>
                </a:xfrm>
                <a:custGeom>
                  <a:avLst/>
                  <a:gdLst>
                    <a:gd name="T0" fmla="*/ 0 w 159"/>
                    <a:gd name="T1" fmla="*/ 1235 h 1235"/>
                    <a:gd name="T2" fmla="*/ 13 w 159"/>
                    <a:gd name="T3" fmla="*/ 1235 h 1235"/>
                    <a:gd name="T4" fmla="*/ 25 w 159"/>
                    <a:gd name="T5" fmla="*/ 1235 h 1235"/>
                    <a:gd name="T6" fmla="*/ 37 w 159"/>
                    <a:gd name="T7" fmla="*/ 1235 h 1235"/>
                    <a:gd name="T8" fmla="*/ 50 w 159"/>
                    <a:gd name="T9" fmla="*/ 1235 h 1235"/>
                    <a:gd name="T10" fmla="*/ 62 w 159"/>
                    <a:gd name="T11" fmla="*/ 1235 h 1235"/>
                    <a:gd name="T12" fmla="*/ 74 w 159"/>
                    <a:gd name="T13" fmla="*/ 1235 h 1235"/>
                    <a:gd name="T14" fmla="*/ 87 w 159"/>
                    <a:gd name="T15" fmla="*/ 1235 h 1235"/>
                    <a:gd name="T16" fmla="*/ 99 w 159"/>
                    <a:gd name="T17" fmla="*/ 1234 h 1235"/>
                    <a:gd name="T18" fmla="*/ 111 w 159"/>
                    <a:gd name="T19" fmla="*/ 1229 h 1235"/>
                    <a:gd name="T20" fmla="*/ 124 w 159"/>
                    <a:gd name="T21" fmla="*/ 1207 h 1235"/>
                    <a:gd name="T22" fmla="*/ 136 w 159"/>
                    <a:gd name="T23" fmla="*/ 1104 h 1235"/>
                    <a:gd name="T24" fmla="*/ 149 w 159"/>
                    <a:gd name="T25" fmla="*/ 681 h 1235"/>
                    <a:gd name="T26" fmla="*/ 159 w 159"/>
                    <a:gd name="T27"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235">
                      <a:moveTo>
                        <a:pt x="0" y="1235"/>
                      </a:moveTo>
                      <a:lnTo>
                        <a:pt x="13" y="1235"/>
                      </a:lnTo>
                      <a:lnTo>
                        <a:pt x="25" y="1235"/>
                      </a:lnTo>
                      <a:lnTo>
                        <a:pt x="37" y="1235"/>
                      </a:lnTo>
                      <a:lnTo>
                        <a:pt x="50" y="1235"/>
                      </a:lnTo>
                      <a:lnTo>
                        <a:pt x="62" y="1235"/>
                      </a:lnTo>
                      <a:lnTo>
                        <a:pt x="74" y="1235"/>
                      </a:lnTo>
                      <a:lnTo>
                        <a:pt x="87" y="1235"/>
                      </a:lnTo>
                      <a:lnTo>
                        <a:pt x="99" y="1234"/>
                      </a:lnTo>
                      <a:lnTo>
                        <a:pt x="111" y="1229"/>
                      </a:lnTo>
                      <a:lnTo>
                        <a:pt x="124" y="1207"/>
                      </a:lnTo>
                      <a:lnTo>
                        <a:pt x="136" y="1104"/>
                      </a:lnTo>
                      <a:lnTo>
                        <a:pt x="149" y="681"/>
                      </a:lnTo>
                      <a:lnTo>
                        <a:pt x="159" y="0"/>
                      </a:lnTo>
                    </a:path>
                  </a:pathLst>
                </a:custGeom>
                <a:noFill/>
                <a:ln w="6350"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4" name="Freeform 494">
                  <a:extLst>
                    <a:ext uri="{FF2B5EF4-FFF2-40B4-BE49-F238E27FC236}">
                      <a16:creationId xmlns:a16="http://schemas.microsoft.com/office/drawing/2014/main" id="{54BBDB63-DC44-4D1C-9DBD-E4F3B92B9464}"/>
                    </a:ext>
                  </a:extLst>
                </p:cNvPr>
                <p:cNvSpPr>
                  <a:spLocks/>
                </p:cNvSpPr>
                <p:nvPr/>
              </p:nvSpPr>
              <p:spPr bwMode="auto">
                <a:xfrm>
                  <a:off x="2447" y="431"/>
                  <a:ext cx="735" cy="1173"/>
                </a:xfrm>
                <a:custGeom>
                  <a:avLst/>
                  <a:gdLst>
                    <a:gd name="T0" fmla="*/ 0 w 735"/>
                    <a:gd name="T1" fmla="*/ 0 h 1173"/>
                    <a:gd name="T2" fmla="*/ 7 w 735"/>
                    <a:gd name="T3" fmla="*/ 105 h 1173"/>
                    <a:gd name="T4" fmla="*/ 19 w 735"/>
                    <a:gd name="T5" fmla="*/ 277 h 1173"/>
                    <a:gd name="T6" fmla="*/ 31 w 735"/>
                    <a:gd name="T7" fmla="*/ 424 h 1173"/>
                    <a:gd name="T8" fmla="*/ 43 w 735"/>
                    <a:gd name="T9" fmla="*/ 548 h 1173"/>
                    <a:gd name="T10" fmla="*/ 56 w 735"/>
                    <a:gd name="T11" fmla="*/ 655 h 1173"/>
                    <a:gd name="T12" fmla="*/ 68 w 735"/>
                    <a:gd name="T13" fmla="*/ 745 h 1173"/>
                    <a:gd name="T14" fmla="*/ 80 w 735"/>
                    <a:gd name="T15" fmla="*/ 821 h 1173"/>
                    <a:gd name="T16" fmla="*/ 93 w 735"/>
                    <a:gd name="T17" fmla="*/ 884 h 1173"/>
                    <a:gd name="T18" fmla="*/ 105 w 735"/>
                    <a:gd name="T19" fmla="*/ 938 h 1173"/>
                    <a:gd name="T20" fmla="*/ 117 w 735"/>
                    <a:gd name="T21" fmla="*/ 983 h 1173"/>
                    <a:gd name="T22" fmla="*/ 130 w 735"/>
                    <a:gd name="T23" fmla="*/ 1021 h 1173"/>
                    <a:gd name="T24" fmla="*/ 142 w 735"/>
                    <a:gd name="T25" fmla="*/ 1053 h 1173"/>
                    <a:gd name="T26" fmla="*/ 155 w 735"/>
                    <a:gd name="T27" fmla="*/ 1079 h 1173"/>
                    <a:gd name="T28" fmla="*/ 167 w 735"/>
                    <a:gd name="T29" fmla="*/ 1102 h 1173"/>
                    <a:gd name="T30" fmla="*/ 179 w 735"/>
                    <a:gd name="T31" fmla="*/ 1121 h 1173"/>
                    <a:gd name="T32" fmla="*/ 192 w 735"/>
                    <a:gd name="T33" fmla="*/ 1137 h 1173"/>
                    <a:gd name="T34" fmla="*/ 204 w 735"/>
                    <a:gd name="T35" fmla="*/ 1150 h 1173"/>
                    <a:gd name="T36" fmla="*/ 216 w 735"/>
                    <a:gd name="T37" fmla="*/ 1161 h 1173"/>
                    <a:gd name="T38" fmla="*/ 229 w 735"/>
                    <a:gd name="T39" fmla="*/ 1170 h 1173"/>
                    <a:gd name="T40" fmla="*/ 241 w 735"/>
                    <a:gd name="T41" fmla="*/ 1173 h 1173"/>
                    <a:gd name="T42" fmla="*/ 253 w 735"/>
                    <a:gd name="T43" fmla="*/ 1172 h 1173"/>
                    <a:gd name="T44" fmla="*/ 266 w 735"/>
                    <a:gd name="T45" fmla="*/ 1163 h 1173"/>
                    <a:gd name="T46" fmla="*/ 278 w 735"/>
                    <a:gd name="T47" fmla="*/ 1147 h 1173"/>
                    <a:gd name="T48" fmla="*/ 291 w 735"/>
                    <a:gd name="T49" fmla="*/ 1126 h 1173"/>
                    <a:gd name="T50" fmla="*/ 303 w 735"/>
                    <a:gd name="T51" fmla="*/ 1103 h 1173"/>
                    <a:gd name="T52" fmla="*/ 315 w 735"/>
                    <a:gd name="T53" fmla="*/ 1078 h 1173"/>
                    <a:gd name="T54" fmla="*/ 328 w 735"/>
                    <a:gd name="T55" fmla="*/ 1054 h 1173"/>
                    <a:gd name="T56" fmla="*/ 340 w 735"/>
                    <a:gd name="T57" fmla="*/ 1033 h 1173"/>
                    <a:gd name="T58" fmla="*/ 352 w 735"/>
                    <a:gd name="T59" fmla="*/ 1019 h 1173"/>
                    <a:gd name="T60" fmla="*/ 365 w 735"/>
                    <a:gd name="T61" fmla="*/ 1011 h 1173"/>
                    <a:gd name="T62" fmla="*/ 377 w 735"/>
                    <a:gd name="T63" fmla="*/ 1011 h 1173"/>
                    <a:gd name="T64" fmla="*/ 389 w 735"/>
                    <a:gd name="T65" fmla="*/ 1017 h 1173"/>
                    <a:gd name="T66" fmla="*/ 402 w 735"/>
                    <a:gd name="T67" fmla="*/ 1028 h 1173"/>
                    <a:gd name="T68" fmla="*/ 414 w 735"/>
                    <a:gd name="T69" fmla="*/ 1042 h 1173"/>
                    <a:gd name="T70" fmla="*/ 426 w 735"/>
                    <a:gd name="T71" fmla="*/ 1059 h 1173"/>
                    <a:gd name="T72" fmla="*/ 439 w 735"/>
                    <a:gd name="T73" fmla="*/ 1075 h 1173"/>
                    <a:gd name="T74" fmla="*/ 451 w 735"/>
                    <a:gd name="T75" fmla="*/ 1090 h 1173"/>
                    <a:gd name="T76" fmla="*/ 464 w 735"/>
                    <a:gd name="T77" fmla="*/ 1104 h 1173"/>
                    <a:gd name="T78" fmla="*/ 476 w 735"/>
                    <a:gd name="T79" fmla="*/ 1115 h 1173"/>
                    <a:gd name="T80" fmla="*/ 488 w 735"/>
                    <a:gd name="T81" fmla="*/ 1125 h 1173"/>
                    <a:gd name="T82" fmla="*/ 501 w 735"/>
                    <a:gd name="T83" fmla="*/ 1131 h 1173"/>
                    <a:gd name="T84" fmla="*/ 513 w 735"/>
                    <a:gd name="T85" fmla="*/ 1135 h 1173"/>
                    <a:gd name="T86" fmla="*/ 525 w 735"/>
                    <a:gd name="T87" fmla="*/ 1137 h 1173"/>
                    <a:gd name="T88" fmla="*/ 538 w 735"/>
                    <a:gd name="T89" fmla="*/ 1136 h 1173"/>
                    <a:gd name="T90" fmla="*/ 550 w 735"/>
                    <a:gd name="T91" fmla="*/ 1134 h 1173"/>
                    <a:gd name="T92" fmla="*/ 562 w 735"/>
                    <a:gd name="T93" fmla="*/ 1130 h 1173"/>
                    <a:gd name="T94" fmla="*/ 575 w 735"/>
                    <a:gd name="T95" fmla="*/ 1126 h 1173"/>
                    <a:gd name="T96" fmla="*/ 587 w 735"/>
                    <a:gd name="T97" fmla="*/ 1123 h 1173"/>
                    <a:gd name="T98" fmla="*/ 600 w 735"/>
                    <a:gd name="T99" fmla="*/ 1119 h 1173"/>
                    <a:gd name="T100" fmla="*/ 612 w 735"/>
                    <a:gd name="T101" fmla="*/ 1117 h 1173"/>
                    <a:gd name="T102" fmla="*/ 624 w 735"/>
                    <a:gd name="T103" fmla="*/ 1115 h 1173"/>
                    <a:gd name="T104" fmla="*/ 637 w 735"/>
                    <a:gd name="T105" fmla="*/ 1113 h 1173"/>
                    <a:gd name="T106" fmla="*/ 649 w 735"/>
                    <a:gd name="T107" fmla="*/ 1113 h 1173"/>
                    <a:gd name="T108" fmla="*/ 661 w 735"/>
                    <a:gd name="T109" fmla="*/ 1114 h 1173"/>
                    <a:gd name="T110" fmla="*/ 674 w 735"/>
                    <a:gd name="T111" fmla="*/ 1115 h 1173"/>
                    <a:gd name="T112" fmla="*/ 686 w 735"/>
                    <a:gd name="T113" fmla="*/ 1117 h 1173"/>
                    <a:gd name="T114" fmla="*/ 698 w 735"/>
                    <a:gd name="T115" fmla="*/ 1119 h 1173"/>
                    <a:gd name="T116" fmla="*/ 710 w 735"/>
                    <a:gd name="T117" fmla="*/ 1121 h 1173"/>
                    <a:gd name="T118" fmla="*/ 723 w 735"/>
                    <a:gd name="T119" fmla="*/ 1124 h 1173"/>
                    <a:gd name="T120" fmla="*/ 735 w 735"/>
                    <a:gd name="T121" fmla="*/ 1125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5" h="1173">
                      <a:moveTo>
                        <a:pt x="0" y="0"/>
                      </a:moveTo>
                      <a:lnTo>
                        <a:pt x="7" y="105"/>
                      </a:lnTo>
                      <a:lnTo>
                        <a:pt x="19" y="277"/>
                      </a:lnTo>
                      <a:lnTo>
                        <a:pt x="31" y="424"/>
                      </a:lnTo>
                      <a:lnTo>
                        <a:pt x="43" y="548"/>
                      </a:lnTo>
                      <a:lnTo>
                        <a:pt x="56" y="655"/>
                      </a:lnTo>
                      <a:lnTo>
                        <a:pt x="68" y="745"/>
                      </a:lnTo>
                      <a:lnTo>
                        <a:pt x="80" y="821"/>
                      </a:lnTo>
                      <a:lnTo>
                        <a:pt x="93" y="884"/>
                      </a:lnTo>
                      <a:lnTo>
                        <a:pt x="105" y="938"/>
                      </a:lnTo>
                      <a:lnTo>
                        <a:pt x="117" y="983"/>
                      </a:lnTo>
                      <a:lnTo>
                        <a:pt x="130" y="1021"/>
                      </a:lnTo>
                      <a:lnTo>
                        <a:pt x="142" y="1053"/>
                      </a:lnTo>
                      <a:lnTo>
                        <a:pt x="155" y="1079"/>
                      </a:lnTo>
                      <a:lnTo>
                        <a:pt x="167" y="1102"/>
                      </a:lnTo>
                      <a:lnTo>
                        <a:pt x="179" y="1121"/>
                      </a:lnTo>
                      <a:lnTo>
                        <a:pt x="192" y="1137"/>
                      </a:lnTo>
                      <a:lnTo>
                        <a:pt x="204" y="1150"/>
                      </a:lnTo>
                      <a:lnTo>
                        <a:pt x="216" y="1161"/>
                      </a:lnTo>
                      <a:lnTo>
                        <a:pt x="229" y="1170"/>
                      </a:lnTo>
                      <a:lnTo>
                        <a:pt x="241" y="1173"/>
                      </a:lnTo>
                      <a:lnTo>
                        <a:pt x="253" y="1172"/>
                      </a:lnTo>
                      <a:lnTo>
                        <a:pt x="266" y="1163"/>
                      </a:lnTo>
                      <a:lnTo>
                        <a:pt x="278" y="1147"/>
                      </a:lnTo>
                      <a:lnTo>
                        <a:pt x="291" y="1126"/>
                      </a:lnTo>
                      <a:lnTo>
                        <a:pt x="303" y="1103"/>
                      </a:lnTo>
                      <a:lnTo>
                        <a:pt x="315" y="1078"/>
                      </a:lnTo>
                      <a:lnTo>
                        <a:pt x="328" y="1054"/>
                      </a:lnTo>
                      <a:lnTo>
                        <a:pt x="340" y="1033"/>
                      </a:lnTo>
                      <a:lnTo>
                        <a:pt x="352" y="1019"/>
                      </a:lnTo>
                      <a:lnTo>
                        <a:pt x="365" y="1011"/>
                      </a:lnTo>
                      <a:lnTo>
                        <a:pt x="377" y="1011"/>
                      </a:lnTo>
                      <a:lnTo>
                        <a:pt x="389" y="1017"/>
                      </a:lnTo>
                      <a:lnTo>
                        <a:pt x="402" y="1028"/>
                      </a:lnTo>
                      <a:lnTo>
                        <a:pt x="414" y="1042"/>
                      </a:lnTo>
                      <a:lnTo>
                        <a:pt x="426" y="1059"/>
                      </a:lnTo>
                      <a:lnTo>
                        <a:pt x="439" y="1075"/>
                      </a:lnTo>
                      <a:lnTo>
                        <a:pt x="451" y="1090"/>
                      </a:lnTo>
                      <a:lnTo>
                        <a:pt x="464" y="1104"/>
                      </a:lnTo>
                      <a:lnTo>
                        <a:pt x="476" y="1115"/>
                      </a:lnTo>
                      <a:lnTo>
                        <a:pt x="488" y="1125"/>
                      </a:lnTo>
                      <a:lnTo>
                        <a:pt x="501" y="1131"/>
                      </a:lnTo>
                      <a:lnTo>
                        <a:pt x="513" y="1135"/>
                      </a:lnTo>
                      <a:lnTo>
                        <a:pt x="525" y="1137"/>
                      </a:lnTo>
                      <a:lnTo>
                        <a:pt x="538" y="1136"/>
                      </a:lnTo>
                      <a:lnTo>
                        <a:pt x="550" y="1134"/>
                      </a:lnTo>
                      <a:lnTo>
                        <a:pt x="562" y="1130"/>
                      </a:lnTo>
                      <a:lnTo>
                        <a:pt x="575" y="1126"/>
                      </a:lnTo>
                      <a:lnTo>
                        <a:pt x="587" y="1123"/>
                      </a:lnTo>
                      <a:lnTo>
                        <a:pt x="600" y="1119"/>
                      </a:lnTo>
                      <a:lnTo>
                        <a:pt x="612" y="1117"/>
                      </a:lnTo>
                      <a:lnTo>
                        <a:pt x="624" y="1115"/>
                      </a:lnTo>
                      <a:lnTo>
                        <a:pt x="637" y="1113"/>
                      </a:lnTo>
                      <a:lnTo>
                        <a:pt x="649" y="1113"/>
                      </a:lnTo>
                      <a:lnTo>
                        <a:pt x="661" y="1114"/>
                      </a:lnTo>
                      <a:lnTo>
                        <a:pt x="674" y="1115"/>
                      </a:lnTo>
                      <a:lnTo>
                        <a:pt x="686" y="1117"/>
                      </a:lnTo>
                      <a:lnTo>
                        <a:pt x="698" y="1119"/>
                      </a:lnTo>
                      <a:lnTo>
                        <a:pt x="710" y="1121"/>
                      </a:lnTo>
                      <a:lnTo>
                        <a:pt x="723" y="1124"/>
                      </a:lnTo>
                      <a:lnTo>
                        <a:pt x="735" y="1125"/>
                      </a:lnTo>
                    </a:path>
                  </a:pathLst>
                </a:custGeom>
                <a:noFill/>
                <a:ln w="6350"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5" name="Oval 495">
                  <a:extLst>
                    <a:ext uri="{FF2B5EF4-FFF2-40B4-BE49-F238E27FC236}">
                      <a16:creationId xmlns:a16="http://schemas.microsoft.com/office/drawing/2014/main" id="{8DE06BFD-D22A-4BF4-9B90-3A53B07956FA}"/>
                    </a:ext>
                  </a:extLst>
                </p:cNvPr>
                <p:cNvSpPr>
                  <a:spLocks noChangeArrowheads="1"/>
                </p:cNvSpPr>
                <p:nvPr/>
              </p:nvSpPr>
              <p:spPr bwMode="auto">
                <a:xfrm>
                  <a:off x="1952" y="1659"/>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6" name="Oval 496">
                  <a:extLst>
                    <a:ext uri="{FF2B5EF4-FFF2-40B4-BE49-F238E27FC236}">
                      <a16:creationId xmlns:a16="http://schemas.microsoft.com/office/drawing/2014/main" id="{C0793C06-46F2-430C-B56E-373F6EFAD70C}"/>
                    </a:ext>
                  </a:extLst>
                </p:cNvPr>
                <p:cNvSpPr>
                  <a:spLocks noChangeArrowheads="1"/>
                </p:cNvSpPr>
                <p:nvPr/>
              </p:nvSpPr>
              <p:spPr bwMode="auto">
                <a:xfrm>
                  <a:off x="1965" y="1659"/>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7" name="Oval 497">
                  <a:extLst>
                    <a:ext uri="{FF2B5EF4-FFF2-40B4-BE49-F238E27FC236}">
                      <a16:creationId xmlns:a16="http://schemas.microsoft.com/office/drawing/2014/main" id="{0002410B-E3A2-460D-841E-D7CE036B2DC7}"/>
                    </a:ext>
                  </a:extLst>
                </p:cNvPr>
                <p:cNvSpPr>
                  <a:spLocks noChangeArrowheads="1"/>
                </p:cNvSpPr>
                <p:nvPr/>
              </p:nvSpPr>
              <p:spPr bwMode="auto">
                <a:xfrm>
                  <a:off x="1977" y="1659"/>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8" name="Oval 498">
                  <a:extLst>
                    <a:ext uri="{FF2B5EF4-FFF2-40B4-BE49-F238E27FC236}">
                      <a16:creationId xmlns:a16="http://schemas.microsoft.com/office/drawing/2014/main" id="{A49C8E89-ADA9-4026-B6C7-6F2BE1D57DCB}"/>
                    </a:ext>
                  </a:extLst>
                </p:cNvPr>
                <p:cNvSpPr>
                  <a:spLocks noChangeArrowheads="1"/>
                </p:cNvSpPr>
                <p:nvPr/>
              </p:nvSpPr>
              <p:spPr bwMode="auto">
                <a:xfrm>
                  <a:off x="1989" y="1659"/>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19" name="Oval 499">
                  <a:extLst>
                    <a:ext uri="{FF2B5EF4-FFF2-40B4-BE49-F238E27FC236}">
                      <a16:creationId xmlns:a16="http://schemas.microsoft.com/office/drawing/2014/main" id="{27EEB186-5B8E-4CF5-911C-C0B3437AA236}"/>
                    </a:ext>
                  </a:extLst>
                </p:cNvPr>
                <p:cNvSpPr>
                  <a:spLocks noChangeArrowheads="1"/>
                </p:cNvSpPr>
                <p:nvPr/>
              </p:nvSpPr>
              <p:spPr bwMode="auto">
                <a:xfrm>
                  <a:off x="2002" y="1659"/>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20" name="Oval 500">
                  <a:extLst>
                    <a:ext uri="{FF2B5EF4-FFF2-40B4-BE49-F238E27FC236}">
                      <a16:creationId xmlns:a16="http://schemas.microsoft.com/office/drawing/2014/main" id="{80C5075A-D46A-4208-92B0-15DE63A1B9B5}"/>
                    </a:ext>
                  </a:extLst>
                </p:cNvPr>
                <p:cNvSpPr>
                  <a:spLocks noChangeArrowheads="1"/>
                </p:cNvSpPr>
                <p:nvPr/>
              </p:nvSpPr>
              <p:spPr bwMode="auto">
                <a:xfrm>
                  <a:off x="2014" y="1659"/>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21" name="Oval 501">
                  <a:extLst>
                    <a:ext uri="{FF2B5EF4-FFF2-40B4-BE49-F238E27FC236}">
                      <a16:creationId xmlns:a16="http://schemas.microsoft.com/office/drawing/2014/main" id="{B7B55E70-E720-45C1-A02C-CAF50808E73E}"/>
                    </a:ext>
                  </a:extLst>
                </p:cNvPr>
                <p:cNvSpPr>
                  <a:spLocks noChangeArrowheads="1"/>
                </p:cNvSpPr>
                <p:nvPr/>
              </p:nvSpPr>
              <p:spPr bwMode="auto">
                <a:xfrm>
                  <a:off x="2027" y="1658"/>
                  <a:ext cx="13"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22" name="Oval 502">
                  <a:extLst>
                    <a:ext uri="{FF2B5EF4-FFF2-40B4-BE49-F238E27FC236}">
                      <a16:creationId xmlns:a16="http://schemas.microsoft.com/office/drawing/2014/main" id="{5F46CD71-C1EF-4D67-AB39-0FA10BCE5751}"/>
                    </a:ext>
                  </a:extLst>
                </p:cNvPr>
                <p:cNvSpPr>
                  <a:spLocks noChangeArrowheads="1"/>
                </p:cNvSpPr>
                <p:nvPr/>
              </p:nvSpPr>
              <p:spPr bwMode="auto">
                <a:xfrm>
                  <a:off x="2039" y="1647"/>
                  <a:ext cx="14" cy="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23" name="Oval 503">
                  <a:extLst>
                    <a:ext uri="{FF2B5EF4-FFF2-40B4-BE49-F238E27FC236}">
                      <a16:creationId xmlns:a16="http://schemas.microsoft.com/office/drawing/2014/main" id="{A00843BF-94C3-45E4-814D-DF680863E7FB}"/>
                    </a:ext>
                  </a:extLst>
                </p:cNvPr>
                <p:cNvSpPr>
                  <a:spLocks noChangeArrowheads="1"/>
                </p:cNvSpPr>
                <p:nvPr/>
              </p:nvSpPr>
              <p:spPr bwMode="auto">
                <a:xfrm>
                  <a:off x="2051" y="1646"/>
                  <a:ext cx="14" cy="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24" name="Oval 504">
                  <a:extLst>
                    <a:ext uri="{FF2B5EF4-FFF2-40B4-BE49-F238E27FC236}">
                      <a16:creationId xmlns:a16="http://schemas.microsoft.com/office/drawing/2014/main" id="{0D33DDDF-54B6-4577-BB69-576E3FCE1946}"/>
                    </a:ext>
                  </a:extLst>
                </p:cNvPr>
                <p:cNvSpPr>
                  <a:spLocks noChangeArrowheads="1"/>
                </p:cNvSpPr>
                <p:nvPr/>
              </p:nvSpPr>
              <p:spPr bwMode="auto">
                <a:xfrm>
                  <a:off x="2064" y="1651"/>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25" name="Oval 505">
                  <a:extLst>
                    <a:ext uri="{FF2B5EF4-FFF2-40B4-BE49-F238E27FC236}">
                      <a16:creationId xmlns:a16="http://schemas.microsoft.com/office/drawing/2014/main" id="{56BA6D5D-80A9-4354-A5C2-2A7CFC3D3951}"/>
                    </a:ext>
                  </a:extLst>
                </p:cNvPr>
                <p:cNvSpPr>
                  <a:spLocks noChangeArrowheads="1"/>
                </p:cNvSpPr>
                <p:nvPr/>
              </p:nvSpPr>
              <p:spPr bwMode="auto">
                <a:xfrm>
                  <a:off x="2076" y="1641"/>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26" name="Oval 506">
                  <a:extLst>
                    <a:ext uri="{FF2B5EF4-FFF2-40B4-BE49-F238E27FC236}">
                      <a16:creationId xmlns:a16="http://schemas.microsoft.com/office/drawing/2014/main" id="{EB5FF8BE-2C7E-4C3C-9D77-7B9D6E48FBEC}"/>
                    </a:ext>
                  </a:extLst>
                </p:cNvPr>
                <p:cNvSpPr>
                  <a:spLocks noChangeArrowheads="1"/>
                </p:cNvSpPr>
                <p:nvPr/>
              </p:nvSpPr>
              <p:spPr bwMode="auto">
                <a:xfrm>
                  <a:off x="2088" y="1636"/>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27" name="Oval 507">
                  <a:extLst>
                    <a:ext uri="{FF2B5EF4-FFF2-40B4-BE49-F238E27FC236}">
                      <a16:creationId xmlns:a16="http://schemas.microsoft.com/office/drawing/2014/main" id="{6766F769-83FA-4813-9FB2-D881C669A2A0}"/>
                    </a:ext>
                  </a:extLst>
                </p:cNvPr>
                <p:cNvSpPr>
                  <a:spLocks noChangeArrowheads="1"/>
                </p:cNvSpPr>
                <p:nvPr/>
              </p:nvSpPr>
              <p:spPr bwMode="auto">
                <a:xfrm>
                  <a:off x="2101" y="1627"/>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28" name="Oval 508">
                  <a:extLst>
                    <a:ext uri="{FF2B5EF4-FFF2-40B4-BE49-F238E27FC236}">
                      <a16:creationId xmlns:a16="http://schemas.microsoft.com/office/drawing/2014/main" id="{6A90CA5E-2D9A-45A3-B8E9-53360688656D}"/>
                    </a:ext>
                  </a:extLst>
                </p:cNvPr>
                <p:cNvSpPr>
                  <a:spLocks noChangeArrowheads="1"/>
                </p:cNvSpPr>
                <p:nvPr/>
              </p:nvSpPr>
              <p:spPr bwMode="auto">
                <a:xfrm>
                  <a:off x="2113" y="1604"/>
                  <a:ext cx="14" cy="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29" name="Oval 509">
                  <a:extLst>
                    <a:ext uri="{FF2B5EF4-FFF2-40B4-BE49-F238E27FC236}">
                      <a16:creationId xmlns:a16="http://schemas.microsoft.com/office/drawing/2014/main" id="{9EDEDA0F-C72C-489F-94BF-8AAE45F8210B}"/>
                    </a:ext>
                  </a:extLst>
                </p:cNvPr>
                <p:cNvSpPr>
                  <a:spLocks noChangeArrowheads="1"/>
                </p:cNvSpPr>
                <p:nvPr/>
              </p:nvSpPr>
              <p:spPr bwMode="auto">
                <a:xfrm>
                  <a:off x="2125" y="1619"/>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30" name="Oval 510">
                  <a:extLst>
                    <a:ext uri="{FF2B5EF4-FFF2-40B4-BE49-F238E27FC236}">
                      <a16:creationId xmlns:a16="http://schemas.microsoft.com/office/drawing/2014/main" id="{AEE58E00-64FF-43D2-961F-F8425D0B60FF}"/>
                    </a:ext>
                  </a:extLst>
                </p:cNvPr>
                <p:cNvSpPr>
                  <a:spLocks noChangeArrowheads="1"/>
                </p:cNvSpPr>
                <p:nvPr/>
              </p:nvSpPr>
              <p:spPr bwMode="auto">
                <a:xfrm>
                  <a:off x="2138" y="1626"/>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31" name="Oval 511">
                  <a:extLst>
                    <a:ext uri="{FF2B5EF4-FFF2-40B4-BE49-F238E27FC236}">
                      <a16:creationId xmlns:a16="http://schemas.microsoft.com/office/drawing/2014/main" id="{9F23E664-2421-4820-B59E-1B1F21B0287F}"/>
                    </a:ext>
                  </a:extLst>
                </p:cNvPr>
                <p:cNvSpPr>
                  <a:spLocks noChangeArrowheads="1"/>
                </p:cNvSpPr>
                <p:nvPr/>
              </p:nvSpPr>
              <p:spPr bwMode="auto">
                <a:xfrm>
                  <a:off x="2150" y="1599"/>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32" name="Oval 512">
                  <a:extLst>
                    <a:ext uri="{FF2B5EF4-FFF2-40B4-BE49-F238E27FC236}">
                      <a16:creationId xmlns:a16="http://schemas.microsoft.com/office/drawing/2014/main" id="{1F1EBB34-DD1D-4D99-9BDC-BAE4FD5EE8EC}"/>
                    </a:ext>
                  </a:extLst>
                </p:cNvPr>
                <p:cNvSpPr>
                  <a:spLocks noChangeArrowheads="1"/>
                </p:cNvSpPr>
                <p:nvPr/>
              </p:nvSpPr>
              <p:spPr bwMode="auto">
                <a:xfrm>
                  <a:off x="2163" y="1589"/>
                  <a:ext cx="13"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33" name="Oval 513">
                  <a:extLst>
                    <a:ext uri="{FF2B5EF4-FFF2-40B4-BE49-F238E27FC236}">
                      <a16:creationId xmlns:a16="http://schemas.microsoft.com/office/drawing/2014/main" id="{260FE399-4FD7-4A27-8227-895620C08EFD}"/>
                    </a:ext>
                  </a:extLst>
                </p:cNvPr>
                <p:cNvSpPr>
                  <a:spLocks noChangeArrowheads="1"/>
                </p:cNvSpPr>
                <p:nvPr/>
              </p:nvSpPr>
              <p:spPr bwMode="auto">
                <a:xfrm>
                  <a:off x="2175" y="1546"/>
                  <a:ext cx="13"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34" name="Oval 514">
                  <a:extLst>
                    <a:ext uri="{FF2B5EF4-FFF2-40B4-BE49-F238E27FC236}">
                      <a16:creationId xmlns:a16="http://schemas.microsoft.com/office/drawing/2014/main" id="{9D5C24CB-C3B3-4FB2-AF2A-5636349ED9BC}"/>
                    </a:ext>
                  </a:extLst>
                </p:cNvPr>
                <p:cNvSpPr>
                  <a:spLocks noChangeArrowheads="1"/>
                </p:cNvSpPr>
                <p:nvPr/>
              </p:nvSpPr>
              <p:spPr bwMode="auto">
                <a:xfrm>
                  <a:off x="2187" y="1533"/>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35" name="Oval 515">
                  <a:extLst>
                    <a:ext uri="{FF2B5EF4-FFF2-40B4-BE49-F238E27FC236}">
                      <a16:creationId xmlns:a16="http://schemas.microsoft.com/office/drawing/2014/main" id="{16D91D84-0360-41EF-8401-422406DDA727}"/>
                    </a:ext>
                  </a:extLst>
                </p:cNvPr>
                <p:cNvSpPr>
                  <a:spLocks noChangeArrowheads="1"/>
                </p:cNvSpPr>
                <p:nvPr/>
              </p:nvSpPr>
              <p:spPr bwMode="auto">
                <a:xfrm>
                  <a:off x="2200" y="1557"/>
                  <a:ext cx="13"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36" name="Oval 516">
                  <a:extLst>
                    <a:ext uri="{FF2B5EF4-FFF2-40B4-BE49-F238E27FC236}">
                      <a16:creationId xmlns:a16="http://schemas.microsoft.com/office/drawing/2014/main" id="{1A77B687-2AD2-4FF6-A8CD-A20AE776C5A2}"/>
                    </a:ext>
                  </a:extLst>
                </p:cNvPr>
                <p:cNvSpPr>
                  <a:spLocks noChangeArrowheads="1"/>
                </p:cNvSpPr>
                <p:nvPr/>
              </p:nvSpPr>
              <p:spPr bwMode="auto">
                <a:xfrm>
                  <a:off x="2212" y="1553"/>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37" name="Oval 517">
                  <a:extLst>
                    <a:ext uri="{FF2B5EF4-FFF2-40B4-BE49-F238E27FC236}">
                      <a16:creationId xmlns:a16="http://schemas.microsoft.com/office/drawing/2014/main" id="{AC757AC1-16CC-4209-9A1B-BAC42E23D0C4}"/>
                    </a:ext>
                  </a:extLst>
                </p:cNvPr>
                <p:cNvSpPr>
                  <a:spLocks noChangeArrowheads="1"/>
                </p:cNvSpPr>
                <p:nvPr/>
              </p:nvSpPr>
              <p:spPr bwMode="auto">
                <a:xfrm>
                  <a:off x="2224" y="1549"/>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38" name="Oval 518">
                  <a:extLst>
                    <a:ext uri="{FF2B5EF4-FFF2-40B4-BE49-F238E27FC236}">
                      <a16:creationId xmlns:a16="http://schemas.microsoft.com/office/drawing/2014/main" id="{292C760F-4E8B-4BEC-B6B1-19D60B242B39}"/>
                    </a:ext>
                  </a:extLst>
                </p:cNvPr>
                <p:cNvSpPr>
                  <a:spLocks noChangeArrowheads="1"/>
                </p:cNvSpPr>
                <p:nvPr/>
              </p:nvSpPr>
              <p:spPr bwMode="auto">
                <a:xfrm>
                  <a:off x="2237" y="1539"/>
                  <a:ext cx="13"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39" name="Oval 519">
                  <a:extLst>
                    <a:ext uri="{FF2B5EF4-FFF2-40B4-BE49-F238E27FC236}">
                      <a16:creationId xmlns:a16="http://schemas.microsoft.com/office/drawing/2014/main" id="{E8A0B52F-2413-4945-BFB9-7B57F81D3FD9}"/>
                    </a:ext>
                  </a:extLst>
                </p:cNvPr>
                <p:cNvSpPr>
                  <a:spLocks noChangeArrowheads="1"/>
                </p:cNvSpPr>
                <p:nvPr/>
              </p:nvSpPr>
              <p:spPr bwMode="auto">
                <a:xfrm>
                  <a:off x="2249" y="1526"/>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40" name="Oval 520">
                  <a:extLst>
                    <a:ext uri="{FF2B5EF4-FFF2-40B4-BE49-F238E27FC236}">
                      <a16:creationId xmlns:a16="http://schemas.microsoft.com/office/drawing/2014/main" id="{459CD128-01DD-41F0-9A86-487128FF679A}"/>
                    </a:ext>
                  </a:extLst>
                </p:cNvPr>
                <p:cNvSpPr>
                  <a:spLocks noChangeArrowheads="1"/>
                </p:cNvSpPr>
                <p:nvPr/>
              </p:nvSpPr>
              <p:spPr bwMode="auto">
                <a:xfrm>
                  <a:off x="2261" y="1514"/>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41" name="Oval 521">
                  <a:extLst>
                    <a:ext uri="{FF2B5EF4-FFF2-40B4-BE49-F238E27FC236}">
                      <a16:creationId xmlns:a16="http://schemas.microsoft.com/office/drawing/2014/main" id="{AF8A6B9E-CE81-4B01-A04C-5E7D2EE6D525}"/>
                    </a:ext>
                  </a:extLst>
                </p:cNvPr>
                <p:cNvSpPr>
                  <a:spLocks noChangeArrowheads="1"/>
                </p:cNvSpPr>
                <p:nvPr/>
              </p:nvSpPr>
              <p:spPr bwMode="auto">
                <a:xfrm>
                  <a:off x="2273" y="1500"/>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42" name="Oval 522">
                  <a:extLst>
                    <a:ext uri="{FF2B5EF4-FFF2-40B4-BE49-F238E27FC236}">
                      <a16:creationId xmlns:a16="http://schemas.microsoft.com/office/drawing/2014/main" id="{7FB020B5-A67B-4804-9804-72526D6A1496}"/>
                    </a:ext>
                  </a:extLst>
                </p:cNvPr>
                <p:cNvSpPr>
                  <a:spLocks noChangeArrowheads="1"/>
                </p:cNvSpPr>
                <p:nvPr/>
              </p:nvSpPr>
              <p:spPr bwMode="auto">
                <a:xfrm>
                  <a:off x="2286" y="1504"/>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43" name="Oval 523">
                  <a:extLst>
                    <a:ext uri="{FF2B5EF4-FFF2-40B4-BE49-F238E27FC236}">
                      <a16:creationId xmlns:a16="http://schemas.microsoft.com/office/drawing/2014/main" id="{1B9F6090-5D46-49AB-BC5A-19E9C179111C}"/>
                    </a:ext>
                  </a:extLst>
                </p:cNvPr>
                <p:cNvSpPr>
                  <a:spLocks noChangeArrowheads="1"/>
                </p:cNvSpPr>
                <p:nvPr/>
              </p:nvSpPr>
              <p:spPr bwMode="auto">
                <a:xfrm>
                  <a:off x="2298" y="1567"/>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44" name="Oval 524">
                  <a:extLst>
                    <a:ext uri="{FF2B5EF4-FFF2-40B4-BE49-F238E27FC236}">
                      <a16:creationId xmlns:a16="http://schemas.microsoft.com/office/drawing/2014/main" id="{4A0D2892-268B-4266-8EB2-F0CEAC9303DB}"/>
                    </a:ext>
                  </a:extLst>
                </p:cNvPr>
                <p:cNvSpPr>
                  <a:spLocks noChangeArrowheads="1"/>
                </p:cNvSpPr>
                <p:nvPr/>
              </p:nvSpPr>
              <p:spPr bwMode="auto">
                <a:xfrm>
                  <a:off x="2311" y="1461"/>
                  <a:ext cx="13"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45" name="Oval 525">
                  <a:extLst>
                    <a:ext uri="{FF2B5EF4-FFF2-40B4-BE49-F238E27FC236}">
                      <a16:creationId xmlns:a16="http://schemas.microsoft.com/office/drawing/2014/main" id="{9D0C8496-9547-449B-BC06-08EF7BFD7A9A}"/>
                    </a:ext>
                  </a:extLst>
                </p:cNvPr>
                <p:cNvSpPr>
                  <a:spLocks noChangeArrowheads="1"/>
                </p:cNvSpPr>
                <p:nvPr/>
              </p:nvSpPr>
              <p:spPr bwMode="auto">
                <a:xfrm>
                  <a:off x="2323" y="1358"/>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46" name="Oval 526">
                  <a:extLst>
                    <a:ext uri="{FF2B5EF4-FFF2-40B4-BE49-F238E27FC236}">
                      <a16:creationId xmlns:a16="http://schemas.microsoft.com/office/drawing/2014/main" id="{82EEE37F-CD38-47A5-8D3B-7BDFA71D8150}"/>
                    </a:ext>
                  </a:extLst>
                </p:cNvPr>
                <p:cNvSpPr>
                  <a:spLocks noChangeArrowheads="1"/>
                </p:cNvSpPr>
                <p:nvPr/>
              </p:nvSpPr>
              <p:spPr bwMode="auto">
                <a:xfrm>
                  <a:off x="2335" y="1429"/>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47" name="Oval 527">
                  <a:extLst>
                    <a:ext uri="{FF2B5EF4-FFF2-40B4-BE49-F238E27FC236}">
                      <a16:creationId xmlns:a16="http://schemas.microsoft.com/office/drawing/2014/main" id="{527AABFE-A547-4BBB-9487-95CBABB0DC07}"/>
                    </a:ext>
                  </a:extLst>
                </p:cNvPr>
                <p:cNvSpPr>
                  <a:spLocks noChangeArrowheads="1"/>
                </p:cNvSpPr>
                <p:nvPr/>
              </p:nvSpPr>
              <p:spPr bwMode="auto">
                <a:xfrm>
                  <a:off x="2348" y="1470"/>
                  <a:ext cx="13"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48" name="Oval 528">
                  <a:extLst>
                    <a:ext uri="{FF2B5EF4-FFF2-40B4-BE49-F238E27FC236}">
                      <a16:creationId xmlns:a16="http://schemas.microsoft.com/office/drawing/2014/main" id="{1873EEDE-1FE5-4A34-A958-C105F80B2120}"/>
                    </a:ext>
                  </a:extLst>
                </p:cNvPr>
                <p:cNvSpPr>
                  <a:spLocks noChangeArrowheads="1"/>
                </p:cNvSpPr>
                <p:nvPr/>
              </p:nvSpPr>
              <p:spPr bwMode="auto">
                <a:xfrm>
                  <a:off x="2360" y="1500"/>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49" name="Oval 529">
                  <a:extLst>
                    <a:ext uri="{FF2B5EF4-FFF2-40B4-BE49-F238E27FC236}">
                      <a16:creationId xmlns:a16="http://schemas.microsoft.com/office/drawing/2014/main" id="{278673D8-6E2E-45BD-8C41-ECB53A8A9903}"/>
                    </a:ext>
                  </a:extLst>
                </p:cNvPr>
                <p:cNvSpPr>
                  <a:spLocks noChangeArrowheads="1"/>
                </p:cNvSpPr>
                <p:nvPr/>
              </p:nvSpPr>
              <p:spPr bwMode="auto">
                <a:xfrm>
                  <a:off x="2372" y="1477"/>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50" name="Oval 530">
                  <a:extLst>
                    <a:ext uri="{FF2B5EF4-FFF2-40B4-BE49-F238E27FC236}">
                      <a16:creationId xmlns:a16="http://schemas.microsoft.com/office/drawing/2014/main" id="{97CC8466-60DA-452A-BA61-3B6945418A75}"/>
                    </a:ext>
                  </a:extLst>
                </p:cNvPr>
                <p:cNvSpPr>
                  <a:spLocks noChangeArrowheads="1"/>
                </p:cNvSpPr>
                <p:nvPr/>
              </p:nvSpPr>
              <p:spPr bwMode="auto">
                <a:xfrm>
                  <a:off x="2385" y="1466"/>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51" name="Oval 531">
                  <a:extLst>
                    <a:ext uri="{FF2B5EF4-FFF2-40B4-BE49-F238E27FC236}">
                      <a16:creationId xmlns:a16="http://schemas.microsoft.com/office/drawing/2014/main" id="{85929835-920C-4ABA-8615-A88C0FBB141E}"/>
                    </a:ext>
                  </a:extLst>
                </p:cNvPr>
                <p:cNvSpPr>
                  <a:spLocks noChangeArrowheads="1"/>
                </p:cNvSpPr>
                <p:nvPr/>
              </p:nvSpPr>
              <p:spPr bwMode="auto">
                <a:xfrm>
                  <a:off x="2397" y="1482"/>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52" name="Oval 532">
                  <a:extLst>
                    <a:ext uri="{FF2B5EF4-FFF2-40B4-BE49-F238E27FC236}">
                      <a16:creationId xmlns:a16="http://schemas.microsoft.com/office/drawing/2014/main" id="{2736A29E-134E-495A-A6A1-44D65C874D0B}"/>
                    </a:ext>
                  </a:extLst>
                </p:cNvPr>
                <p:cNvSpPr>
                  <a:spLocks noChangeArrowheads="1"/>
                </p:cNvSpPr>
                <p:nvPr/>
              </p:nvSpPr>
              <p:spPr bwMode="auto">
                <a:xfrm>
                  <a:off x="2409" y="1557"/>
                  <a:ext cx="14" cy="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53" name="Oval 533">
                  <a:extLst>
                    <a:ext uri="{FF2B5EF4-FFF2-40B4-BE49-F238E27FC236}">
                      <a16:creationId xmlns:a16="http://schemas.microsoft.com/office/drawing/2014/main" id="{7B989BD5-6E9B-4AE8-9BEA-AF8FFBC1827D}"/>
                    </a:ext>
                  </a:extLst>
                </p:cNvPr>
                <p:cNvSpPr>
                  <a:spLocks noChangeArrowheads="1"/>
                </p:cNvSpPr>
                <p:nvPr/>
              </p:nvSpPr>
              <p:spPr bwMode="auto">
                <a:xfrm>
                  <a:off x="2422" y="1504"/>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54" name="Oval 534">
                  <a:extLst>
                    <a:ext uri="{FF2B5EF4-FFF2-40B4-BE49-F238E27FC236}">
                      <a16:creationId xmlns:a16="http://schemas.microsoft.com/office/drawing/2014/main" id="{F12856D7-7AE2-49F3-BE73-C72F99702A20}"/>
                    </a:ext>
                  </a:extLst>
                </p:cNvPr>
                <p:cNvSpPr>
                  <a:spLocks noChangeArrowheads="1"/>
                </p:cNvSpPr>
                <p:nvPr/>
              </p:nvSpPr>
              <p:spPr bwMode="auto">
                <a:xfrm>
                  <a:off x="2434" y="1502"/>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55" name="Oval 535">
                  <a:extLst>
                    <a:ext uri="{FF2B5EF4-FFF2-40B4-BE49-F238E27FC236}">
                      <a16:creationId xmlns:a16="http://schemas.microsoft.com/office/drawing/2014/main" id="{43E8B9BD-6D47-4049-AD81-12838200A311}"/>
                    </a:ext>
                  </a:extLst>
                </p:cNvPr>
                <p:cNvSpPr>
                  <a:spLocks noChangeArrowheads="1"/>
                </p:cNvSpPr>
                <p:nvPr/>
              </p:nvSpPr>
              <p:spPr bwMode="auto">
                <a:xfrm>
                  <a:off x="2446" y="1536"/>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56" name="Oval 536">
                  <a:extLst>
                    <a:ext uri="{FF2B5EF4-FFF2-40B4-BE49-F238E27FC236}">
                      <a16:creationId xmlns:a16="http://schemas.microsoft.com/office/drawing/2014/main" id="{33393409-3CB8-4C1A-B341-A8E102FC4786}"/>
                    </a:ext>
                  </a:extLst>
                </p:cNvPr>
                <p:cNvSpPr>
                  <a:spLocks noChangeArrowheads="1"/>
                </p:cNvSpPr>
                <p:nvPr/>
              </p:nvSpPr>
              <p:spPr bwMode="auto">
                <a:xfrm>
                  <a:off x="2459" y="1496"/>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57" name="Oval 537">
                  <a:extLst>
                    <a:ext uri="{FF2B5EF4-FFF2-40B4-BE49-F238E27FC236}">
                      <a16:creationId xmlns:a16="http://schemas.microsoft.com/office/drawing/2014/main" id="{ADBBDCB3-5E75-4B2A-A02D-BE6E3D11468C}"/>
                    </a:ext>
                  </a:extLst>
                </p:cNvPr>
                <p:cNvSpPr>
                  <a:spLocks noChangeArrowheads="1"/>
                </p:cNvSpPr>
                <p:nvPr/>
              </p:nvSpPr>
              <p:spPr bwMode="auto">
                <a:xfrm>
                  <a:off x="2471" y="1562"/>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58" name="Oval 538">
                  <a:extLst>
                    <a:ext uri="{FF2B5EF4-FFF2-40B4-BE49-F238E27FC236}">
                      <a16:creationId xmlns:a16="http://schemas.microsoft.com/office/drawing/2014/main" id="{572360F4-F88B-4CD3-A68E-6FC1E433E07D}"/>
                    </a:ext>
                  </a:extLst>
                </p:cNvPr>
                <p:cNvSpPr>
                  <a:spLocks noChangeArrowheads="1"/>
                </p:cNvSpPr>
                <p:nvPr/>
              </p:nvSpPr>
              <p:spPr bwMode="auto">
                <a:xfrm>
                  <a:off x="2484" y="1595"/>
                  <a:ext cx="13"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59" name="Oval 539">
                  <a:extLst>
                    <a:ext uri="{FF2B5EF4-FFF2-40B4-BE49-F238E27FC236}">
                      <a16:creationId xmlns:a16="http://schemas.microsoft.com/office/drawing/2014/main" id="{EA4E4A99-EF2B-46D0-87E1-0FC089F2D5A4}"/>
                    </a:ext>
                  </a:extLst>
                </p:cNvPr>
                <p:cNvSpPr>
                  <a:spLocks noChangeArrowheads="1"/>
                </p:cNvSpPr>
                <p:nvPr/>
              </p:nvSpPr>
              <p:spPr bwMode="auto">
                <a:xfrm>
                  <a:off x="2496" y="1602"/>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60" name="Oval 540">
                  <a:extLst>
                    <a:ext uri="{FF2B5EF4-FFF2-40B4-BE49-F238E27FC236}">
                      <a16:creationId xmlns:a16="http://schemas.microsoft.com/office/drawing/2014/main" id="{8BA5A879-0249-4224-9361-548B9BFAD71C}"/>
                    </a:ext>
                  </a:extLst>
                </p:cNvPr>
                <p:cNvSpPr>
                  <a:spLocks noChangeArrowheads="1"/>
                </p:cNvSpPr>
                <p:nvPr/>
              </p:nvSpPr>
              <p:spPr bwMode="auto">
                <a:xfrm>
                  <a:off x="2508" y="1590"/>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61" name="Oval 541">
                  <a:extLst>
                    <a:ext uri="{FF2B5EF4-FFF2-40B4-BE49-F238E27FC236}">
                      <a16:creationId xmlns:a16="http://schemas.microsoft.com/office/drawing/2014/main" id="{DCC838E8-FA78-46ED-85D4-F567C1BD3954}"/>
                    </a:ext>
                  </a:extLst>
                </p:cNvPr>
                <p:cNvSpPr>
                  <a:spLocks noChangeArrowheads="1"/>
                </p:cNvSpPr>
                <p:nvPr/>
              </p:nvSpPr>
              <p:spPr bwMode="auto">
                <a:xfrm>
                  <a:off x="2521" y="1595"/>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62" name="Oval 542">
                  <a:extLst>
                    <a:ext uri="{FF2B5EF4-FFF2-40B4-BE49-F238E27FC236}">
                      <a16:creationId xmlns:a16="http://schemas.microsoft.com/office/drawing/2014/main" id="{4B6E19C8-E74A-4EB4-A6CE-8A9977D2518C}"/>
                    </a:ext>
                  </a:extLst>
                </p:cNvPr>
                <p:cNvSpPr>
                  <a:spLocks noChangeArrowheads="1"/>
                </p:cNvSpPr>
                <p:nvPr/>
              </p:nvSpPr>
              <p:spPr bwMode="auto">
                <a:xfrm>
                  <a:off x="2533" y="1599"/>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63" name="Oval 543">
                  <a:extLst>
                    <a:ext uri="{FF2B5EF4-FFF2-40B4-BE49-F238E27FC236}">
                      <a16:creationId xmlns:a16="http://schemas.microsoft.com/office/drawing/2014/main" id="{7CE15C66-22AA-4858-8142-DDE86DCB4EFD}"/>
                    </a:ext>
                  </a:extLst>
                </p:cNvPr>
                <p:cNvSpPr>
                  <a:spLocks noChangeArrowheads="1"/>
                </p:cNvSpPr>
                <p:nvPr/>
              </p:nvSpPr>
              <p:spPr bwMode="auto">
                <a:xfrm>
                  <a:off x="2545" y="1601"/>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64" name="Oval 544">
                  <a:extLst>
                    <a:ext uri="{FF2B5EF4-FFF2-40B4-BE49-F238E27FC236}">
                      <a16:creationId xmlns:a16="http://schemas.microsoft.com/office/drawing/2014/main" id="{97C1F72E-B82F-4D3F-898F-264ACEBC0D34}"/>
                    </a:ext>
                  </a:extLst>
                </p:cNvPr>
                <p:cNvSpPr>
                  <a:spLocks noChangeArrowheads="1"/>
                </p:cNvSpPr>
                <p:nvPr/>
              </p:nvSpPr>
              <p:spPr bwMode="auto">
                <a:xfrm>
                  <a:off x="2558" y="1605"/>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65" name="Oval 545">
                  <a:extLst>
                    <a:ext uri="{FF2B5EF4-FFF2-40B4-BE49-F238E27FC236}">
                      <a16:creationId xmlns:a16="http://schemas.microsoft.com/office/drawing/2014/main" id="{30002BCB-287E-4678-8E28-39C7C0A299EC}"/>
                    </a:ext>
                  </a:extLst>
                </p:cNvPr>
                <p:cNvSpPr>
                  <a:spLocks noChangeArrowheads="1"/>
                </p:cNvSpPr>
                <p:nvPr/>
              </p:nvSpPr>
              <p:spPr bwMode="auto">
                <a:xfrm>
                  <a:off x="2570" y="1607"/>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66" name="Oval 546">
                  <a:extLst>
                    <a:ext uri="{FF2B5EF4-FFF2-40B4-BE49-F238E27FC236}">
                      <a16:creationId xmlns:a16="http://schemas.microsoft.com/office/drawing/2014/main" id="{A5EBD083-B3AA-4C08-A34F-621762B953CA}"/>
                    </a:ext>
                  </a:extLst>
                </p:cNvPr>
                <p:cNvSpPr>
                  <a:spLocks noChangeArrowheads="1"/>
                </p:cNvSpPr>
                <p:nvPr/>
              </p:nvSpPr>
              <p:spPr bwMode="auto">
                <a:xfrm>
                  <a:off x="2582" y="1612"/>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67" name="Oval 547">
                  <a:extLst>
                    <a:ext uri="{FF2B5EF4-FFF2-40B4-BE49-F238E27FC236}">
                      <a16:creationId xmlns:a16="http://schemas.microsoft.com/office/drawing/2014/main" id="{1992FF07-1755-42C0-832C-BD9A6DB6B3F5}"/>
                    </a:ext>
                  </a:extLst>
                </p:cNvPr>
                <p:cNvSpPr>
                  <a:spLocks noChangeArrowheads="1"/>
                </p:cNvSpPr>
                <p:nvPr/>
              </p:nvSpPr>
              <p:spPr bwMode="auto">
                <a:xfrm>
                  <a:off x="2595" y="1615"/>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68" name="Oval 548">
                  <a:extLst>
                    <a:ext uri="{FF2B5EF4-FFF2-40B4-BE49-F238E27FC236}">
                      <a16:creationId xmlns:a16="http://schemas.microsoft.com/office/drawing/2014/main" id="{31E4E0B5-EB02-46E6-BAE2-CC44BE712652}"/>
                    </a:ext>
                  </a:extLst>
                </p:cNvPr>
                <p:cNvSpPr>
                  <a:spLocks noChangeArrowheads="1"/>
                </p:cNvSpPr>
                <p:nvPr/>
              </p:nvSpPr>
              <p:spPr bwMode="auto">
                <a:xfrm>
                  <a:off x="2607" y="1616"/>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69" name="Oval 549">
                  <a:extLst>
                    <a:ext uri="{FF2B5EF4-FFF2-40B4-BE49-F238E27FC236}">
                      <a16:creationId xmlns:a16="http://schemas.microsoft.com/office/drawing/2014/main" id="{DDC4E54E-6E63-41A9-8C15-8AA0D65C92A1}"/>
                    </a:ext>
                  </a:extLst>
                </p:cNvPr>
                <p:cNvSpPr>
                  <a:spLocks noChangeArrowheads="1"/>
                </p:cNvSpPr>
                <p:nvPr/>
              </p:nvSpPr>
              <p:spPr bwMode="auto">
                <a:xfrm>
                  <a:off x="2620" y="1620"/>
                  <a:ext cx="13"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70" name="Oval 550">
                  <a:extLst>
                    <a:ext uri="{FF2B5EF4-FFF2-40B4-BE49-F238E27FC236}">
                      <a16:creationId xmlns:a16="http://schemas.microsoft.com/office/drawing/2014/main" id="{06D5AE89-3EDC-4B86-ABA2-AE95744B6442}"/>
                    </a:ext>
                  </a:extLst>
                </p:cNvPr>
                <p:cNvSpPr>
                  <a:spLocks noChangeArrowheads="1"/>
                </p:cNvSpPr>
                <p:nvPr/>
              </p:nvSpPr>
              <p:spPr bwMode="auto">
                <a:xfrm>
                  <a:off x="2632" y="1629"/>
                  <a:ext cx="14" cy="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71" name="Oval 551">
                  <a:extLst>
                    <a:ext uri="{FF2B5EF4-FFF2-40B4-BE49-F238E27FC236}">
                      <a16:creationId xmlns:a16="http://schemas.microsoft.com/office/drawing/2014/main" id="{C48AC5E6-D788-4F8E-A3C0-6CF3D33B6E09}"/>
                    </a:ext>
                  </a:extLst>
                </p:cNvPr>
                <p:cNvSpPr>
                  <a:spLocks noChangeArrowheads="1"/>
                </p:cNvSpPr>
                <p:nvPr/>
              </p:nvSpPr>
              <p:spPr bwMode="auto">
                <a:xfrm>
                  <a:off x="2644" y="1630"/>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72" name="Oval 552">
                  <a:extLst>
                    <a:ext uri="{FF2B5EF4-FFF2-40B4-BE49-F238E27FC236}">
                      <a16:creationId xmlns:a16="http://schemas.microsoft.com/office/drawing/2014/main" id="{CEEFAFFC-F4FA-458F-8462-04B6544220E1}"/>
                    </a:ext>
                  </a:extLst>
                </p:cNvPr>
                <p:cNvSpPr>
                  <a:spLocks noChangeArrowheads="1"/>
                </p:cNvSpPr>
                <p:nvPr/>
              </p:nvSpPr>
              <p:spPr bwMode="auto">
                <a:xfrm>
                  <a:off x="2657" y="1634"/>
                  <a:ext cx="13"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73" name="Oval 553">
                  <a:extLst>
                    <a:ext uri="{FF2B5EF4-FFF2-40B4-BE49-F238E27FC236}">
                      <a16:creationId xmlns:a16="http://schemas.microsoft.com/office/drawing/2014/main" id="{4C904760-9B59-4739-890B-1B3B63693C79}"/>
                    </a:ext>
                  </a:extLst>
                </p:cNvPr>
                <p:cNvSpPr>
                  <a:spLocks noChangeArrowheads="1"/>
                </p:cNvSpPr>
                <p:nvPr/>
              </p:nvSpPr>
              <p:spPr bwMode="auto">
                <a:xfrm>
                  <a:off x="2669" y="1644"/>
                  <a:ext cx="14" cy="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74" name="Oval 554">
                  <a:extLst>
                    <a:ext uri="{FF2B5EF4-FFF2-40B4-BE49-F238E27FC236}">
                      <a16:creationId xmlns:a16="http://schemas.microsoft.com/office/drawing/2014/main" id="{ED249069-6AB8-459D-8E30-A062B1C559C2}"/>
                    </a:ext>
                  </a:extLst>
                </p:cNvPr>
                <p:cNvSpPr>
                  <a:spLocks noChangeArrowheads="1"/>
                </p:cNvSpPr>
                <p:nvPr/>
              </p:nvSpPr>
              <p:spPr bwMode="auto">
                <a:xfrm>
                  <a:off x="2681" y="1643"/>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75" name="Oval 555">
                  <a:extLst>
                    <a:ext uri="{FF2B5EF4-FFF2-40B4-BE49-F238E27FC236}">
                      <a16:creationId xmlns:a16="http://schemas.microsoft.com/office/drawing/2014/main" id="{EB34945E-F8AC-40C3-9946-E0A89DB6F33C}"/>
                    </a:ext>
                  </a:extLst>
                </p:cNvPr>
                <p:cNvSpPr>
                  <a:spLocks noChangeArrowheads="1"/>
                </p:cNvSpPr>
                <p:nvPr/>
              </p:nvSpPr>
              <p:spPr bwMode="auto">
                <a:xfrm>
                  <a:off x="2694" y="1641"/>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76" name="Oval 556">
                  <a:extLst>
                    <a:ext uri="{FF2B5EF4-FFF2-40B4-BE49-F238E27FC236}">
                      <a16:creationId xmlns:a16="http://schemas.microsoft.com/office/drawing/2014/main" id="{243157E3-45FF-4237-B43D-D4E1349D3B35}"/>
                    </a:ext>
                  </a:extLst>
                </p:cNvPr>
                <p:cNvSpPr>
                  <a:spLocks noChangeArrowheads="1"/>
                </p:cNvSpPr>
                <p:nvPr/>
              </p:nvSpPr>
              <p:spPr bwMode="auto">
                <a:xfrm>
                  <a:off x="2706" y="1641"/>
                  <a:ext cx="14" cy="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77" name="Oval 557">
                  <a:extLst>
                    <a:ext uri="{FF2B5EF4-FFF2-40B4-BE49-F238E27FC236}">
                      <a16:creationId xmlns:a16="http://schemas.microsoft.com/office/drawing/2014/main" id="{ED49FD42-42CA-4D56-9649-D4B035CB20C6}"/>
                    </a:ext>
                  </a:extLst>
                </p:cNvPr>
                <p:cNvSpPr>
                  <a:spLocks noChangeArrowheads="1"/>
                </p:cNvSpPr>
                <p:nvPr/>
              </p:nvSpPr>
              <p:spPr bwMode="auto">
                <a:xfrm>
                  <a:off x="2718" y="1639"/>
                  <a:ext cx="14" cy="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78" name="Oval 558">
                  <a:extLst>
                    <a:ext uri="{FF2B5EF4-FFF2-40B4-BE49-F238E27FC236}">
                      <a16:creationId xmlns:a16="http://schemas.microsoft.com/office/drawing/2014/main" id="{DB80225F-9F8D-433C-AE67-1216FE24F478}"/>
                    </a:ext>
                  </a:extLst>
                </p:cNvPr>
                <p:cNvSpPr>
                  <a:spLocks noChangeArrowheads="1"/>
                </p:cNvSpPr>
                <p:nvPr/>
              </p:nvSpPr>
              <p:spPr bwMode="auto">
                <a:xfrm>
                  <a:off x="2731" y="1641"/>
                  <a:ext cx="14" cy="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79" name="Oval 559">
                  <a:extLst>
                    <a:ext uri="{FF2B5EF4-FFF2-40B4-BE49-F238E27FC236}">
                      <a16:creationId xmlns:a16="http://schemas.microsoft.com/office/drawing/2014/main" id="{97B8556D-EA62-4AC7-8DCA-14E4DBED356A}"/>
                    </a:ext>
                  </a:extLst>
                </p:cNvPr>
                <p:cNvSpPr>
                  <a:spLocks noChangeArrowheads="1"/>
                </p:cNvSpPr>
                <p:nvPr/>
              </p:nvSpPr>
              <p:spPr bwMode="auto">
                <a:xfrm>
                  <a:off x="2743" y="1644"/>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80" name="Oval 560">
                  <a:extLst>
                    <a:ext uri="{FF2B5EF4-FFF2-40B4-BE49-F238E27FC236}">
                      <a16:creationId xmlns:a16="http://schemas.microsoft.com/office/drawing/2014/main" id="{E35E64DE-C381-4C6E-BB7E-3A1E5C9D6DBF}"/>
                    </a:ext>
                  </a:extLst>
                </p:cNvPr>
                <p:cNvSpPr>
                  <a:spLocks noChangeArrowheads="1"/>
                </p:cNvSpPr>
                <p:nvPr/>
              </p:nvSpPr>
              <p:spPr bwMode="auto">
                <a:xfrm>
                  <a:off x="2755" y="1650"/>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81" name="Oval 561">
                  <a:extLst>
                    <a:ext uri="{FF2B5EF4-FFF2-40B4-BE49-F238E27FC236}">
                      <a16:creationId xmlns:a16="http://schemas.microsoft.com/office/drawing/2014/main" id="{C566E587-1660-40B0-9056-9E6E59482767}"/>
                    </a:ext>
                  </a:extLst>
                </p:cNvPr>
                <p:cNvSpPr>
                  <a:spLocks noChangeArrowheads="1"/>
                </p:cNvSpPr>
                <p:nvPr/>
              </p:nvSpPr>
              <p:spPr bwMode="auto">
                <a:xfrm>
                  <a:off x="2768" y="1651"/>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82" name="Oval 562">
                  <a:extLst>
                    <a:ext uri="{FF2B5EF4-FFF2-40B4-BE49-F238E27FC236}">
                      <a16:creationId xmlns:a16="http://schemas.microsoft.com/office/drawing/2014/main" id="{D717BD88-CE8E-4C52-A7A5-7867DCD228A7}"/>
                    </a:ext>
                  </a:extLst>
                </p:cNvPr>
                <p:cNvSpPr>
                  <a:spLocks noChangeArrowheads="1"/>
                </p:cNvSpPr>
                <p:nvPr/>
              </p:nvSpPr>
              <p:spPr bwMode="auto">
                <a:xfrm>
                  <a:off x="2780" y="1643"/>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83" name="Oval 563">
                  <a:extLst>
                    <a:ext uri="{FF2B5EF4-FFF2-40B4-BE49-F238E27FC236}">
                      <a16:creationId xmlns:a16="http://schemas.microsoft.com/office/drawing/2014/main" id="{4C46B955-5063-4A70-AB13-8AD5EA22C733}"/>
                    </a:ext>
                  </a:extLst>
                </p:cNvPr>
                <p:cNvSpPr>
                  <a:spLocks noChangeArrowheads="1"/>
                </p:cNvSpPr>
                <p:nvPr/>
              </p:nvSpPr>
              <p:spPr bwMode="auto">
                <a:xfrm>
                  <a:off x="2793" y="1648"/>
                  <a:ext cx="13" cy="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84" name="Oval 564">
                  <a:extLst>
                    <a:ext uri="{FF2B5EF4-FFF2-40B4-BE49-F238E27FC236}">
                      <a16:creationId xmlns:a16="http://schemas.microsoft.com/office/drawing/2014/main" id="{229CF065-C216-4B8B-9C1F-CEDA64838F13}"/>
                    </a:ext>
                  </a:extLst>
                </p:cNvPr>
                <p:cNvSpPr>
                  <a:spLocks noChangeArrowheads="1"/>
                </p:cNvSpPr>
                <p:nvPr/>
              </p:nvSpPr>
              <p:spPr bwMode="auto">
                <a:xfrm>
                  <a:off x="2805" y="1653"/>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85" name="Oval 565">
                  <a:extLst>
                    <a:ext uri="{FF2B5EF4-FFF2-40B4-BE49-F238E27FC236}">
                      <a16:creationId xmlns:a16="http://schemas.microsoft.com/office/drawing/2014/main" id="{FC7454C7-D2A2-4E58-A5D4-AD7918A72A67}"/>
                    </a:ext>
                  </a:extLst>
                </p:cNvPr>
                <p:cNvSpPr>
                  <a:spLocks noChangeArrowheads="1"/>
                </p:cNvSpPr>
                <p:nvPr/>
              </p:nvSpPr>
              <p:spPr bwMode="auto">
                <a:xfrm>
                  <a:off x="2817" y="1651"/>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86" name="Oval 566">
                  <a:extLst>
                    <a:ext uri="{FF2B5EF4-FFF2-40B4-BE49-F238E27FC236}">
                      <a16:creationId xmlns:a16="http://schemas.microsoft.com/office/drawing/2014/main" id="{E192621F-8A86-4704-88A2-37F610C648C0}"/>
                    </a:ext>
                  </a:extLst>
                </p:cNvPr>
                <p:cNvSpPr>
                  <a:spLocks noChangeArrowheads="1"/>
                </p:cNvSpPr>
                <p:nvPr/>
              </p:nvSpPr>
              <p:spPr bwMode="auto">
                <a:xfrm>
                  <a:off x="2830" y="1651"/>
                  <a:ext cx="13"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87" name="Oval 567">
                  <a:extLst>
                    <a:ext uri="{FF2B5EF4-FFF2-40B4-BE49-F238E27FC236}">
                      <a16:creationId xmlns:a16="http://schemas.microsoft.com/office/drawing/2014/main" id="{9A43C0C4-0474-41D8-8AE0-D934C1AEE49D}"/>
                    </a:ext>
                  </a:extLst>
                </p:cNvPr>
                <p:cNvSpPr>
                  <a:spLocks noChangeArrowheads="1"/>
                </p:cNvSpPr>
                <p:nvPr/>
              </p:nvSpPr>
              <p:spPr bwMode="auto">
                <a:xfrm>
                  <a:off x="2842" y="1651"/>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88" name="Oval 568">
                  <a:extLst>
                    <a:ext uri="{FF2B5EF4-FFF2-40B4-BE49-F238E27FC236}">
                      <a16:creationId xmlns:a16="http://schemas.microsoft.com/office/drawing/2014/main" id="{0386B4FE-15EB-4954-B023-7F949D2DF27B}"/>
                    </a:ext>
                  </a:extLst>
                </p:cNvPr>
                <p:cNvSpPr>
                  <a:spLocks noChangeArrowheads="1"/>
                </p:cNvSpPr>
                <p:nvPr/>
              </p:nvSpPr>
              <p:spPr bwMode="auto">
                <a:xfrm>
                  <a:off x="2854" y="1653"/>
                  <a:ext cx="14" cy="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89" name="Oval 569">
                  <a:extLst>
                    <a:ext uri="{FF2B5EF4-FFF2-40B4-BE49-F238E27FC236}">
                      <a16:creationId xmlns:a16="http://schemas.microsoft.com/office/drawing/2014/main" id="{E90AA7E1-229E-4AB9-A519-774CBFBF0B2B}"/>
                    </a:ext>
                  </a:extLst>
                </p:cNvPr>
                <p:cNvSpPr>
                  <a:spLocks noChangeArrowheads="1"/>
                </p:cNvSpPr>
                <p:nvPr/>
              </p:nvSpPr>
              <p:spPr bwMode="auto">
                <a:xfrm>
                  <a:off x="2867" y="1653"/>
                  <a:ext cx="13"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90" name="Oval 570">
                  <a:extLst>
                    <a:ext uri="{FF2B5EF4-FFF2-40B4-BE49-F238E27FC236}">
                      <a16:creationId xmlns:a16="http://schemas.microsoft.com/office/drawing/2014/main" id="{56528EE4-6790-48E3-9D39-D6B6DDE57261}"/>
                    </a:ext>
                  </a:extLst>
                </p:cNvPr>
                <p:cNvSpPr>
                  <a:spLocks noChangeArrowheads="1"/>
                </p:cNvSpPr>
                <p:nvPr/>
              </p:nvSpPr>
              <p:spPr bwMode="auto">
                <a:xfrm>
                  <a:off x="2879" y="1652"/>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91" name="Oval 571">
                  <a:extLst>
                    <a:ext uri="{FF2B5EF4-FFF2-40B4-BE49-F238E27FC236}">
                      <a16:creationId xmlns:a16="http://schemas.microsoft.com/office/drawing/2014/main" id="{98F71F0F-8412-4EFF-BA38-8961B0FE09C4}"/>
                    </a:ext>
                  </a:extLst>
                </p:cNvPr>
                <p:cNvSpPr>
                  <a:spLocks noChangeArrowheads="1"/>
                </p:cNvSpPr>
                <p:nvPr/>
              </p:nvSpPr>
              <p:spPr bwMode="auto">
                <a:xfrm>
                  <a:off x="2891" y="1655"/>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92" name="Oval 572">
                  <a:extLst>
                    <a:ext uri="{FF2B5EF4-FFF2-40B4-BE49-F238E27FC236}">
                      <a16:creationId xmlns:a16="http://schemas.microsoft.com/office/drawing/2014/main" id="{450B1076-5EE3-484C-90CF-80057F59A686}"/>
                    </a:ext>
                  </a:extLst>
                </p:cNvPr>
                <p:cNvSpPr>
                  <a:spLocks noChangeArrowheads="1"/>
                </p:cNvSpPr>
                <p:nvPr/>
              </p:nvSpPr>
              <p:spPr bwMode="auto">
                <a:xfrm>
                  <a:off x="2904" y="1653"/>
                  <a:ext cx="13" cy="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93" name="Oval 573">
                  <a:extLst>
                    <a:ext uri="{FF2B5EF4-FFF2-40B4-BE49-F238E27FC236}">
                      <a16:creationId xmlns:a16="http://schemas.microsoft.com/office/drawing/2014/main" id="{3FADE666-239A-4953-A690-111DBF3A9059}"/>
                    </a:ext>
                  </a:extLst>
                </p:cNvPr>
                <p:cNvSpPr>
                  <a:spLocks noChangeArrowheads="1"/>
                </p:cNvSpPr>
                <p:nvPr/>
              </p:nvSpPr>
              <p:spPr bwMode="auto">
                <a:xfrm>
                  <a:off x="2916" y="1649"/>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94" name="Oval 574">
                  <a:extLst>
                    <a:ext uri="{FF2B5EF4-FFF2-40B4-BE49-F238E27FC236}">
                      <a16:creationId xmlns:a16="http://schemas.microsoft.com/office/drawing/2014/main" id="{50B55AE5-ED5D-400B-8A58-1373A585CD6C}"/>
                    </a:ext>
                  </a:extLst>
                </p:cNvPr>
                <p:cNvSpPr>
                  <a:spLocks noChangeArrowheads="1"/>
                </p:cNvSpPr>
                <p:nvPr/>
              </p:nvSpPr>
              <p:spPr bwMode="auto">
                <a:xfrm>
                  <a:off x="2928" y="1651"/>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95" name="Oval 575">
                  <a:extLst>
                    <a:ext uri="{FF2B5EF4-FFF2-40B4-BE49-F238E27FC236}">
                      <a16:creationId xmlns:a16="http://schemas.microsoft.com/office/drawing/2014/main" id="{0FA2F622-1ADB-455F-ACE7-FCAD0C188A99}"/>
                    </a:ext>
                  </a:extLst>
                </p:cNvPr>
                <p:cNvSpPr>
                  <a:spLocks noChangeArrowheads="1"/>
                </p:cNvSpPr>
                <p:nvPr/>
              </p:nvSpPr>
              <p:spPr bwMode="auto">
                <a:xfrm>
                  <a:off x="2941" y="1653"/>
                  <a:ext cx="13"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96" name="Oval 576">
                  <a:extLst>
                    <a:ext uri="{FF2B5EF4-FFF2-40B4-BE49-F238E27FC236}">
                      <a16:creationId xmlns:a16="http://schemas.microsoft.com/office/drawing/2014/main" id="{D87B6CD6-2815-4789-AA8C-114EE75146B7}"/>
                    </a:ext>
                  </a:extLst>
                </p:cNvPr>
                <p:cNvSpPr>
                  <a:spLocks noChangeArrowheads="1"/>
                </p:cNvSpPr>
                <p:nvPr/>
              </p:nvSpPr>
              <p:spPr bwMode="auto">
                <a:xfrm>
                  <a:off x="2953" y="1654"/>
                  <a:ext cx="14" cy="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97" name="Oval 577">
                  <a:extLst>
                    <a:ext uri="{FF2B5EF4-FFF2-40B4-BE49-F238E27FC236}">
                      <a16:creationId xmlns:a16="http://schemas.microsoft.com/office/drawing/2014/main" id="{E035CD43-3A57-405F-905F-4A1573EAABAF}"/>
                    </a:ext>
                  </a:extLst>
                </p:cNvPr>
                <p:cNvSpPr>
                  <a:spLocks noChangeArrowheads="1"/>
                </p:cNvSpPr>
                <p:nvPr/>
              </p:nvSpPr>
              <p:spPr bwMode="auto">
                <a:xfrm>
                  <a:off x="2965" y="1655"/>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98" name="Oval 578">
                  <a:extLst>
                    <a:ext uri="{FF2B5EF4-FFF2-40B4-BE49-F238E27FC236}">
                      <a16:creationId xmlns:a16="http://schemas.microsoft.com/office/drawing/2014/main" id="{3C3BFDB8-AFAA-4C98-B28A-D6EE314C0BE1}"/>
                    </a:ext>
                  </a:extLst>
                </p:cNvPr>
                <p:cNvSpPr>
                  <a:spLocks noChangeArrowheads="1"/>
                </p:cNvSpPr>
                <p:nvPr/>
              </p:nvSpPr>
              <p:spPr bwMode="auto">
                <a:xfrm>
                  <a:off x="2978" y="1657"/>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599" name="Oval 579">
                  <a:extLst>
                    <a:ext uri="{FF2B5EF4-FFF2-40B4-BE49-F238E27FC236}">
                      <a16:creationId xmlns:a16="http://schemas.microsoft.com/office/drawing/2014/main" id="{CDC854F6-1C46-4DBD-B56E-47ACB30F1ED2}"/>
                    </a:ext>
                  </a:extLst>
                </p:cNvPr>
                <p:cNvSpPr>
                  <a:spLocks noChangeArrowheads="1"/>
                </p:cNvSpPr>
                <p:nvPr/>
              </p:nvSpPr>
              <p:spPr bwMode="auto">
                <a:xfrm>
                  <a:off x="2990" y="1657"/>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00" name="Oval 580">
                  <a:extLst>
                    <a:ext uri="{FF2B5EF4-FFF2-40B4-BE49-F238E27FC236}">
                      <a16:creationId xmlns:a16="http://schemas.microsoft.com/office/drawing/2014/main" id="{6FDA89EF-EFE8-42B4-9EEF-56D5F44EEFF2}"/>
                    </a:ext>
                  </a:extLst>
                </p:cNvPr>
                <p:cNvSpPr>
                  <a:spLocks noChangeArrowheads="1"/>
                </p:cNvSpPr>
                <p:nvPr/>
              </p:nvSpPr>
              <p:spPr bwMode="auto">
                <a:xfrm>
                  <a:off x="3002" y="1656"/>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01" name="Oval 581">
                  <a:extLst>
                    <a:ext uri="{FF2B5EF4-FFF2-40B4-BE49-F238E27FC236}">
                      <a16:creationId xmlns:a16="http://schemas.microsoft.com/office/drawing/2014/main" id="{EF794E77-23D3-48F5-A2DA-08B261565690}"/>
                    </a:ext>
                  </a:extLst>
                </p:cNvPr>
                <p:cNvSpPr>
                  <a:spLocks noChangeArrowheads="1"/>
                </p:cNvSpPr>
                <p:nvPr/>
              </p:nvSpPr>
              <p:spPr bwMode="auto">
                <a:xfrm>
                  <a:off x="3015" y="1657"/>
                  <a:ext cx="14" cy="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02" name="Oval 582">
                  <a:extLst>
                    <a:ext uri="{FF2B5EF4-FFF2-40B4-BE49-F238E27FC236}">
                      <a16:creationId xmlns:a16="http://schemas.microsoft.com/office/drawing/2014/main" id="{C3667508-F771-4CDD-A420-7422FC9A7F44}"/>
                    </a:ext>
                  </a:extLst>
                </p:cNvPr>
                <p:cNvSpPr>
                  <a:spLocks noChangeArrowheads="1"/>
                </p:cNvSpPr>
                <p:nvPr/>
              </p:nvSpPr>
              <p:spPr bwMode="auto">
                <a:xfrm>
                  <a:off x="3027" y="1656"/>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03" name="Oval 583">
                  <a:extLst>
                    <a:ext uri="{FF2B5EF4-FFF2-40B4-BE49-F238E27FC236}">
                      <a16:creationId xmlns:a16="http://schemas.microsoft.com/office/drawing/2014/main" id="{285A76F6-4DCE-4C78-B10F-41A926BFA1C9}"/>
                    </a:ext>
                  </a:extLst>
                </p:cNvPr>
                <p:cNvSpPr>
                  <a:spLocks noChangeArrowheads="1"/>
                </p:cNvSpPr>
                <p:nvPr/>
              </p:nvSpPr>
              <p:spPr bwMode="auto">
                <a:xfrm>
                  <a:off x="3039" y="1657"/>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04" name="Oval 584">
                  <a:extLst>
                    <a:ext uri="{FF2B5EF4-FFF2-40B4-BE49-F238E27FC236}">
                      <a16:creationId xmlns:a16="http://schemas.microsoft.com/office/drawing/2014/main" id="{9273E697-86A6-4C76-93C5-9A75281432F8}"/>
                    </a:ext>
                  </a:extLst>
                </p:cNvPr>
                <p:cNvSpPr>
                  <a:spLocks noChangeArrowheads="1"/>
                </p:cNvSpPr>
                <p:nvPr/>
              </p:nvSpPr>
              <p:spPr bwMode="auto">
                <a:xfrm>
                  <a:off x="3052" y="1657"/>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05" name="Oval 585">
                  <a:extLst>
                    <a:ext uri="{FF2B5EF4-FFF2-40B4-BE49-F238E27FC236}">
                      <a16:creationId xmlns:a16="http://schemas.microsoft.com/office/drawing/2014/main" id="{28639430-3F50-4232-9733-51F6153F627C}"/>
                    </a:ext>
                  </a:extLst>
                </p:cNvPr>
                <p:cNvSpPr>
                  <a:spLocks noChangeArrowheads="1"/>
                </p:cNvSpPr>
                <p:nvPr/>
              </p:nvSpPr>
              <p:spPr bwMode="auto">
                <a:xfrm>
                  <a:off x="3064" y="1658"/>
                  <a:ext cx="14" cy="13"/>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06" name="Oval 586">
                  <a:extLst>
                    <a:ext uri="{FF2B5EF4-FFF2-40B4-BE49-F238E27FC236}">
                      <a16:creationId xmlns:a16="http://schemas.microsoft.com/office/drawing/2014/main" id="{9A2936B7-0348-46ED-9B2F-2D9B8ACFD9A2}"/>
                    </a:ext>
                  </a:extLst>
                </p:cNvPr>
                <p:cNvSpPr>
                  <a:spLocks noChangeArrowheads="1"/>
                </p:cNvSpPr>
                <p:nvPr/>
              </p:nvSpPr>
              <p:spPr bwMode="auto">
                <a:xfrm>
                  <a:off x="3076" y="1658"/>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07" name="Oval 587">
                  <a:extLst>
                    <a:ext uri="{FF2B5EF4-FFF2-40B4-BE49-F238E27FC236}">
                      <a16:creationId xmlns:a16="http://schemas.microsoft.com/office/drawing/2014/main" id="{2A8CCA6D-A542-4AB0-B420-5CEC2B5E9685}"/>
                    </a:ext>
                  </a:extLst>
                </p:cNvPr>
                <p:cNvSpPr>
                  <a:spLocks noChangeArrowheads="1"/>
                </p:cNvSpPr>
                <p:nvPr/>
              </p:nvSpPr>
              <p:spPr bwMode="auto">
                <a:xfrm>
                  <a:off x="3089" y="1658"/>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08" name="Oval 588">
                  <a:extLst>
                    <a:ext uri="{FF2B5EF4-FFF2-40B4-BE49-F238E27FC236}">
                      <a16:creationId xmlns:a16="http://schemas.microsoft.com/office/drawing/2014/main" id="{467EF532-7395-4CDE-B721-AFBB92F1044F}"/>
                    </a:ext>
                  </a:extLst>
                </p:cNvPr>
                <p:cNvSpPr>
                  <a:spLocks noChangeArrowheads="1"/>
                </p:cNvSpPr>
                <p:nvPr/>
              </p:nvSpPr>
              <p:spPr bwMode="auto">
                <a:xfrm>
                  <a:off x="3101" y="1659"/>
                  <a:ext cx="14" cy="14"/>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09" name="Oval 589">
                  <a:extLst>
                    <a:ext uri="{FF2B5EF4-FFF2-40B4-BE49-F238E27FC236}">
                      <a16:creationId xmlns:a16="http://schemas.microsoft.com/office/drawing/2014/main" id="{BB6C3DF3-B624-49D8-8074-FA7E24A53D72}"/>
                    </a:ext>
                  </a:extLst>
                </p:cNvPr>
                <p:cNvSpPr>
                  <a:spLocks noChangeArrowheads="1"/>
                </p:cNvSpPr>
                <p:nvPr/>
              </p:nvSpPr>
              <p:spPr bwMode="auto">
                <a:xfrm>
                  <a:off x="1952" y="1659"/>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10" name="Oval 590">
                  <a:extLst>
                    <a:ext uri="{FF2B5EF4-FFF2-40B4-BE49-F238E27FC236}">
                      <a16:creationId xmlns:a16="http://schemas.microsoft.com/office/drawing/2014/main" id="{3D920114-82C2-4351-A28F-752E352959B1}"/>
                    </a:ext>
                  </a:extLst>
                </p:cNvPr>
                <p:cNvSpPr>
                  <a:spLocks noChangeArrowheads="1"/>
                </p:cNvSpPr>
                <p:nvPr/>
              </p:nvSpPr>
              <p:spPr bwMode="auto">
                <a:xfrm>
                  <a:off x="1965" y="1659"/>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11" name="Oval 591">
                  <a:extLst>
                    <a:ext uri="{FF2B5EF4-FFF2-40B4-BE49-F238E27FC236}">
                      <a16:creationId xmlns:a16="http://schemas.microsoft.com/office/drawing/2014/main" id="{16880C94-9407-473E-99BB-DA3B2D235BB9}"/>
                    </a:ext>
                  </a:extLst>
                </p:cNvPr>
                <p:cNvSpPr>
                  <a:spLocks noChangeArrowheads="1"/>
                </p:cNvSpPr>
                <p:nvPr/>
              </p:nvSpPr>
              <p:spPr bwMode="auto">
                <a:xfrm>
                  <a:off x="1977" y="1659"/>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12" name="Oval 592">
                  <a:extLst>
                    <a:ext uri="{FF2B5EF4-FFF2-40B4-BE49-F238E27FC236}">
                      <a16:creationId xmlns:a16="http://schemas.microsoft.com/office/drawing/2014/main" id="{29C4AA7D-8DB8-468E-8D17-3E0ADEF5C785}"/>
                    </a:ext>
                  </a:extLst>
                </p:cNvPr>
                <p:cNvSpPr>
                  <a:spLocks noChangeArrowheads="1"/>
                </p:cNvSpPr>
                <p:nvPr/>
              </p:nvSpPr>
              <p:spPr bwMode="auto">
                <a:xfrm>
                  <a:off x="1989" y="1659"/>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13" name="Oval 593">
                  <a:extLst>
                    <a:ext uri="{FF2B5EF4-FFF2-40B4-BE49-F238E27FC236}">
                      <a16:creationId xmlns:a16="http://schemas.microsoft.com/office/drawing/2014/main" id="{6B673155-43F4-4E76-B12B-77D234E8A4D0}"/>
                    </a:ext>
                  </a:extLst>
                </p:cNvPr>
                <p:cNvSpPr>
                  <a:spLocks noChangeArrowheads="1"/>
                </p:cNvSpPr>
                <p:nvPr/>
              </p:nvSpPr>
              <p:spPr bwMode="auto">
                <a:xfrm>
                  <a:off x="2002" y="1659"/>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14" name="Oval 594">
                  <a:extLst>
                    <a:ext uri="{FF2B5EF4-FFF2-40B4-BE49-F238E27FC236}">
                      <a16:creationId xmlns:a16="http://schemas.microsoft.com/office/drawing/2014/main" id="{425E5BCC-AFB6-467B-ACFA-8DE84C3E9984}"/>
                    </a:ext>
                  </a:extLst>
                </p:cNvPr>
                <p:cNvSpPr>
                  <a:spLocks noChangeArrowheads="1"/>
                </p:cNvSpPr>
                <p:nvPr/>
              </p:nvSpPr>
              <p:spPr bwMode="auto">
                <a:xfrm>
                  <a:off x="2014" y="1659"/>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15" name="Oval 595">
                  <a:extLst>
                    <a:ext uri="{FF2B5EF4-FFF2-40B4-BE49-F238E27FC236}">
                      <a16:creationId xmlns:a16="http://schemas.microsoft.com/office/drawing/2014/main" id="{206FB7CC-A158-49DC-8985-4A4C6163521C}"/>
                    </a:ext>
                  </a:extLst>
                </p:cNvPr>
                <p:cNvSpPr>
                  <a:spLocks noChangeArrowheads="1"/>
                </p:cNvSpPr>
                <p:nvPr/>
              </p:nvSpPr>
              <p:spPr bwMode="auto">
                <a:xfrm>
                  <a:off x="2027" y="1636"/>
                  <a:ext cx="13" cy="13"/>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16" name="Oval 596">
                  <a:extLst>
                    <a:ext uri="{FF2B5EF4-FFF2-40B4-BE49-F238E27FC236}">
                      <a16:creationId xmlns:a16="http://schemas.microsoft.com/office/drawing/2014/main" id="{EF497EE6-C783-4B51-B47B-2FEE278548FF}"/>
                    </a:ext>
                  </a:extLst>
                </p:cNvPr>
                <p:cNvSpPr>
                  <a:spLocks noChangeArrowheads="1"/>
                </p:cNvSpPr>
                <p:nvPr/>
              </p:nvSpPr>
              <p:spPr bwMode="auto">
                <a:xfrm>
                  <a:off x="2039" y="1256"/>
                  <a:ext cx="14" cy="13"/>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17" name="Oval 597">
                  <a:extLst>
                    <a:ext uri="{FF2B5EF4-FFF2-40B4-BE49-F238E27FC236}">
                      <a16:creationId xmlns:a16="http://schemas.microsoft.com/office/drawing/2014/main" id="{557C18C3-BE89-4293-828B-F2C7EB286234}"/>
                    </a:ext>
                  </a:extLst>
                </p:cNvPr>
                <p:cNvSpPr>
                  <a:spLocks noChangeArrowheads="1"/>
                </p:cNvSpPr>
                <p:nvPr/>
              </p:nvSpPr>
              <p:spPr bwMode="auto">
                <a:xfrm>
                  <a:off x="2051" y="1178"/>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18" name="Oval 598">
                  <a:extLst>
                    <a:ext uri="{FF2B5EF4-FFF2-40B4-BE49-F238E27FC236}">
                      <a16:creationId xmlns:a16="http://schemas.microsoft.com/office/drawing/2014/main" id="{0D269AEF-3CA8-40EE-B800-666CC58FEA7F}"/>
                    </a:ext>
                  </a:extLst>
                </p:cNvPr>
                <p:cNvSpPr>
                  <a:spLocks noChangeArrowheads="1"/>
                </p:cNvSpPr>
                <p:nvPr/>
              </p:nvSpPr>
              <p:spPr bwMode="auto">
                <a:xfrm>
                  <a:off x="2064" y="1343"/>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19" name="Oval 599">
                  <a:extLst>
                    <a:ext uri="{FF2B5EF4-FFF2-40B4-BE49-F238E27FC236}">
                      <a16:creationId xmlns:a16="http://schemas.microsoft.com/office/drawing/2014/main" id="{E96FBE30-3AB0-4518-A779-F7020E679AE8}"/>
                    </a:ext>
                  </a:extLst>
                </p:cNvPr>
                <p:cNvSpPr>
                  <a:spLocks noChangeArrowheads="1"/>
                </p:cNvSpPr>
                <p:nvPr/>
              </p:nvSpPr>
              <p:spPr bwMode="auto">
                <a:xfrm>
                  <a:off x="2076" y="1070"/>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20" name="Oval 600">
                  <a:extLst>
                    <a:ext uri="{FF2B5EF4-FFF2-40B4-BE49-F238E27FC236}">
                      <a16:creationId xmlns:a16="http://schemas.microsoft.com/office/drawing/2014/main" id="{650A320C-35EF-4950-A5F2-B84990B3BADA}"/>
                    </a:ext>
                  </a:extLst>
                </p:cNvPr>
                <p:cNvSpPr>
                  <a:spLocks noChangeArrowheads="1"/>
                </p:cNvSpPr>
                <p:nvPr/>
              </p:nvSpPr>
              <p:spPr bwMode="auto">
                <a:xfrm>
                  <a:off x="2088" y="771"/>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21" name="Oval 601">
                  <a:extLst>
                    <a:ext uri="{FF2B5EF4-FFF2-40B4-BE49-F238E27FC236}">
                      <a16:creationId xmlns:a16="http://schemas.microsoft.com/office/drawing/2014/main" id="{AB082A1D-9A77-476F-95DA-6C28BF1C99E2}"/>
                    </a:ext>
                  </a:extLst>
                </p:cNvPr>
                <p:cNvSpPr>
                  <a:spLocks noChangeArrowheads="1"/>
                </p:cNvSpPr>
                <p:nvPr/>
              </p:nvSpPr>
              <p:spPr bwMode="auto">
                <a:xfrm>
                  <a:off x="2101" y="453"/>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22" name="Oval 602">
                  <a:extLst>
                    <a:ext uri="{FF2B5EF4-FFF2-40B4-BE49-F238E27FC236}">
                      <a16:creationId xmlns:a16="http://schemas.microsoft.com/office/drawing/2014/main" id="{72BAA285-C596-4A12-B36C-09A38022C0D0}"/>
                    </a:ext>
                  </a:extLst>
                </p:cNvPr>
                <p:cNvSpPr>
                  <a:spLocks noChangeArrowheads="1"/>
                </p:cNvSpPr>
                <p:nvPr/>
              </p:nvSpPr>
              <p:spPr bwMode="auto">
                <a:xfrm>
                  <a:off x="2397" y="931"/>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23" name="Oval 603">
                  <a:extLst>
                    <a:ext uri="{FF2B5EF4-FFF2-40B4-BE49-F238E27FC236}">
                      <a16:creationId xmlns:a16="http://schemas.microsoft.com/office/drawing/2014/main" id="{738397EC-F571-41B1-AF5D-0B8ABF11C20E}"/>
                    </a:ext>
                  </a:extLst>
                </p:cNvPr>
                <p:cNvSpPr>
                  <a:spLocks noChangeArrowheads="1"/>
                </p:cNvSpPr>
                <p:nvPr/>
              </p:nvSpPr>
              <p:spPr bwMode="auto">
                <a:xfrm>
                  <a:off x="2409" y="901"/>
                  <a:ext cx="14" cy="13"/>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24" name="Oval 604">
                  <a:extLst>
                    <a:ext uri="{FF2B5EF4-FFF2-40B4-BE49-F238E27FC236}">
                      <a16:creationId xmlns:a16="http://schemas.microsoft.com/office/drawing/2014/main" id="{2E8B3CFB-117D-468A-8D3B-0DF6CAAC96DA}"/>
                    </a:ext>
                  </a:extLst>
                </p:cNvPr>
                <p:cNvSpPr>
                  <a:spLocks noChangeArrowheads="1"/>
                </p:cNvSpPr>
                <p:nvPr/>
              </p:nvSpPr>
              <p:spPr bwMode="auto">
                <a:xfrm>
                  <a:off x="2434" y="556"/>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25" name="Oval 605">
                  <a:extLst>
                    <a:ext uri="{FF2B5EF4-FFF2-40B4-BE49-F238E27FC236}">
                      <a16:creationId xmlns:a16="http://schemas.microsoft.com/office/drawing/2014/main" id="{C2DD975D-6AFC-4883-BB06-B0192096CF06}"/>
                    </a:ext>
                  </a:extLst>
                </p:cNvPr>
                <p:cNvSpPr>
                  <a:spLocks noChangeArrowheads="1"/>
                </p:cNvSpPr>
                <p:nvPr/>
              </p:nvSpPr>
              <p:spPr bwMode="auto">
                <a:xfrm>
                  <a:off x="2446" y="1400"/>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26" name="Oval 606">
                  <a:extLst>
                    <a:ext uri="{FF2B5EF4-FFF2-40B4-BE49-F238E27FC236}">
                      <a16:creationId xmlns:a16="http://schemas.microsoft.com/office/drawing/2014/main" id="{8478135A-952D-4600-A150-288A1404C5B8}"/>
                    </a:ext>
                  </a:extLst>
                </p:cNvPr>
                <p:cNvSpPr>
                  <a:spLocks noChangeArrowheads="1"/>
                </p:cNvSpPr>
                <p:nvPr/>
              </p:nvSpPr>
              <p:spPr bwMode="auto">
                <a:xfrm>
                  <a:off x="2459" y="1107"/>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27" name="Oval 607">
                  <a:extLst>
                    <a:ext uri="{FF2B5EF4-FFF2-40B4-BE49-F238E27FC236}">
                      <a16:creationId xmlns:a16="http://schemas.microsoft.com/office/drawing/2014/main" id="{DADFA691-E644-4F45-8977-2F3F11D2697A}"/>
                    </a:ext>
                  </a:extLst>
                </p:cNvPr>
                <p:cNvSpPr>
                  <a:spLocks noChangeArrowheads="1"/>
                </p:cNvSpPr>
                <p:nvPr/>
              </p:nvSpPr>
              <p:spPr bwMode="auto">
                <a:xfrm>
                  <a:off x="2471" y="957"/>
                  <a:ext cx="14" cy="13"/>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28" name="Oval 608">
                  <a:extLst>
                    <a:ext uri="{FF2B5EF4-FFF2-40B4-BE49-F238E27FC236}">
                      <a16:creationId xmlns:a16="http://schemas.microsoft.com/office/drawing/2014/main" id="{B635F5E5-D665-447D-B157-10EB50A74888}"/>
                    </a:ext>
                  </a:extLst>
                </p:cNvPr>
                <p:cNvSpPr>
                  <a:spLocks noChangeArrowheads="1"/>
                </p:cNvSpPr>
                <p:nvPr/>
              </p:nvSpPr>
              <p:spPr bwMode="auto">
                <a:xfrm>
                  <a:off x="2484" y="1006"/>
                  <a:ext cx="13"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29" name="Oval 609">
                  <a:extLst>
                    <a:ext uri="{FF2B5EF4-FFF2-40B4-BE49-F238E27FC236}">
                      <a16:creationId xmlns:a16="http://schemas.microsoft.com/office/drawing/2014/main" id="{D6B76154-C448-4D76-83DA-B159E4B5350D}"/>
                    </a:ext>
                  </a:extLst>
                </p:cNvPr>
                <p:cNvSpPr>
                  <a:spLocks noChangeArrowheads="1"/>
                </p:cNvSpPr>
                <p:nvPr/>
              </p:nvSpPr>
              <p:spPr bwMode="auto">
                <a:xfrm>
                  <a:off x="2496" y="1067"/>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30" name="Oval 610">
                  <a:extLst>
                    <a:ext uri="{FF2B5EF4-FFF2-40B4-BE49-F238E27FC236}">
                      <a16:creationId xmlns:a16="http://schemas.microsoft.com/office/drawing/2014/main" id="{731FAAFA-D628-4E81-9448-2060B98225DD}"/>
                    </a:ext>
                  </a:extLst>
                </p:cNvPr>
                <p:cNvSpPr>
                  <a:spLocks noChangeArrowheads="1"/>
                </p:cNvSpPr>
                <p:nvPr/>
              </p:nvSpPr>
              <p:spPr bwMode="auto">
                <a:xfrm>
                  <a:off x="2508" y="1064"/>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31" name="Oval 611">
                  <a:extLst>
                    <a:ext uri="{FF2B5EF4-FFF2-40B4-BE49-F238E27FC236}">
                      <a16:creationId xmlns:a16="http://schemas.microsoft.com/office/drawing/2014/main" id="{6C3E8106-1E2F-4F0B-9B38-B61874B6708C}"/>
                    </a:ext>
                  </a:extLst>
                </p:cNvPr>
                <p:cNvSpPr>
                  <a:spLocks noChangeArrowheads="1"/>
                </p:cNvSpPr>
                <p:nvPr/>
              </p:nvSpPr>
              <p:spPr bwMode="auto">
                <a:xfrm>
                  <a:off x="2521" y="904"/>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32" name="Oval 612">
                  <a:extLst>
                    <a:ext uri="{FF2B5EF4-FFF2-40B4-BE49-F238E27FC236}">
                      <a16:creationId xmlns:a16="http://schemas.microsoft.com/office/drawing/2014/main" id="{0D3B5FE2-AAAA-4135-9744-CA715C38C04A}"/>
                    </a:ext>
                  </a:extLst>
                </p:cNvPr>
                <p:cNvSpPr>
                  <a:spLocks noChangeArrowheads="1"/>
                </p:cNvSpPr>
                <p:nvPr/>
              </p:nvSpPr>
              <p:spPr bwMode="auto">
                <a:xfrm>
                  <a:off x="2533" y="1067"/>
                  <a:ext cx="14" cy="13"/>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33" name="Oval 613">
                  <a:extLst>
                    <a:ext uri="{FF2B5EF4-FFF2-40B4-BE49-F238E27FC236}">
                      <a16:creationId xmlns:a16="http://schemas.microsoft.com/office/drawing/2014/main" id="{1FA12605-FEA5-43E4-8E3F-5CAA9410EDEC}"/>
                    </a:ext>
                  </a:extLst>
                </p:cNvPr>
                <p:cNvSpPr>
                  <a:spLocks noChangeArrowheads="1"/>
                </p:cNvSpPr>
                <p:nvPr/>
              </p:nvSpPr>
              <p:spPr bwMode="auto">
                <a:xfrm>
                  <a:off x="2545" y="1389"/>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34" name="Oval 614">
                  <a:extLst>
                    <a:ext uri="{FF2B5EF4-FFF2-40B4-BE49-F238E27FC236}">
                      <a16:creationId xmlns:a16="http://schemas.microsoft.com/office/drawing/2014/main" id="{922D96F4-532D-43D4-A591-FF8EE8D4105E}"/>
                    </a:ext>
                  </a:extLst>
                </p:cNvPr>
                <p:cNvSpPr>
                  <a:spLocks noChangeArrowheads="1"/>
                </p:cNvSpPr>
                <p:nvPr/>
              </p:nvSpPr>
              <p:spPr bwMode="auto">
                <a:xfrm>
                  <a:off x="2558" y="1461"/>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35" name="Oval 615">
                  <a:extLst>
                    <a:ext uri="{FF2B5EF4-FFF2-40B4-BE49-F238E27FC236}">
                      <a16:creationId xmlns:a16="http://schemas.microsoft.com/office/drawing/2014/main" id="{5B59B21C-F9B9-42A4-83E3-D5CD3CABD727}"/>
                    </a:ext>
                  </a:extLst>
                </p:cNvPr>
                <p:cNvSpPr>
                  <a:spLocks noChangeArrowheads="1"/>
                </p:cNvSpPr>
                <p:nvPr/>
              </p:nvSpPr>
              <p:spPr bwMode="auto">
                <a:xfrm>
                  <a:off x="2570" y="1446"/>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36" name="Oval 616">
                  <a:extLst>
                    <a:ext uri="{FF2B5EF4-FFF2-40B4-BE49-F238E27FC236}">
                      <a16:creationId xmlns:a16="http://schemas.microsoft.com/office/drawing/2014/main" id="{48A38DE0-F9E8-48AE-B43E-FBC84E0FA5FA}"/>
                    </a:ext>
                  </a:extLst>
                </p:cNvPr>
                <p:cNvSpPr>
                  <a:spLocks noChangeArrowheads="1"/>
                </p:cNvSpPr>
                <p:nvPr/>
              </p:nvSpPr>
              <p:spPr bwMode="auto">
                <a:xfrm>
                  <a:off x="2582" y="1429"/>
                  <a:ext cx="14" cy="13"/>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37" name="Oval 617">
                  <a:extLst>
                    <a:ext uri="{FF2B5EF4-FFF2-40B4-BE49-F238E27FC236}">
                      <a16:creationId xmlns:a16="http://schemas.microsoft.com/office/drawing/2014/main" id="{0B4EDB9B-916D-412F-881E-B1940F308498}"/>
                    </a:ext>
                  </a:extLst>
                </p:cNvPr>
                <p:cNvSpPr>
                  <a:spLocks noChangeArrowheads="1"/>
                </p:cNvSpPr>
                <p:nvPr/>
              </p:nvSpPr>
              <p:spPr bwMode="auto">
                <a:xfrm>
                  <a:off x="2595" y="1480"/>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38" name="Oval 618">
                  <a:extLst>
                    <a:ext uri="{FF2B5EF4-FFF2-40B4-BE49-F238E27FC236}">
                      <a16:creationId xmlns:a16="http://schemas.microsoft.com/office/drawing/2014/main" id="{15593CB7-C2D3-41F2-8FA8-4D11BE29A64F}"/>
                    </a:ext>
                  </a:extLst>
                </p:cNvPr>
                <p:cNvSpPr>
                  <a:spLocks noChangeArrowheads="1"/>
                </p:cNvSpPr>
                <p:nvPr/>
              </p:nvSpPr>
              <p:spPr bwMode="auto">
                <a:xfrm>
                  <a:off x="2607" y="1554"/>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39" name="Oval 619">
                  <a:extLst>
                    <a:ext uri="{FF2B5EF4-FFF2-40B4-BE49-F238E27FC236}">
                      <a16:creationId xmlns:a16="http://schemas.microsoft.com/office/drawing/2014/main" id="{4553C928-162E-44CE-B3E2-E425DE21D62C}"/>
                    </a:ext>
                  </a:extLst>
                </p:cNvPr>
                <p:cNvSpPr>
                  <a:spLocks noChangeArrowheads="1"/>
                </p:cNvSpPr>
                <p:nvPr/>
              </p:nvSpPr>
              <p:spPr bwMode="auto">
                <a:xfrm>
                  <a:off x="2620" y="1589"/>
                  <a:ext cx="13"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40" name="Oval 620">
                  <a:extLst>
                    <a:ext uri="{FF2B5EF4-FFF2-40B4-BE49-F238E27FC236}">
                      <a16:creationId xmlns:a16="http://schemas.microsoft.com/office/drawing/2014/main" id="{9089EBD4-0932-4075-AC8F-0B3A4043FDA6}"/>
                    </a:ext>
                  </a:extLst>
                </p:cNvPr>
                <p:cNvSpPr>
                  <a:spLocks noChangeArrowheads="1"/>
                </p:cNvSpPr>
                <p:nvPr/>
              </p:nvSpPr>
              <p:spPr bwMode="auto">
                <a:xfrm>
                  <a:off x="2632" y="1609"/>
                  <a:ext cx="14" cy="13"/>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41" name="Oval 621">
                  <a:extLst>
                    <a:ext uri="{FF2B5EF4-FFF2-40B4-BE49-F238E27FC236}">
                      <a16:creationId xmlns:a16="http://schemas.microsoft.com/office/drawing/2014/main" id="{3569600C-01DB-4DAC-818A-7B8CD4485ACD}"/>
                    </a:ext>
                  </a:extLst>
                </p:cNvPr>
                <p:cNvSpPr>
                  <a:spLocks noChangeArrowheads="1"/>
                </p:cNvSpPr>
                <p:nvPr/>
              </p:nvSpPr>
              <p:spPr bwMode="auto">
                <a:xfrm>
                  <a:off x="2644" y="1613"/>
                  <a:ext cx="14" cy="13"/>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42" name="Oval 622">
                  <a:extLst>
                    <a:ext uri="{FF2B5EF4-FFF2-40B4-BE49-F238E27FC236}">
                      <a16:creationId xmlns:a16="http://schemas.microsoft.com/office/drawing/2014/main" id="{313C1626-61FF-4D3D-9D2D-499D8E844C78}"/>
                    </a:ext>
                  </a:extLst>
                </p:cNvPr>
                <p:cNvSpPr>
                  <a:spLocks noChangeArrowheads="1"/>
                </p:cNvSpPr>
                <p:nvPr/>
              </p:nvSpPr>
              <p:spPr bwMode="auto">
                <a:xfrm>
                  <a:off x="2657" y="1625"/>
                  <a:ext cx="13" cy="13"/>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43" name="Oval 623">
                  <a:extLst>
                    <a:ext uri="{FF2B5EF4-FFF2-40B4-BE49-F238E27FC236}">
                      <a16:creationId xmlns:a16="http://schemas.microsoft.com/office/drawing/2014/main" id="{1A40B3D6-4CFE-4697-9E9A-EA869961A833}"/>
                    </a:ext>
                  </a:extLst>
                </p:cNvPr>
                <p:cNvSpPr>
                  <a:spLocks noChangeArrowheads="1"/>
                </p:cNvSpPr>
                <p:nvPr/>
              </p:nvSpPr>
              <p:spPr bwMode="auto">
                <a:xfrm>
                  <a:off x="2669" y="1639"/>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44" name="Oval 624">
                  <a:extLst>
                    <a:ext uri="{FF2B5EF4-FFF2-40B4-BE49-F238E27FC236}">
                      <a16:creationId xmlns:a16="http://schemas.microsoft.com/office/drawing/2014/main" id="{4F0DD1A5-4B60-45AF-A60A-34F02C97E5C0}"/>
                    </a:ext>
                  </a:extLst>
                </p:cNvPr>
                <p:cNvSpPr>
                  <a:spLocks noChangeArrowheads="1"/>
                </p:cNvSpPr>
                <p:nvPr/>
              </p:nvSpPr>
              <p:spPr bwMode="auto">
                <a:xfrm>
                  <a:off x="2681" y="1625"/>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45" name="Oval 625">
                  <a:extLst>
                    <a:ext uri="{FF2B5EF4-FFF2-40B4-BE49-F238E27FC236}">
                      <a16:creationId xmlns:a16="http://schemas.microsoft.com/office/drawing/2014/main" id="{66E70ACA-B7EE-4993-BE3F-DE07749CC090}"/>
                    </a:ext>
                  </a:extLst>
                </p:cNvPr>
                <p:cNvSpPr>
                  <a:spLocks noChangeArrowheads="1"/>
                </p:cNvSpPr>
                <p:nvPr/>
              </p:nvSpPr>
              <p:spPr bwMode="auto">
                <a:xfrm>
                  <a:off x="2694" y="1615"/>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46" name="Oval 626">
                  <a:extLst>
                    <a:ext uri="{FF2B5EF4-FFF2-40B4-BE49-F238E27FC236}">
                      <a16:creationId xmlns:a16="http://schemas.microsoft.com/office/drawing/2014/main" id="{FD6D992C-B348-4E64-BD97-8E75123F0CE7}"/>
                    </a:ext>
                  </a:extLst>
                </p:cNvPr>
                <p:cNvSpPr>
                  <a:spLocks noChangeArrowheads="1"/>
                </p:cNvSpPr>
                <p:nvPr/>
              </p:nvSpPr>
              <p:spPr bwMode="auto">
                <a:xfrm>
                  <a:off x="2706" y="1616"/>
                  <a:ext cx="14" cy="13"/>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47" name="Oval 627">
                  <a:extLst>
                    <a:ext uri="{FF2B5EF4-FFF2-40B4-BE49-F238E27FC236}">
                      <a16:creationId xmlns:a16="http://schemas.microsoft.com/office/drawing/2014/main" id="{3D561DD2-2C9E-47E0-B992-62A80E3E43F7}"/>
                    </a:ext>
                  </a:extLst>
                </p:cNvPr>
                <p:cNvSpPr>
                  <a:spLocks noChangeArrowheads="1"/>
                </p:cNvSpPr>
                <p:nvPr/>
              </p:nvSpPr>
              <p:spPr bwMode="auto">
                <a:xfrm>
                  <a:off x="2718" y="1616"/>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48" name="Oval 628">
                  <a:extLst>
                    <a:ext uri="{FF2B5EF4-FFF2-40B4-BE49-F238E27FC236}">
                      <a16:creationId xmlns:a16="http://schemas.microsoft.com/office/drawing/2014/main" id="{A9609CB7-801C-4ED5-A654-8128DC802AEB}"/>
                    </a:ext>
                  </a:extLst>
                </p:cNvPr>
                <p:cNvSpPr>
                  <a:spLocks noChangeArrowheads="1"/>
                </p:cNvSpPr>
                <p:nvPr/>
              </p:nvSpPr>
              <p:spPr bwMode="auto">
                <a:xfrm>
                  <a:off x="2731" y="1605"/>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49" name="Oval 629">
                  <a:extLst>
                    <a:ext uri="{FF2B5EF4-FFF2-40B4-BE49-F238E27FC236}">
                      <a16:creationId xmlns:a16="http://schemas.microsoft.com/office/drawing/2014/main" id="{926F8BA4-7890-4802-A743-3702CF015709}"/>
                    </a:ext>
                  </a:extLst>
                </p:cNvPr>
                <p:cNvSpPr>
                  <a:spLocks noChangeArrowheads="1"/>
                </p:cNvSpPr>
                <p:nvPr/>
              </p:nvSpPr>
              <p:spPr bwMode="auto">
                <a:xfrm>
                  <a:off x="2743" y="1582"/>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50" name="Oval 630">
                  <a:extLst>
                    <a:ext uri="{FF2B5EF4-FFF2-40B4-BE49-F238E27FC236}">
                      <a16:creationId xmlns:a16="http://schemas.microsoft.com/office/drawing/2014/main" id="{C3C5C9C6-585A-44D8-B59D-D7C283551C87}"/>
                    </a:ext>
                  </a:extLst>
                </p:cNvPr>
                <p:cNvSpPr>
                  <a:spLocks noChangeArrowheads="1"/>
                </p:cNvSpPr>
                <p:nvPr/>
              </p:nvSpPr>
              <p:spPr bwMode="auto">
                <a:xfrm>
                  <a:off x="2755" y="1547"/>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51" name="Oval 631">
                  <a:extLst>
                    <a:ext uri="{FF2B5EF4-FFF2-40B4-BE49-F238E27FC236}">
                      <a16:creationId xmlns:a16="http://schemas.microsoft.com/office/drawing/2014/main" id="{013C01B2-DD16-4F80-A251-7CD374CBA670}"/>
                    </a:ext>
                  </a:extLst>
                </p:cNvPr>
                <p:cNvSpPr>
                  <a:spLocks noChangeArrowheads="1"/>
                </p:cNvSpPr>
                <p:nvPr/>
              </p:nvSpPr>
              <p:spPr bwMode="auto">
                <a:xfrm>
                  <a:off x="2768" y="1543"/>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52" name="Oval 632">
                  <a:extLst>
                    <a:ext uri="{FF2B5EF4-FFF2-40B4-BE49-F238E27FC236}">
                      <a16:creationId xmlns:a16="http://schemas.microsoft.com/office/drawing/2014/main" id="{8F41265E-7EF8-44F9-90EF-A5FA0B6E8DEA}"/>
                    </a:ext>
                  </a:extLst>
                </p:cNvPr>
                <p:cNvSpPr>
                  <a:spLocks noChangeArrowheads="1"/>
                </p:cNvSpPr>
                <p:nvPr/>
              </p:nvSpPr>
              <p:spPr bwMode="auto">
                <a:xfrm>
                  <a:off x="2780" y="1518"/>
                  <a:ext cx="14" cy="13"/>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53" name="Oval 633">
                  <a:extLst>
                    <a:ext uri="{FF2B5EF4-FFF2-40B4-BE49-F238E27FC236}">
                      <a16:creationId xmlns:a16="http://schemas.microsoft.com/office/drawing/2014/main" id="{CF838240-E009-4E6B-A14A-6C2B1CE814AD}"/>
                    </a:ext>
                  </a:extLst>
                </p:cNvPr>
                <p:cNvSpPr>
                  <a:spLocks noChangeArrowheads="1"/>
                </p:cNvSpPr>
                <p:nvPr/>
              </p:nvSpPr>
              <p:spPr bwMode="auto">
                <a:xfrm>
                  <a:off x="2793" y="1512"/>
                  <a:ext cx="13"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54" name="Oval 634">
                  <a:extLst>
                    <a:ext uri="{FF2B5EF4-FFF2-40B4-BE49-F238E27FC236}">
                      <a16:creationId xmlns:a16="http://schemas.microsoft.com/office/drawing/2014/main" id="{71E5E87C-11FB-4625-89A9-2283FCD66DCE}"/>
                    </a:ext>
                  </a:extLst>
                </p:cNvPr>
                <p:cNvSpPr>
                  <a:spLocks noChangeArrowheads="1"/>
                </p:cNvSpPr>
                <p:nvPr/>
              </p:nvSpPr>
              <p:spPr bwMode="auto">
                <a:xfrm>
                  <a:off x="2805" y="1537"/>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55" name="Oval 635">
                  <a:extLst>
                    <a:ext uri="{FF2B5EF4-FFF2-40B4-BE49-F238E27FC236}">
                      <a16:creationId xmlns:a16="http://schemas.microsoft.com/office/drawing/2014/main" id="{D17E25B4-933F-451D-A2F3-8BF11E7DA03C}"/>
                    </a:ext>
                  </a:extLst>
                </p:cNvPr>
                <p:cNvSpPr>
                  <a:spLocks noChangeArrowheads="1"/>
                </p:cNvSpPr>
                <p:nvPr/>
              </p:nvSpPr>
              <p:spPr bwMode="auto">
                <a:xfrm>
                  <a:off x="2817" y="1532"/>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56" name="Oval 636">
                  <a:extLst>
                    <a:ext uri="{FF2B5EF4-FFF2-40B4-BE49-F238E27FC236}">
                      <a16:creationId xmlns:a16="http://schemas.microsoft.com/office/drawing/2014/main" id="{E9D796EA-28BF-45B4-93CA-2BDE94A4F959}"/>
                    </a:ext>
                  </a:extLst>
                </p:cNvPr>
                <p:cNvSpPr>
                  <a:spLocks noChangeArrowheads="1"/>
                </p:cNvSpPr>
                <p:nvPr/>
              </p:nvSpPr>
              <p:spPr bwMode="auto">
                <a:xfrm>
                  <a:off x="2830" y="1511"/>
                  <a:ext cx="13"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57" name="Oval 637">
                  <a:extLst>
                    <a:ext uri="{FF2B5EF4-FFF2-40B4-BE49-F238E27FC236}">
                      <a16:creationId xmlns:a16="http://schemas.microsoft.com/office/drawing/2014/main" id="{2EBC95B1-785C-4F94-9F46-AF6607E18E2A}"/>
                    </a:ext>
                  </a:extLst>
                </p:cNvPr>
                <p:cNvSpPr>
                  <a:spLocks noChangeArrowheads="1"/>
                </p:cNvSpPr>
                <p:nvPr/>
              </p:nvSpPr>
              <p:spPr bwMode="auto">
                <a:xfrm>
                  <a:off x="2842" y="1480"/>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58" name="Oval 638">
                  <a:extLst>
                    <a:ext uri="{FF2B5EF4-FFF2-40B4-BE49-F238E27FC236}">
                      <a16:creationId xmlns:a16="http://schemas.microsoft.com/office/drawing/2014/main" id="{4542CF48-3479-41A1-9EB1-A181D1DE5473}"/>
                    </a:ext>
                  </a:extLst>
                </p:cNvPr>
                <p:cNvSpPr>
                  <a:spLocks noChangeArrowheads="1"/>
                </p:cNvSpPr>
                <p:nvPr/>
              </p:nvSpPr>
              <p:spPr bwMode="auto">
                <a:xfrm>
                  <a:off x="2854" y="1490"/>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59" name="Oval 639">
                  <a:extLst>
                    <a:ext uri="{FF2B5EF4-FFF2-40B4-BE49-F238E27FC236}">
                      <a16:creationId xmlns:a16="http://schemas.microsoft.com/office/drawing/2014/main" id="{3A852FD4-407F-4BEB-BA92-75175A107804}"/>
                    </a:ext>
                  </a:extLst>
                </p:cNvPr>
                <p:cNvSpPr>
                  <a:spLocks noChangeArrowheads="1"/>
                </p:cNvSpPr>
                <p:nvPr/>
              </p:nvSpPr>
              <p:spPr bwMode="auto">
                <a:xfrm>
                  <a:off x="2867" y="1487"/>
                  <a:ext cx="13"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60" name="Oval 640">
                  <a:extLst>
                    <a:ext uri="{FF2B5EF4-FFF2-40B4-BE49-F238E27FC236}">
                      <a16:creationId xmlns:a16="http://schemas.microsoft.com/office/drawing/2014/main" id="{9CA66103-1343-488B-8A62-4DB1C6032BD3}"/>
                    </a:ext>
                  </a:extLst>
                </p:cNvPr>
                <p:cNvSpPr>
                  <a:spLocks noChangeArrowheads="1"/>
                </p:cNvSpPr>
                <p:nvPr/>
              </p:nvSpPr>
              <p:spPr bwMode="auto">
                <a:xfrm>
                  <a:off x="2879" y="1506"/>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61" name="Oval 641">
                  <a:extLst>
                    <a:ext uri="{FF2B5EF4-FFF2-40B4-BE49-F238E27FC236}">
                      <a16:creationId xmlns:a16="http://schemas.microsoft.com/office/drawing/2014/main" id="{B4BD2DBC-F64E-423B-A3FF-24610E9E496A}"/>
                    </a:ext>
                  </a:extLst>
                </p:cNvPr>
                <p:cNvSpPr>
                  <a:spLocks noChangeArrowheads="1"/>
                </p:cNvSpPr>
                <p:nvPr/>
              </p:nvSpPr>
              <p:spPr bwMode="auto">
                <a:xfrm>
                  <a:off x="2891" y="1536"/>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62" name="Oval 642">
                  <a:extLst>
                    <a:ext uri="{FF2B5EF4-FFF2-40B4-BE49-F238E27FC236}">
                      <a16:creationId xmlns:a16="http://schemas.microsoft.com/office/drawing/2014/main" id="{E85F737D-196C-42DA-93FA-E973BF142369}"/>
                    </a:ext>
                  </a:extLst>
                </p:cNvPr>
                <p:cNvSpPr>
                  <a:spLocks noChangeArrowheads="1"/>
                </p:cNvSpPr>
                <p:nvPr/>
              </p:nvSpPr>
              <p:spPr bwMode="auto">
                <a:xfrm>
                  <a:off x="2904" y="1534"/>
                  <a:ext cx="13"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63" name="Oval 643">
                  <a:extLst>
                    <a:ext uri="{FF2B5EF4-FFF2-40B4-BE49-F238E27FC236}">
                      <a16:creationId xmlns:a16="http://schemas.microsoft.com/office/drawing/2014/main" id="{80B0381E-E079-4E29-A041-F8AA8929D168}"/>
                    </a:ext>
                  </a:extLst>
                </p:cNvPr>
                <p:cNvSpPr>
                  <a:spLocks noChangeArrowheads="1"/>
                </p:cNvSpPr>
                <p:nvPr/>
              </p:nvSpPr>
              <p:spPr bwMode="auto">
                <a:xfrm>
                  <a:off x="2916" y="1541"/>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64" name="Oval 644">
                  <a:extLst>
                    <a:ext uri="{FF2B5EF4-FFF2-40B4-BE49-F238E27FC236}">
                      <a16:creationId xmlns:a16="http://schemas.microsoft.com/office/drawing/2014/main" id="{9314A6B3-937A-4993-B60E-5D9E88D28E5D}"/>
                    </a:ext>
                  </a:extLst>
                </p:cNvPr>
                <p:cNvSpPr>
                  <a:spLocks noChangeArrowheads="1"/>
                </p:cNvSpPr>
                <p:nvPr/>
              </p:nvSpPr>
              <p:spPr bwMode="auto">
                <a:xfrm>
                  <a:off x="2928" y="1545"/>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65" name="Oval 645">
                  <a:extLst>
                    <a:ext uri="{FF2B5EF4-FFF2-40B4-BE49-F238E27FC236}">
                      <a16:creationId xmlns:a16="http://schemas.microsoft.com/office/drawing/2014/main" id="{71068E17-B0BA-4EAC-A36F-18CCFB013835}"/>
                    </a:ext>
                  </a:extLst>
                </p:cNvPr>
                <p:cNvSpPr>
                  <a:spLocks noChangeArrowheads="1"/>
                </p:cNvSpPr>
                <p:nvPr/>
              </p:nvSpPr>
              <p:spPr bwMode="auto">
                <a:xfrm>
                  <a:off x="2941" y="1572"/>
                  <a:ext cx="13"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66" name="Oval 646">
                  <a:extLst>
                    <a:ext uri="{FF2B5EF4-FFF2-40B4-BE49-F238E27FC236}">
                      <a16:creationId xmlns:a16="http://schemas.microsoft.com/office/drawing/2014/main" id="{5C3E87DC-30B2-4574-A885-EB78996204A5}"/>
                    </a:ext>
                  </a:extLst>
                </p:cNvPr>
                <p:cNvSpPr>
                  <a:spLocks noChangeArrowheads="1"/>
                </p:cNvSpPr>
                <p:nvPr/>
              </p:nvSpPr>
              <p:spPr bwMode="auto">
                <a:xfrm>
                  <a:off x="2953" y="1587"/>
                  <a:ext cx="14" cy="13"/>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67" name="Oval 647">
                  <a:extLst>
                    <a:ext uri="{FF2B5EF4-FFF2-40B4-BE49-F238E27FC236}">
                      <a16:creationId xmlns:a16="http://schemas.microsoft.com/office/drawing/2014/main" id="{F27250B9-6DFB-4C57-9C7E-8C9BB352CA07}"/>
                    </a:ext>
                  </a:extLst>
                </p:cNvPr>
                <p:cNvSpPr>
                  <a:spLocks noChangeArrowheads="1"/>
                </p:cNvSpPr>
                <p:nvPr/>
              </p:nvSpPr>
              <p:spPr bwMode="auto">
                <a:xfrm>
                  <a:off x="2965" y="1567"/>
                  <a:ext cx="14" cy="13"/>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668" name="Oval 648">
                  <a:extLst>
                    <a:ext uri="{FF2B5EF4-FFF2-40B4-BE49-F238E27FC236}">
                      <a16:creationId xmlns:a16="http://schemas.microsoft.com/office/drawing/2014/main" id="{2A3EAD0B-1510-40E9-A217-461BDE6251CF}"/>
                    </a:ext>
                  </a:extLst>
                </p:cNvPr>
                <p:cNvSpPr>
                  <a:spLocks noChangeArrowheads="1"/>
                </p:cNvSpPr>
                <p:nvPr/>
              </p:nvSpPr>
              <p:spPr bwMode="auto">
                <a:xfrm>
                  <a:off x="2978" y="1568"/>
                  <a:ext cx="14" cy="14"/>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grpSp>
          <p:sp>
            <p:nvSpPr>
              <p:cNvPr id="451" name="Oval 650">
                <a:extLst>
                  <a:ext uri="{FF2B5EF4-FFF2-40B4-BE49-F238E27FC236}">
                    <a16:creationId xmlns:a16="http://schemas.microsoft.com/office/drawing/2014/main" id="{2AC40CCB-8967-4061-AC9A-0126006D7131}"/>
                  </a:ext>
                </a:extLst>
              </p:cNvPr>
              <p:cNvSpPr>
                <a:spLocks noChangeArrowheads="1"/>
              </p:cNvSpPr>
              <p:nvPr/>
            </p:nvSpPr>
            <p:spPr bwMode="auto">
              <a:xfrm>
                <a:off x="4746626" y="2457450"/>
                <a:ext cx="22225" cy="22225"/>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2" name="Oval 651">
                <a:extLst>
                  <a:ext uri="{FF2B5EF4-FFF2-40B4-BE49-F238E27FC236}">
                    <a16:creationId xmlns:a16="http://schemas.microsoft.com/office/drawing/2014/main" id="{8BECCEE6-42FF-4714-8962-D320175DBFF9}"/>
                  </a:ext>
                </a:extLst>
              </p:cNvPr>
              <p:cNvSpPr>
                <a:spLocks noChangeArrowheads="1"/>
              </p:cNvSpPr>
              <p:nvPr/>
            </p:nvSpPr>
            <p:spPr bwMode="auto">
              <a:xfrm>
                <a:off x="4765676" y="2435225"/>
                <a:ext cx="22225" cy="22225"/>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3" name="Oval 652">
                <a:extLst>
                  <a:ext uri="{FF2B5EF4-FFF2-40B4-BE49-F238E27FC236}">
                    <a16:creationId xmlns:a16="http://schemas.microsoft.com/office/drawing/2014/main" id="{58147A6F-A401-4D94-948E-A068E5CF6E40}"/>
                  </a:ext>
                </a:extLst>
              </p:cNvPr>
              <p:cNvSpPr>
                <a:spLocks noChangeArrowheads="1"/>
              </p:cNvSpPr>
              <p:nvPr/>
            </p:nvSpPr>
            <p:spPr bwMode="auto">
              <a:xfrm>
                <a:off x="4786313" y="2470150"/>
                <a:ext cx="22225" cy="20638"/>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4" name="Oval 653">
                <a:extLst>
                  <a:ext uri="{FF2B5EF4-FFF2-40B4-BE49-F238E27FC236}">
                    <a16:creationId xmlns:a16="http://schemas.microsoft.com/office/drawing/2014/main" id="{71A29F5C-6CBD-452B-9BEE-8BE998E9CA54}"/>
                  </a:ext>
                </a:extLst>
              </p:cNvPr>
              <p:cNvSpPr>
                <a:spLocks noChangeArrowheads="1"/>
              </p:cNvSpPr>
              <p:nvPr/>
            </p:nvSpPr>
            <p:spPr bwMode="auto">
              <a:xfrm>
                <a:off x="4805363" y="2468563"/>
                <a:ext cx="22225" cy="22225"/>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5" name="Oval 654">
                <a:extLst>
                  <a:ext uri="{FF2B5EF4-FFF2-40B4-BE49-F238E27FC236}">
                    <a16:creationId xmlns:a16="http://schemas.microsoft.com/office/drawing/2014/main" id="{A955CDF9-E599-4EFD-9613-25020DC5014F}"/>
                  </a:ext>
                </a:extLst>
              </p:cNvPr>
              <p:cNvSpPr>
                <a:spLocks noChangeArrowheads="1"/>
              </p:cNvSpPr>
              <p:nvPr/>
            </p:nvSpPr>
            <p:spPr bwMode="auto">
              <a:xfrm>
                <a:off x="4824413" y="2400300"/>
                <a:ext cx="22225" cy="22225"/>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6" name="Oval 655">
                <a:extLst>
                  <a:ext uri="{FF2B5EF4-FFF2-40B4-BE49-F238E27FC236}">
                    <a16:creationId xmlns:a16="http://schemas.microsoft.com/office/drawing/2014/main" id="{4A667E18-4C88-4268-A682-F3072D309BA9}"/>
                  </a:ext>
                </a:extLst>
              </p:cNvPr>
              <p:cNvSpPr>
                <a:spLocks noChangeArrowheads="1"/>
              </p:cNvSpPr>
              <p:nvPr/>
            </p:nvSpPr>
            <p:spPr bwMode="auto">
              <a:xfrm>
                <a:off x="4845051" y="2392363"/>
                <a:ext cx="22225" cy="22225"/>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7" name="Oval 656">
                <a:extLst>
                  <a:ext uri="{FF2B5EF4-FFF2-40B4-BE49-F238E27FC236}">
                    <a16:creationId xmlns:a16="http://schemas.microsoft.com/office/drawing/2014/main" id="{F122394A-33B5-4274-8491-1518747D95EB}"/>
                  </a:ext>
                </a:extLst>
              </p:cNvPr>
              <p:cNvSpPr>
                <a:spLocks noChangeArrowheads="1"/>
              </p:cNvSpPr>
              <p:nvPr/>
            </p:nvSpPr>
            <p:spPr bwMode="auto">
              <a:xfrm>
                <a:off x="4864101" y="2422525"/>
                <a:ext cx="22225" cy="22225"/>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8" name="Oval 657">
                <a:extLst>
                  <a:ext uri="{FF2B5EF4-FFF2-40B4-BE49-F238E27FC236}">
                    <a16:creationId xmlns:a16="http://schemas.microsoft.com/office/drawing/2014/main" id="{BC2601D9-93E5-4675-9F57-2DF926B368CE}"/>
                  </a:ext>
                </a:extLst>
              </p:cNvPr>
              <p:cNvSpPr>
                <a:spLocks noChangeArrowheads="1"/>
              </p:cNvSpPr>
              <p:nvPr/>
            </p:nvSpPr>
            <p:spPr bwMode="auto">
              <a:xfrm>
                <a:off x="4883151" y="2459038"/>
                <a:ext cx="22225" cy="22225"/>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59" name="Oval 658">
                <a:extLst>
                  <a:ext uri="{FF2B5EF4-FFF2-40B4-BE49-F238E27FC236}">
                    <a16:creationId xmlns:a16="http://schemas.microsoft.com/office/drawing/2014/main" id="{6D2385A4-18B6-4FD5-BCB1-D2207ECBFA0E}"/>
                  </a:ext>
                </a:extLst>
              </p:cNvPr>
              <p:cNvSpPr>
                <a:spLocks noChangeArrowheads="1"/>
              </p:cNvSpPr>
              <p:nvPr/>
            </p:nvSpPr>
            <p:spPr bwMode="auto">
              <a:xfrm>
                <a:off x="4903788" y="2514600"/>
                <a:ext cx="22225" cy="22225"/>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60" name="Oval 659">
                <a:extLst>
                  <a:ext uri="{FF2B5EF4-FFF2-40B4-BE49-F238E27FC236}">
                    <a16:creationId xmlns:a16="http://schemas.microsoft.com/office/drawing/2014/main" id="{6053BA1B-EA5C-40DF-B818-7230257F7B43}"/>
                  </a:ext>
                </a:extLst>
              </p:cNvPr>
              <p:cNvSpPr>
                <a:spLocks noChangeArrowheads="1"/>
              </p:cNvSpPr>
              <p:nvPr/>
            </p:nvSpPr>
            <p:spPr bwMode="auto">
              <a:xfrm>
                <a:off x="4922838" y="2524125"/>
                <a:ext cx="22225" cy="22225"/>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61" name="Rectangle 660">
                <a:extLst>
                  <a:ext uri="{FF2B5EF4-FFF2-40B4-BE49-F238E27FC236}">
                    <a16:creationId xmlns:a16="http://schemas.microsoft.com/office/drawing/2014/main" id="{E74590B0-C90E-4F8E-A15F-3F15285DE3E8}"/>
                  </a:ext>
                </a:extLst>
              </p:cNvPr>
              <p:cNvSpPr>
                <a:spLocks noChangeArrowheads="1"/>
              </p:cNvSpPr>
              <p:nvPr/>
            </p:nvSpPr>
            <p:spPr bwMode="auto">
              <a:xfrm>
                <a:off x="4524376" y="930275"/>
                <a:ext cx="3927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Death rate</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62" name="Line 661">
                <a:extLst>
                  <a:ext uri="{FF2B5EF4-FFF2-40B4-BE49-F238E27FC236}">
                    <a16:creationId xmlns:a16="http://schemas.microsoft.com/office/drawing/2014/main" id="{D7567F6D-BD5A-4E5E-ACDF-CD689EEDF000}"/>
                  </a:ext>
                </a:extLst>
              </p:cNvPr>
              <p:cNvSpPr>
                <a:spLocks noChangeShapeType="1"/>
              </p:cNvSpPr>
              <p:nvPr/>
            </p:nvSpPr>
            <p:spPr bwMode="auto">
              <a:xfrm>
                <a:off x="4170363" y="992188"/>
                <a:ext cx="328613" cy="0"/>
              </a:xfrm>
              <a:prstGeom prst="line">
                <a:avLst/>
              </a:prstGeom>
              <a:noFill/>
              <a:ln w="635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63" name="Rectangle 662">
                <a:extLst>
                  <a:ext uri="{FF2B5EF4-FFF2-40B4-BE49-F238E27FC236}">
                    <a16:creationId xmlns:a16="http://schemas.microsoft.com/office/drawing/2014/main" id="{7A74AB7D-4C16-4105-B623-2F50BE58F607}"/>
                  </a:ext>
                </a:extLst>
              </p:cNvPr>
              <p:cNvSpPr>
                <a:spLocks noChangeArrowheads="1"/>
              </p:cNvSpPr>
              <p:nvPr/>
            </p:nvSpPr>
            <p:spPr bwMode="auto">
              <a:xfrm>
                <a:off x="4524376" y="1063625"/>
                <a:ext cx="4103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New cases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64" name="Line 663">
                <a:extLst>
                  <a:ext uri="{FF2B5EF4-FFF2-40B4-BE49-F238E27FC236}">
                    <a16:creationId xmlns:a16="http://schemas.microsoft.com/office/drawing/2014/main" id="{789A6165-0F8B-492C-B0A1-32BC1A48A0FC}"/>
                  </a:ext>
                </a:extLst>
              </p:cNvPr>
              <p:cNvSpPr>
                <a:spLocks noChangeShapeType="1"/>
              </p:cNvSpPr>
              <p:nvPr/>
            </p:nvSpPr>
            <p:spPr bwMode="auto">
              <a:xfrm>
                <a:off x="4170363" y="1119188"/>
                <a:ext cx="328613" cy="0"/>
              </a:xfrm>
              <a:prstGeom prst="line">
                <a:avLst/>
              </a:prstGeom>
              <a:noFill/>
              <a:ln w="635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65" name="Rectangle 664">
                <a:extLst>
                  <a:ext uri="{FF2B5EF4-FFF2-40B4-BE49-F238E27FC236}">
                    <a16:creationId xmlns:a16="http://schemas.microsoft.com/office/drawing/2014/main" id="{01EF101C-2E55-4136-B46F-CB3E96BBA756}"/>
                  </a:ext>
                </a:extLst>
              </p:cNvPr>
              <p:cNvSpPr>
                <a:spLocks noChangeArrowheads="1"/>
              </p:cNvSpPr>
              <p:nvPr/>
            </p:nvSpPr>
            <p:spPr bwMode="auto">
              <a:xfrm>
                <a:off x="4524376" y="1185863"/>
                <a:ext cx="81913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Empirical daily deaths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66" name="Oval 665">
                <a:extLst>
                  <a:ext uri="{FF2B5EF4-FFF2-40B4-BE49-F238E27FC236}">
                    <a16:creationId xmlns:a16="http://schemas.microsoft.com/office/drawing/2014/main" id="{817441AA-DD44-44D1-ABD6-B1444544424D}"/>
                  </a:ext>
                </a:extLst>
              </p:cNvPr>
              <p:cNvSpPr>
                <a:spLocks noChangeArrowheads="1"/>
              </p:cNvSpPr>
              <p:nvPr/>
            </p:nvSpPr>
            <p:spPr bwMode="auto">
              <a:xfrm>
                <a:off x="4324351" y="1235075"/>
                <a:ext cx="22225" cy="22225"/>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sp>
            <p:nvSpPr>
              <p:cNvPr id="467" name="Rectangle 666">
                <a:extLst>
                  <a:ext uri="{FF2B5EF4-FFF2-40B4-BE49-F238E27FC236}">
                    <a16:creationId xmlns:a16="http://schemas.microsoft.com/office/drawing/2014/main" id="{00EB4812-0925-45C7-87DF-01C45EE4C649}"/>
                  </a:ext>
                </a:extLst>
              </p:cNvPr>
              <p:cNvSpPr>
                <a:spLocks noChangeArrowheads="1"/>
              </p:cNvSpPr>
              <p:nvPr/>
            </p:nvSpPr>
            <p:spPr bwMode="auto">
              <a:xfrm>
                <a:off x="4524376" y="1317625"/>
                <a:ext cx="76623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accent1">
                        <a:lumMod val="75000"/>
                      </a:schemeClr>
                    </a:solidFill>
                    <a:effectLst/>
                    <a:latin typeface="Arial Narrow" panose="020B0606020202030204" pitchFamily="34" charset="0"/>
                  </a:rPr>
                  <a:t>Empirical new cases</a:t>
                </a:r>
                <a:endParaRPr kumimoji="0" lang="en-US" altLang="en-US" sz="1800" b="0" i="0" u="none" strike="noStrike" cap="none" normalizeH="0" baseline="0">
                  <a:ln>
                    <a:noFill/>
                  </a:ln>
                  <a:solidFill>
                    <a:schemeClr val="accent1">
                      <a:lumMod val="75000"/>
                    </a:schemeClr>
                  </a:solidFill>
                  <a:effectLst/>
                  <a:latin typeface="Arial Narrow" panose="020B0606020202030204" pitchFamily="34" charset="0"/>
                </a:endParaRPr>
              </a:p>
            </p:txBody>
          </p:sp>
          <p:sp>
            <p:nvSpPr>
              <p:cNvPr id="468" name="Oval 667">
                <a:extLst>
                  <a:ext uri="{FF2B5EF4-FFF2-40B4-BE49-F238E27FC236}">
                    <a16:creationId xmlns:a16="http://schemas.microsoft.com/office/drawing/2014/main" id="{F7250B7F-1B9C-45DC-9D2F-21790593B3BD}"/>
                  </a:ext>
                </a:extLst>
              </p:cNvPr>
              <p:cNvSpPr>
                <a:spLocks noChangeArrowheads="1"/>
              </p:cNvSpPr>
              <p:nvPr/>
            </p:nvSpPr>
            <p:spPr bwMode="auto">
              <a:xfrm>
                <a:off x="4324351" y="1362075"/>
                <a:ext cx="22225" cy="22225"/>
              </a:xfrm>
              <a:prstGeom prst="ellipse">
                <a:avLst/>
              </a:prstGeom>
              <a:solidFill>
                <a:srgbClr val="D9531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75000"/>
                    </a:schemeClr>
                  </a:solidFill>
                  <a:latin typeface="Arial Narrow" panose="020B0606020202030204" pitchFamily="34" charset="0"/>
                </a:endParaRPr>
              </a:p>
            </p:txBody>
          </p:sp>
        </p:grpSp>
        <p:sp>
          <p:nvSpPr>
            <p:cNvPr id="2" name="Arrow: Down 1">
              <a:extLst>
                <a:ext uri="{FF2B5EF4-FFF2-40B4-BE49-F238E27FC236}">
                  <a16:creationId xmlns:a16="http://schemas.microsoft.com/office/drawing/2014/main" id="{4A51C464-FC3E-4FDC-9C8F-ADDF68F97967}"/>
                </a:ext>
              </a:extLst>
            </p:cNvPr>
            <p:cNvSpPr/>
            <p:nvPr/>
          </p:nvSpPr>
          <p:spPr>
            <a:xfrm>
              <a:off x="4967772" y="3577431"/>
              <a:ext cx="128589" cy="324642"/>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latin typeface="Arial Narrow" panose="020B0606020202030204" pitchFamily="34" charset="0"/>
              </a:endParaRPr>
            </a:p>
          </p:txBody>
        </p:sp>
      </p:grpSp>
      <p:sp>
        <p:nvSpPr>
          <p:cNvPr id="224" name="Rectangle 223">
            <a:extLst>
              <a:ext uri="{FF2B5EF4-FFF2-40B4-BE49-F238E27FC236}">
                <a16:creationId xmlns:a16="http://schemas.microsoft.com/office/drawing/2014/main" id="{DBDCD0B3-115C-4561-A2A3-604719B08A7B}"/>
              </a:ext>
            </a:extLst>
          </p:cNvPr>
          <p:cNvSpPr/>
          <p:nvPr/>
        </p:nvSpPr>
        <p:spPr>
          <a:xfrm>
            <a:off x="3440722" y="642706"/>
            <a:ext cx="2262555" cy="523220"/>
          </a:xfrm>
          <a:prstGeom prst="rect">
            <a:avLst/>
          </a:prstGeom>
        </p:spPr>
        <p:txBody>
          <a:bodyPr wrap="square">
            <a:spAutoFit/>
          </a:bodyPr>
          <a:lstStyle/>
          <a:p>
            <a:pPr algn="ctr"/>
            <a:r>
              <a:rPr lang="en-GB" sz="2800" dirty="0">
                <a:solidFill>
                  <a:schemeClr val="accent1">
                    <a:lumMod val="75000"/>
                  </a:schemeClr>
                </a:solidFill>
                <a:latin typeface="Arial Narrow" panose="020B0606020202030204" pitchFamily="34" charset="0"/>
              </a:rPr>
              <a:t>Second waves</a:t>
            </a:r>
          </a:p>
        </p:txBody>
      </p:sp>
      <p:sp>
        <p:nvSpPr>
          <p:cNvPr id="225" name="Rectangle 224">
            <a:extLst>
              <a:ext uri="{FF2B5EF4-FFF2-40B4-BE49-F238E27FC236}">
                <a16:creationId xmlns:a16="http://schemas.microsoft.com/office/drawing/2014/main" id="{D1532105-5414-41EE-B39F-8CC8D44BCDEA}"/>
              </a:ext>
            </a:extLst>
          </p:cNvPr>
          <p:cNvSpPr/>
          <p:nvPr/>
        </p:nvSpPr>
        <p:spPr>
          <a:xfrm>
            <a:off x="3479615" y="1521014"/>
            <a:ext cx="2262555" cy="400110"/>
          </a:xfrm>
          <a:prstGeom prst="rect">
            <a:avLst/>
          </a:prstGeom>
        </p:spPr>
        <p:txBody>
          <a:bodyPr wrap="square">
            <a:spAutoFit/>
          </a:bodyPr>
          <a:lstStyle/>
          <a:p>
            <a:pPr algn="ctr"/>
            <a:r>
              <a:rPr lang="en-GB" sz="2000" dirty="0">
                <a:solidFill>
                  <a:schemeClr val="accent1">
                    <a:lumMod val="75000"/>
                  </a:schemeClr>
                </a:solidFill>
                <a:latin typeface="Arial Narrow" panose="020B0606020202030204" pitchFamily="34" charset="0"/>
              </a:rPr>
              <a:t>China 2020</a:t>
            </a:r>
          </a:p>
        </p:txBody>
      </p:sp>
    </p:spTree>
    <p:extLst>
      <p:ext uri="{BB962C8B-B14F-4D97-AF65-F5344CB8AC3E}">
        <p14:creationId xmlns:p14="http://schemas.microsoft.com/office/powerpoint/2010/main" val="55527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blackboard&#10;&#10;Description automatically generated">
            <a:extLst>
              <a:ext uri="{FF2B5EF4-FFF2-40B4-BE49-F238E27FC236}">
                <a16:creationId xmlns:a16="http://schemas.microsoft.com/office/drawing/2014/main" id="{EC427DB6-9309-45E0-BC85-256C807B1B4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697867" y="1575184"/>
            <a:ext cx="5748266" cy="3707631"/>
          </a:xfrm>
          <a:prstGeom prst="rect">
            <a:avLst/>
          </a:prstGeom>
        </p:spPr>
      </p:pic>
      <p:pic>
        <p:nvPicPr>
          <p:cNvPr id="7" name="Picture 6" descr="A person wearing a suit and tie&#10;&#10;Description automatically generated">
            <a:extLst>
              <a:ext uri="{FF2B5EF4-FFF2-40B4-BE49-F238E27FC236}">
                <a16:creationId xmlns:a16="http://schemas.microsoft.com/office/drawing/2014/main" id="{B49D737C-4157-4636-AFF1-6B294088D5E8}"/>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000490" y="3622111"/>
            <a:ext cx="2430533" cy="2430533"/>
          </a:xfrm>
          <a:prstGeom prst="ellipse">
            <a:avLst/>
          </a:prstGeom>
          <a:ln>
            <a:noFill/>
          </a:ln>
          <a:effectLst>
            <a:softEdge rad="112500"/>
          </a:effectLst>
        </p:spPr>
      </p:pic>
      <p:sp>
        <p:nvSpPr>
          <p:cNvPr id="13" name="Rectangle 12">
            <a:extLst>
              <a:ext uri="{FF2B5EF4-FFF2-40B4-BE49-F238E27FC236}">
                <a16:creationId xmlns:a16="http://schemas.microsoft.com/office/drawing/2014/main" id="{15257167-E9E8-4FFF-87A7-28FE0BE4C0F6}"/>
              </a:ext>
            </a:extLst>
          </p:cNvPr>
          <p:cNvSpPr/>
          <p:nvPr/>
        </p:nvSpPr>
        <p:spPr>
          <a:xfrm>
            <a:off x="2784110" y="674527"/>
            <a:ext cx="3691992" cy="523220"/>
          </a:xfrm>
          <a:prstGeom prst="rect">
            <a:avLst/>
          </a:prstGeom>
        </p:spPr>
        <p:txBody>
          <a:bodyPr wrap="square">
            <a:spAutoFit/>
          </a:bodyPr>
          <a:lstStyle/>
          <a:p>
            <a:pPr algn="ctr"/>
            <a:r>
              <a:rPr lang="en-GB" sz="2800" dirty="0">
                <a:solidFill>
                  <a:schemeClr val="accent1">
                    <a:lumMod val="75000"/>
                  </a:schemeClr>
                </a:solidFill>
                <a:latin typeface="Arial Narrow" panose="020B0606020202030204" pitchFamily="34" charset="0"/>
              </a:rPr>
              <a:t>Generative models</a:t>
            </a:r>
            <a:endParaRPr lang="en-GB" sz="24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30448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D8FC95-AE5C-4686-9D5F-B4CFB4FB6D52}"/>
              </a:ext>
            </a:extLst>
          </p:cNvPr>
          <p:cNvPicPr>
            <a:picLocks noChangeAspect="1"/>
          </p:cNvPicPr>
          <p:nvPr/>
        </p:nvPicPr>
        <p:blipFill rotWithShape="1">
          <a:blip r:embed="rId2"/>
          <a:srcRect l="50598" t="1915" r="1196" b="1768"/>
          <a:stretch/>
        </p:blipFill>
        <p:spPr>
          <a:xfrm>
            <a:off x="1069259" y="3772889"/>
            <a:ext cx="3502741" cy="2037055"/>
          </a:xfrm>
          <a:prstGeom prst="rect">
            <a:avLst/>
          </a:prstGeom>
        </p:spPr>
      </p:pic>
      <p:pic>
        <p:nvPicPr>
          <p:cNvPr id="4" name="Picture 3">
            <a:extLst>
              <a:ext uri="{FF2B5EF4-FFF2-40B4-BE49-F238E27FC236}">
                <a16:creationId xmlns:a16="http://schemas.microsoft.com/office/drawing/2014/main" id="{9DF4C9E8-3E80-4BF9-9598-99B610E30C25}"/>
              </a:ext>
            </a:extLst>
          </p:cNvPr>
          <p:cNvPicPr>
            <a:picLocks noChangeAspect="1"/>
          </p:cNvPicPr>
          <p:nvPr/>
        </p:nvPicPr>
        <p:blipFill>
          <a:blip r:embed="rId3"/>
          <a:stretch>
            <a:fillRect/>
          </a:stretch>
        </p:blipFill>
        <p:spPr>
          <a:xfrm>
            <a:off x="3062409" y="1092671"/>
            <a:ext cx="3019181" cy="2140522"/>
          </a:xfrm>
          <a:prstGeom prst="rect">
            <a:avLst/>
          </a:prstGeom>
        </p:spPr>
      </p:pic>
      <p:sp>
        <p:nvSpPr>
          <p:cNvPr id="5" name="Rectangle 4">
            <a:extLst>
              <a:ext uri="{FF2B5EF4-FFF2-40B4-BE49-F238E27FC236}">
                <a16:creationId xmlns:a16="http://schemas.microsoft.com/office/drawing/2014/main" id="{2F17CBED-CCF4-4EBE-BC91-0080D022AC50}"/>
              </a:ext>
            </a:extLst>
          </p:cNvPr>
          <p:cNvSpPr/>
          <p:nvPr/>
        </p:nvSpPr>
        <p:spPr>
          <a:xfrm>
            <a:off x="3392831" y="723339"/>
            <a:ext cx="2358338" cy="369332"/>
          </a:xfrm>
          <a:prstGeom prst="rect">
            <a:avLst/>
          </a:prstGeom>
        </p:spPr>
        <p:txBody>
          <a:bodyPr wrap="none">
            <a:spAutoFit/>
          </a:bodyPr>
          <a:lstStyle/>
          <a:p>
            <a:r>
              <a:rPr lang="en-GB" dirty="0">
                <a:solidFill>
                  <a:schemeClr val="accent1">
                    <a:lumMod val="75000"/>
                  </a:schemeClr>
                </a:solidFill>
                <a:latin typeface="Arial Narrow" panose="020B0606020202030204" pitchFamily="34" charset="0"/>
              </a:rPr>
              <a:t>https://nextstrain.org/ncov</a:t>
            </a:r>
          </a:p>
        </p:txBody>
      </p:sp>
      <p:pic>
        <p:nvPicPr>
          <p:cNvPr id="9" name="Picture 8">
            <a:extLst>
              <a:ext uri="{FF2B5EF4-FFF2-40B4-BE49-F238E27FC236}">
                <a16:creationId xmlns:a16="http://schemas.microsoft.com/office/drawing/2014/main" id="{6E62E333-76A7-4392-8F56-4622A6F2AFAD}"/>
              </a:ext>
            </a:extLst>
          </p:cNvPr>
          <p:cNvPicPr>
            <a:picLocks noChangeAspect="1"/>
          </p:cNvPicPr>
          <p:nvPr/>
        </p:nvPicPr>
        <p:blipFill>
          <a:blip r:embed="rId4"/>
          <a:stretch>
            <a:fillRect/>
          </a:stretch>
        </p:blipFill>
        <p:spPr>
          <a:xfrm>
            <a:off x="5277338" y="3928610"/>
            <a:ext cx="2742695" cy="1725612"/>
          </a:xfrm>
          <a:prstGeom prst="rect">
            <a:avLst/>
          </a:prstGeom>
        </p:spPr>
      </p:pic>
      <p:sp>
        <p:nvSpPr>
          <p:cNvPr id="10" name="Rectangle 9">
            <a:extLst>
              <a:ext uri="{FF2B5EF4-FFF2-40B4-BE49-F238E27FC236}">
                <a16:creationId xmlns:a16="http://schemas.microsoft.com/office/drawing/2014/main" id="{C74D76D9-24EE-410C-99C7-B545C7419528}"/>
              </a:ext>
            </a:extLst>
          </p:cNvPr>
          <p:cNvSpPr/>
          <p:nvPr/>
        </p:nvSpPr>
        <p:spPr>
          <a:xfrm>
            <a:off x="236295" y="246285"/>
            <a:ext cx="2756998" cy="954107"/>
          </a:xfrm>
          <a:prstGeom prst="rect">
            <a:avLst/>
          </a:prstGeom>
        </p:spPr>
        <p:txBody>
          <a:bodyPr wrap="square">
            <a:spAutoFit/>
          </a:bodyPr>
          <a:lstStyle/>
          <a:p>
            <a:r>
              <a:rPr lang="en-GB" sz="2800" dirty="0">
                <a:solidFill>
                  <a:schemeClr val="accent1">
                    <a:lumMod val="75000"/>
                  </a:schemeClr>
                </a:solidFill>
                <a:latin typeface="Arial Narrow" panose="020B0606020202030204" pitchFamily="34" charset="0"/>
              </a:rPr>
              <a:t>Generative models</a:t>
            </a:r>
          </a:p>
          <a:p>
            <a:r>
              <a:rPr lang="en-GB" sz="2800" dirty="0">
                <a:solidFill>
                  <a:schemeClr val="accent1">
                    <a:lumMod val="75000"/>
                  </a:schemeClr>
                </a:solidFill>
                <a:latin typeface="Arial Narrow" panose="020B0606020202030204" pitchFamily="34" charset="0"/>
              </a:rPr>
              <a:t>of spread</a:t>
            </a:r>
            <a:endParaRPr lang="en-GB" sz="24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63297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819E74-368D-42B3-A191-BF1765FC1C6F}"/>
              </a:ext>
            </a:extLst>
          </p:cNvPr>
          <p:cNvPicPr>
            <a:picLocks noChangeAspect="1"/>
          </p:cNvPicPr>
          <p:nvPr/>
        </p:nvPicPr>
        <p:blipFill>
          <a:blip r:embed="rId2"/>
          <a:stretch>
            <a:fillRect/>
          </a:stretch>
        </p:blipFill>
        <p:spPr>
          <a:xfrm>
            <a:off x="887046" y="1320799"/>
            <a:ext cx="3584222" cy="2016125"/>
          </a:xfrm>
          <a:prstGeom prst="rect">
            <a:avLst/>
          </a:prstGeom>
        </p:spPr>
      </p:pic>
      <p:pic>
        <p:nvPicPr>
          <p:cNvPr id="3" name="Picture 2">
            <a:extLst>
              <a:ext uri="{FF2B5EF4-FFF2-40B4-BE49-F238E27FC236}">
                <a16:creationId xmlns:a16="http://schemas.microsoft.com/office/drawing/2014/main" id="{0822186B-F327-49BC-AAF9-72BAAEE3181A}"/>
              </a:ext>
            </a:extLst>
          </p:cNvPr>
          <p:cNvPicPr>
            <a:picLocks noChangeAspect="1"/>
          </p:cNvPicPr>
          <p:nvPr/>
        </p:nvPicPr>
        <p:blipFill>
          <a:blip r:embed="rId3"/>
          <a:stretch>
            <a:fillRect/>
          </a:stretch>
        </p:blipFill>
        <p:spPr>
          <a:xfrm>
            <a:off x="887046" y="3857136"/>
            <a:ext cx="3584222" cy="2016125"/>
          </a:xfrm>
          <a:prstGeom prst="rect">
            <a:avLst/>
          </a:prstGeom>
        </p:spPr>
      </p:pic>
      <p:sp>
        <p:nvSpPr>
          <p:cNvPr id="4" name="Rectangle 3">
            <a:extLst>
              <a:ext uri="{FF2B5EF4-FFF2-40B4-BE49-F238E27FC236}">
                <a16:creationId xmlns:a16="http://schemas.microsoft.com/office/drawing/2014/main" id="{CB6D491E-6ABA-4F08-9B81-84A743C2FC29}"/>
              </a:ext>
            </a:extLst>
          </p:cNvPr>
          <p:cNvSpPr/>
          <p:nvPr/>
        </p:nvSpPr>
        <p:spPr>
          <a:xfrm>
            <a:off x="4954954" y="1227015"/>
            <a:ext cx="3302000" cy="4801314"/>
          </a:xfrm>
          <a:prstGeom prst="rect">
            <a:avLst/>
          </a:prstGeom>
        </p:spPr>
        <p:txBody>
          <a:bodyPr wrap="square">
            <a:spAutoFit/>
          </a:bodyPr>
          <a:lstStyle/>
          <a:p>
            <a:r>
              <a:rPr lang="en-GB" dirty="0">
                <a:solidFill>
                  <a:schemeClr val="accent1">
                    <a:lumMod val="75000"/>
                  </a:schemeClr>
                </a:solidFill>
                <a:latin typeface="Arial Narrow" panose="020B0606020202030204" pitchFamily="34" charset="0"/>
              </a:rPr>
              <a:t>Immunity to HCoV-OC43 and HCoV-HKU1 appears to be lost over a few months. However, betacoronaviruses can induce immune responses against each another. For example, SARS can generate neutralizing antibodies against HCoV-OC43 that can endure for years (Chan et al., 2013), while HCoV-OC43 infection can generate cross-reactive antibodies against SARS (Chan et al., 2013). Now, the question is: does SARS-CoV-2 behave like SARS, conveying long-lasting immunity or does it behave like HCoV-OC43, conferring immunity for just a few months?</a:t>
            </a:r>
          </a:p>
        </p:txBody>
      </p:sp>
      <p:sp>
        <p:nvSpPr>
          <p:cNvPr id="5" name="Rectangle 4">
            <a:extLst>
              <a:ext uri="{FF2B5EF4-FFF2-40B4-BE49-F238E27FC236}">
                <a16:creationId xmlns:a16="http://schemas.microsoft.com/office/drawing/2014/main" id="{9D0A8CE1-248B-4ECA-860B-9366E4FA547B}"/>
              </a:ext>
            </a:extLst>
          </p:cNvPr>
          <p:cNvSpPr/>
          <p:nvPr/>
        </p:nvSpPr>
        <p:spPr>
          <a:xfrm>
            <a:off x="236294" y="246285"/>
            <a:ext cx="5195397" cy="523220"/>
          </a:xfrm>
          <a:prstGeom prst="rect">
            <a:avLst/>
          </a:prstGeom>
        </p:spPr>
        <p:txBody>
          <a:bodyPr wrap="square">
            <a:spAutoFit/>
          </a:bodyPr>
          <a:lstStyle/>
          <a:p>
            <a:r>
              <a:rPr lang="en-GB" sz="2800" dirty="0">
                <a:solidFill>
                  <a:schemeClr val="accent1">
                    <a:lumMod val="75000"/>
                  </a:schemeClr>
                </a:solidFill>
                <a:latin typeface="Arial Narrow" panose="020B0606020202030204" pitchFamily="34" charset="0"/>
              </a:rPr>
              <a:t>Generative models and immunity</a:t>
            </a:r>
            <a:endParaRPr lang="en-GB" sz="24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1361146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96ED56-9987-48FA-912A-3CF510593ABD}"/>
              </a:ext>
            </a:extLst>
          </p:cNvPr>
          <p:cNvGrpSpPr/>
          <p:nvPr/>
        </p:nvGrpSpPr>
        <p:grpSpPr>
          <a:xfrm>
            <a:off x="2367265" y="447259"/>
            <a:ext cx="4886764" cy="6098268"/>
            <a:chOff x="2367265" y="447259"/>
            <a:chExt cx="4886764" cy="6098268"/>
          </a:xfrm>
        </p:grpSpPr>
        <p:cxnSp>
          <p:nvCxnSpPr>
            <p:cNvPr id="40" name="Connector: Curved 39">
              <a:extLst>
                <a:ext uri="{FF2B5EF4-FFF2-40B4-BE49-F238E27FC236}">
                  <a16:creationId xmlns:a16="http://schemas.microsoft.com/office/drawing/2014/main" id="{735CA6C6-B2B2-42BF-BEFE-44B764E0257F}"/>
                </a:ext>
              </a:extLst>
            </p:cNvPr>
            <p:cNvCxnSpPr>
              <a:cxnSpLocks/>
            </p:cNvCxnSpPr>
            <p:nvPr/>
          </p:nvCxnSpPr>
          <p:spPr>
            <a:xfrm rot="16200000" flipH="1">
              <a:off x="3112472" y="2855010"/>
              <a:ext cx="3360029" cy="3895"/>
            </a:xfrm>
            <a:prstGeom prst="curvedConnector3">
              <a:avLst>
                <a:gd name="adj1" fmla="val 50000"/>
              </a:avLst>
            </a:prstGeom>
            <a:ln>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78" name="Diagram 77">
              <a:extLst>
                <a:ext uri="{FF2B5EF4-FFF2-40B4-BE49-F238E27FC236}">
                  <a16:creationId xmlns:a16="http://schemas.microsoft.com/office/drawing/2014/main" id="{16761135-5508-442F-9750-8F6A9B51ABBA}"/>
                </a:ext>
              </a:extLst>
            </p:cNvPr>
            <p:cNvGraphicFramePr/>
            <p:nvPr>
              <p:extLst>
                <p:ext uri="{D42A27DB-BD31-4B8C-83A1-F6EECF244321}">
                  <p14:modId xmlns:p14="http://schemas.microsoft.com/office/powerpoint/2010/main" val="2953379519"/>
                </p:ext>
              </p:extLst>
            </p:nvPr>
          </p:nvGraphicFramePr>
          <p:xfrm>
            <a:off x="4034675" y="5906623"/>
            <a:ext cx="1506692" cy="638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8" name="Diagram 107">
              <a:extLst>
                <a:ext uri="{FF2B5EF4-FFF2-40B4-BE49-F238E27FC236}">
                  <a16:creationId xmlns:a16="http://schemas.microsoft.com/office/drawing/2014/main" id="{EA58F191-72EC-4CB6-9DE0-8A7585778DD8}"/>
                </a:ext>
              </a:extLst>
            </p:cNvPr>
            <p:cNvGraphicFramePr/>
            <p:nvPr>
              <p:extLst>
                <p:ext uri="{D42A27DB-BD31-4B8C-83A1-F6EECF244321}">
                  <p14:modId xmlns:p14="http://schemas.microsoft.com/office/powerpoint/2010/main" val="324944938"/>
                </p:ext>
              </p:extLst>
            </p:nvPr>
          </p:nvGraphicFramePr>
          <p:xfrm>
            <a:off x="5611548" y="5221655"/>
            <a:ext cx="1516183" cy="6389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9" name="Connector: Curved 108">
              <a:extLst>
                <a:ext uri="{FF2B5EF4-FFF2-40B4-BE49-F238E27FC236}">
                  <a16:creationId xmlns:a16="http://schemas.microsoft.com/office/drawing/2014/main" id="{9DE34793-EDD6-4479-90CE-93F549BD796B}"/>
                </a:ext>
              </a:extLst>
            </p:cNvPr>
            <p:cNvCxnSpPr>
              <a:cxnSpLocks/>
            </p:cNvCxnSpPr>
            <p:nvPr/>
          </p:nvCxnSpPr>
          <p:spPr>
            <a:xfrm rot="16200000" flipH="1">
              <a:off x="5008202" y="4321461"/>
              <a:ext cx="1792653" cy="773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E5E2056D-3568-4DD0-A002-F60975B8B6C2}"/>
                </a:ext>
              </a:extLst>
            </p:cNvPr>
            <p:cNvCxnSpPr>
              <a:cxnSpLocks/>
              <a:stCxn id="100" idx="2"/>
              <a:endCxn id="78" idx="0"/>
            </p:cNvCxnSpPr>
            <p:nvPr/>
          </p:nvCxnSpPr>
          <p:spPr>
            <a:xfrm rot="16200000" flipH="1">
              <a:off x="4513195" y="5631797"/>
              <a:ext cx="546834" cy="281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or: Curved 81">
              <a:extLst>
                <a:ext uri="{FF2B5EF4-FFF2-40B4-BE49-F238E27FC236}">
                  <a16:creationId xmlns:a16="http://schemas.microsoft.com/office/drawing/2014/main" id="{2D9B4772-0D75-490E-A033-BEBE462D3628}"/>
                </a:ext>
              </a:extLst>
            </p:cNvPr>
            <p:cNvCxnSpPr>
              <a:cxnSpLocks/>
              <a:stCxn id="106" idx="3"/>
            </p:cNvCxnSpPr>
            <p:nvPr/>
          </p:nvCxnSpPr>
          <p:spPr>
            <a:xfrm>
              <a:off x="5277807" y="631925"/>
              <a:ext cx="1451239" cy="2167252"/>
            </a:xfrm>
            <a:prstGeom prst="curvedConnector2">
              <a:avLst/>
            </a:prstGeom>
            <a:ln>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105" name="Diagram 104">
              <a:extLst>
                <a:ext uri="{FF2B5EF4-FFF2-40B4-BE49-F238E27FC236}">
                  <a16:creationId xmlns:a16="http://schemas.microsoft.com/office/drawing/2014/main" id="{329998D1-917C-4209-B274-9C8F9F26D54B}"/>
                </a:ext>
              </a:extLst>
            </p:cNvPr>
            <p:cNvGraphicFramePr/>
            <p:nvPr>
              <p:extLst>
                <p:ext uri="{D42A27DB-BD31-4B8C-83A1-F6EECF244321}">
                  <p14:modId xmlns:p14="http://schemas.microsoft.com/office/powerpoint/2010/main" val="1801721094"/>
                </p:ext>
              </p:extLst>
            </p:nvPr>
          </p:nvGraphicFramePr>
          <p:xfrm>
            <a:off x="3966150" y="807612"/>
            <a:ext cx="1633415" cy="145952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6" name="TextBox 105">
              <a:extLst>
                <a:ext uri="{FF2B5EF4-FFF2-40B4-BE49-F238E27FC236}">
                  <a16:creationId xmlns:a16="http://schemas.microsoft.com/office/drawing/2014/main" id="{7A7022C4-8D76-40A4-9830-8DE0EFA57D8E}"/>
                </a:ext>
              </a:extLst>
            </p:cNvPr>
            <p:cNvSpPr txBox="1"/>
            <p:nvPr/>
          </p:nvSpPr>
          <p:spPr>
            <a:xfrm>
              <a:off x="4374996" y="447259"/>
              <a:ext cx="902811" cy="369332"/>
            </a:xfrm>
            <a:prstGeom prst="rect">
              <a:avLst/>
            </a:prstGeom>
            <a:noFill/>
          </p:spPr>
          <p:txBody>
            <a:bodyPr wrap="none" rtlCol="0">
              <a:spAutoFit/>
            </a:bodyPr>
            <a:lstStyle/>
            <a:p>
              <a:r>
                <a:rPr lang="en-GB" dirty="0">
                  <a:latin typeface="Arial Narrow" panose="020B0606020202030204" pitchFamily="34" charset="0"/>
                </a:rPr>
                <a:t>Infection</a:t>
              </a:r>
            </a:p>
          </p:txBody>
        </p:sp>
        <p:sp>
          <p:nvSpPr>
            <p:cNvPr id="107" name="Oval 106">
              <a:extLst>
                <a:ext uri="{FF2B5EF4-FFF2-40B4-BE49-F238E27FC236}">
                  <a16:creationId xmlns:a16="http://schemas.microsoft.com/office/drawing/2014/main" id="{8470C99D-672F-46FC-9346-F28D064A8C00}"/>
                </a:ext>
              </a:extLst>
            </p:cNvPr>
            <p:cNvSpPr/>
            <p:nvPr/>
          </p:nvSpPr>
          <p:spPr>
            <a:xfrm>
              <a:off x="4094875" y="1001488"/>
              <a:ext cx="334088" cy="369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cxnSp>
          <p:nvCxnSpPr>
            <p:cNvPr id="84" name="Connector: Curved 83">
              <a:extLst>
                <a:ext uri="{FF2B5EF4-FFF2-40B4-BE49-F238E27FC236}">
                  <a16:creationId xmlns:a16="http://schemas.microsoft.com/office/drawing/2014/main" id="{EEBEA3C2-58D3-4080-AAAC-287E7BC1594C}"/>
                </a:ext>
              </a:extLst>
            </p:cNvPr>
            <p:cNvCxnSpPr>
              <a:cxnSpLocks/>
              <a:stCxn id="106" idx="1"/>
            </p:cNvCxnSpPr>
            <p:nvPr/>
          </p:nvCxnSpPr>
          <p:spPr>
            <a:xfrm rot="10800000" flipV="1">
              <a:off x="3595616" y="631925"/>
              <a:ext cx="779381" cy="2082780"/>
            </a:xfrm>
            <a:prstGeom prst="curvedConnector2">
              <a:avLst/>
            </a:prstGeom>
            <a:ln>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100" name="Diagram 99">
              <a:extLst>
                <a:ext uri="{FF2B5EF4-FFF2-40B4-BE49-F238E27FC236}">
                  <a16:creationId xmlns:a16="http://schemas.microsoft.com/office/drawing/2014/main" id="{A3F0A8E5-0095-4C06-ACB9-18861123221C}"/>
                </a:ext>
              </a:extLst>
            </p:cNvPr>
            <p:cNvGraphicFramePr/>
            <p:nvPr>
              <p:extLst>
                <p:ext uri="{D42A27DB-BD31-4B8C-83A1-F6EECF244321}">
                  <p14:modId xmlns:p14="http://schemas.microsoft.com/office/powerpoint/2010/main" val="4000248165"/>
                </p:ext>
              </p:extLst>
            </p:nvPr>
          </p:nvGraphicFramePr>
          <p:xfrm>
            <a:off x="3970844" y="3701457"/>
            <a:ext cx="1628721" cy="165833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01" name="TextBox 100">
              <a:extLst>
                <a:ext uri="{FF2B5EF4-FFF2-40B4-BE49-F238E27FC236}">
                  <a16:creationId xmlns:a16="http://schemas.microsoft.com/office/drawing/2014/main" id="{D146FF2A-830F-4B39-8011-366B7C102E3F}"/>
                </a:ext>
              </a:extLst>
            </p:cNvPr>
            <p:cNvSpPr txBox="1"/>
            <p:nvPr/>
          </p:nvSpPr>
          <p:spPr>
            <a:xfrm>
              <a:off x="4398485" y="3437998"/>
              <a:ext cx="785664" cy="369332"/>
            </a:xfrm>
            <a:prstGeom prst="rect">
              <a:avLst/>
            </a:prstGeom>
            <a:noFill/>
          </p:spPr>
          <p:txBody>
            <a:bodyPr wrap="none" rtlCol="0">
              <a:spAutoFit/>
            </a:bodyPr>
            <a:lstStyle/>
            <a:p>
              <a:r>
                <a:rPr lang="en-GB" dirty="0">
                  <a:latin typeface="Arial Narrow" panose="020B0606020202030204" pitchFamily="34" charset="0"/>
                </a:rPr>
                <a:t>Testing</a:t>
              </a:r>
            </a:p>
          </p:txBody>
        </p:sp>
        <p:sp>
          <p:nvSpPr>
            <p:cNvPr id="102" name="Oval 101">
              <a:extLst>
                <a:ext uri="{FF2B5EF4-FFF2-40B4-BE49-F238E27FC236}">
                  <a16:creationId xmlns:a16="http://schemas.microsoft.com/office/drawing/2014/main" id="{C6A602DE-312D-44A4-B85A-33868776C3FC}"/>
                </a:ext>
              </a:extLst>
            </p:cNvPr>
            <p:cNvSpPr/>
            <p:nvPr/>
          </p:nvSpPr>
          <p:spPr>
            <a:xfrm>
              <a:off x="4149974" y="3968510"/>
              <a:ext cx="334088" cy="369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03" name="Oval 102">
              <a:extLst>
                <a:ext uri="{FF2B5EF4-FFF2-40B4-BE49-F238E27FC236}">
                  <a16:creationId xmlns:a16="http://schemas.microsoft.com/office/drawing/2014/main" id="{2D9B00FA-EFBB-4DFB-A413-3FBC0BC5EA5D}"/>
                </a:ext>
              </a:extLst>
            </p:cNvPr>
            <p:cNvSpPr/>
            <p:nvPr/>
          </p:nvSpPr>
          <p:spPr>
            <a:xfrm>
              <a:off x="4135335" y="4758898"/>
              <a:ext cx="334088" cy="369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cxnSp>
          <p:nvCxnSpPr>
            <p:cNvPr id="104" name="Straight Arrow Connector 103">
              <a:extLst>
                <a:ext uri="{FF2B5EF4-FFF2-40B4-BE49-F238E27FC236}">
                  <a16:creationId xmlns:a16="http://schemas.microsoft.com/office/drawing/2014/main" id="{B2D04545-0CD4-4D6F-AB88-1F2DB09D5EFC}"/>
                </a:ext>
              </a:extLst>
            </p:cNvPr>
            <p:cNvCxnSpPr>
              <a:cxnSpLocks/>
            </p:cNvCxnSpPr>
            <p:nvPr/>
          </p:nvCxnSpPr>
          <p:spPr>
            <a:xfrm flipH="1">
              <a:off x="4594598" y="4530623"/>
              <a:ext cx="392428"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95" name="Diagram 94">
              <a:extLst>
                <a:ext uri="{FF2B5EF4-FFF2-40B4-BE49-F238E27FC236}">
                  <a16:creationId xmlns:a16="http://schemas.microsoft.com/office/drawing/2014/main" id="{183D0F9B-B675-480F-A585-4A88583954C1}"/>
                </a:ext>
              </a:extLst>
            </p:cNvPr>
            <p:cNvGraphicFramePr/>
            <p:nvPr>
              <p:extLst>
                <p:ext uri="{D42A27DB-BD31-4B8C-83A1-F6EECF244321}">
                  <p14:modId xmlns:p14="http://schemas.microsoft.com/office/powerpoint/2010/main" val="87526558"/>
                </p:ext>
              </p:extLst>
            </p:nvPr>
          </p:nvGraphicFramePr>
          <p:xfrm>
            <a:off x="2367265" y="2145489"/>
            <a:ext cx="1626949" cy="185905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cxnSp>
          <p:nvCxnSpPr>
            <p:cNvPr id="96" name="Straight Arrow Connector 95">
              <a:extLst>
                <a:ext uri="{FF2B5EF4-FFF2-40B4-BE49-F238E27FC236}">
                  <a16:creationId xmlns:a16="http://schemas.microsoft.com/office/drawing/2014/main" id="{C3032A95-5C0A-42B3-8A23-0943E9DD9328}"/>
                </a:ext>
              </a:extLst>
            </p:cNvPr>
            <p:cNvCxnSpPr>
              <a:cxnSpLocks/>
            </p:cNvCxnSpPr>
            <p:nvPr/>
          </p:nvCxnSpPr>
          <p:spPr>
            <a:xfrm flipV="1">
              <a:off x="3180739" y="2744685"/>
              <a:ext cx="0" cy="584995"/>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885B884-22E4-4A97-998B-05A8FD66BACB}"/>
                </a:ext>
              </a:extLst>
            </p:cNvPr>
            <p:cNvSpPr txBox="1"/>
            <p:nvPr/>
          </p:nvSpPr>
          <p:spPr>
            <a:xfrm>
              <a:off x="2722773" y="2000872"/>
              <a:ext cx="902811" cy="369332"/>
            </a:xfrm>
            <a:prstGeom prst="rect">
              <a:avLst/>
            </a:prstGeom>
            <a:noFill/>
          </p:spPr>
          <p:txBody>
            <a:bodyPr wrap="none" rtlCol="0">
              <a:spAutoFit/>
            </a:bodyPr>
            <a:lstStyle/>
            <a:p>
              <a:r>
                <a:rPr lang="en-GB" dirty="0">
                  <a:latin typeface="Arial Narrow" panose="020B0606020202030204" pitchFamily="34" charset="0"/>
                </a:rPr>
                <a:t>Location</a:t>
              </a:r>
            </a:p>
          </p:txBody>
        </p:sp>
        <p:sp>
          <p:nvSpPr>
            <p:cNvPr id="98" name="Oval 97">
              <a:extLst>
                <a:ext uri="{FF2B5EF4-FFF2-40B4-BE49-F238E27FC236}">
                  <a16:creationId xmlns:a16="http://schemas.microsoft.com/office/drawing/2014/main" id="{8641813B-B069-493C-B124-EB60545E395A}"/>
                </a:ext>
              </a:extLst>
            </p:cNvPr>
            <p:cNvSpPr/>
            <p:nvPr/>
          </p:nvSpPr>
          <p:spPr>
            <a:xfrm>
              <a:off x="2545073" y="2514821"/>
              <a:ext cx="334088" cy="369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99" name="Arc 98">
              <a:extLst>
                <a:ext uri="{FF2B5EF4-FFF2-40B4-BE49-F238E27FC236}">
                  <a16:creationId xmlns:a16="http://schemas.microsoft.com/office/drawing/2014/main" id="{9E7666DA-FC05-4813-8712-C467ED014F79}"/>
                </a:ext>
              </a:extLst>
            </p:cNvPr>
            <p:cNvSpPr/>
            <p:nvPr/>
          </p:nvSpPr>
          <p:spPr>
            <a:xfrm flipH="1" flipV="1">
              <a:off x="3180739" y="2660504"/>
              <a:ext cx="468624" cy="41451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Narrow" panose="020B0606020202030204" pitchFamily="34" charset="0"/>
              </a:endParaRPr>
            </a:p>
          </p:txBody>
        </p:sp>
        <p:sp>
          <p:nvSpPr>
            <p:cNvPr id="90" name="TextBox 89">
              <a:extLst>
                <a:ext uri="{FF2B5EF4-FFF2-40B4-BE49-F238E27FC236}">
                  <a16:creationId xmlns:a16="http://schemas.microsoft.com/office/drawing/2014/main" id="{C7E6A9E9-2D94-42E4-BE43-AD029E1F3D31}"/>
                </a:ext>
              </a:extLst>
            </p:cNvPr>
            <p:cNvSpPr txBox="1"/>
            <p:nvPr/>
          </p:nvSpPr>
          <p:spPr>
            <a:xfrm>
              <a:off x="5874976" y="2000872"/>
              <a:ext cx="1079142" cy="369332"/>
            </a:xfrm>
            <a:prstGeom prst="rect">
              <a:avLst/>
            </a:prstGeom>
            <a:noFill/>
          </p:spPr>
          <p:txBody>
            <a:bodyPr wrap="none" rtlCol="0">
              <a:spAutoFit/>
            </a:bodyPr>
            <a:lstStyle/>
            <a:p>
              <a:r>
                <a:rPr lang="en-GB" dirty="0">
                  <a:latin typeface="Arial Narrow" panose="020B0606020202030204" pitchFamily="34" charset="0"/>
                </a:rPr>
                <a:t>Symptoms</a:t>
              </a:r>
            </a:p>
          </p:txBody>
        </p:sp>
        <p:graphicFrame>
          <p:nvGraphicFramePr>
            <p:cNvPr id="91" name="Diagram 90">
              <a:extLst>
                <a:ext uri="{FF2B5EF4-FFF2-40B4-BE49-F238E27FC236}">
                  <a16:creationId xmlns:a16="http://schemas.microsoft.com/office/drawing/2014/main" id="{F65CD570-8548-4195-8D9F-D557DD956906}"/>
                </a:ext>
              </a:extLst>
            </p:cNvPr>
            <p:cNvGraphicFramePr/>
            <p:nvPr>
              <p:extLst>
                <p:ext uri="{D42A27DB-BD31-4B8C-83A1-F6EECF244321}">
                  <p14:modId xmlns:p14="http://schemas.microsoft.com/office/powerpoint/2010/main" val="3746769118"/>
                </p:ext>
              </p:extLst>
            </p:nvPr>
          </p:nvGraphicFramePr>
          <p:xfrm>
            <a:off x="5591271" y="2370204"/>
            <a:ext cx="1662758" cy="1459523"/>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92" name="Oval 91">
              <a:extLst>
                <a:ext uri="{FF2B5EF4-FFF2-40B4-BE49-F238E27FC236}">
                  <a16:creationId xmlns:a16="http://schemas.microsoft.com/office/drawing/2014/main" id="{767F1F5F-5BC0-4EB2-8230-D3768C35AD20}"/>
                </a:ext>
              </a:extLst>
            </p:cNvPr>
            <p:cNvSpPr/>
            <p:nvPr/>
          </p:nvSpPr>
          <p:spPr>
            <a:xfrm>
              <a:off x="5924580" y="2715672"/>
              <a:ext cx="334088" cy="197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cxnSp>
          <p:nvCxnSpPr>
            <p:cNvPr id="93" name="Straight Arrow Connector 92">
              <a:extLst>
                <a:ext uri="{FF2B5EF4-FFF2-40B4-BE49-F238E27FC236}">
                  <a16:creationId xmlns:a16="http://schemas.microsoft.com/office/drawing/2014/main" id="{4F06B5D0-19BB-4C2A-860C-E864F941A306}"/>
                </a:ext>
              </a:extLst>
            </p:cNvPr>
            <p:cNvCxnSpPr>
              <a:cxnSpLocks/>
            </p:cNvCxnSpPr>
            <p:nvPr/>
          </p:nvCxnSpPr>
          <p:spPr>
            <a:xfrm flipV="1">
              <a:off x="6400007" y="2775705"/>
              <a:ext cx="0" cy="58499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4" name="Arc 93">
              <a:extLst>
                <a:ext uri="{FF2B5EF4-FFF2-40B4-BE49-F238E27FC236}">
                  <a16:creationId xmlns:a16="http://schemas.microsoft.com/office/drawing/2014/main" id="{4F2DA8DD-4508-444B-AD59-796F1EEDFA11}"/>
                </a:ext>
              </a:extLst>
            </p:cNvPr>
            <p:cNvSpPr/>
            <p:nvPr/>
          </p:nvSpPr>
          <p:spPr>
            <a:xfrm flipH="1" flipV="1">
              <a:off x="6400007" y="2691524"/>
              <a:ext cx="468624" cy="41451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Narrow" panose="020B0606020202030204" pitchFamily="34" charset="0"/>
              </a:endParaRPr>
            </a:p>
          </p:txBody>
        </p:sp>
        <p:cxnSp>
          <p:nvCxnSpPr>
            <p:cNvPr id="88" name="Connector: Curved 87">
              <a:extLst>
                <a:ext uri="{FF2B5EF4-FFF2-40B4-BE49-F238E27FC236}">
                  <a16:creationId xmlns:a16="http://schemas.microsoft.com/office/drawing/2014/main" id="{DCD300D3-0E42-4EBC-AFAE-084F4A56F625}"/>
                </a:ext>
              </a:extLst>
            </p:cNvPr>
            <p:cNvCxnSpPr>
              <a:cxnSpLocks/>
              <a:stCxn id="97" idx="0"/>
            </p:cNvCxnSpPr>
            <p:nvPr/>
          </p:nvCxnSpPr>
          <p:spPr>
            <a:xfrm rot="5400000" flipH="1" flipV="1">
              <a:off x="3767200" y="583921"/>
              <a:ext cx="823930" cy="2009972"/>
            </a:xfrm>
            <a:prstGeom prst="curvedConnector2">
              <a:avLst/>
            </a:prstGeom>
            <a:ln>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9" name="Connector: Curved 88">
              <a:extLst>
                <a:ext uri="{FF2B5EF4-FFF2-40B4-BE49-F238E27FC236}">
                  <a16:creationId xmlns:a16="http://schemas.microsoft.com/office/drawing/2014/main" id="{468D54E1-57AE-47F8-B332-8BB5A0FE9D77}"/>
                </a:ext>
              </a:extLst>
            </p:cNvPr>
            <p:cNvCxnSpPr>
              <a:cxnSpLocks/>
              <a:stCxn id="97" idx="3"/>
            </p:cNvCxnSpPr>
            <p:nvPr/>
          </p:nvCxnSpPr>
          <p:spPr>
            <a:xfrm>
              <a:off x="3625584" y="2185538"/>
              <a:ext cx="2389025" cy="1283149"/>
            </a:xfrm>
            <a:prstGeom prst="curvedConnector3">
              <a:avLst>
                <a:gd name="adj1" fmla="val 50000"/>
              </a:avLst>
            </a:prstGeom>
            <a:ln>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99E94346-8B72-435B-8AE4-ACF98DBF23E7}"/>
              </a:ext>
            </a:extLst>
          </p:cNvPr>
          <p:cNvSpPr/>
          <p:nvPr/>
        </p:nvSpPr>
        <p:spPr>
          <a:xfrm>
            <a:off x="229865" y="1287884"/>
            <a:ext cx="1545616" cy="461665"/>
          </a:xfrm>
          <a:prstGeom prst="rect">
            <a:avLst/>
          </a:prstGeom>
        </p:spPr>
        <p:txBody>
          <a:bodyPr wrap="none">
            <a:spAutoFit/>
          </a:bodyPr>
          <a:lstStyle/>
          <a:p>
            <a:r>
              <a:rPr lang="en-GB" sz="2400" b="1" dirty="0">
                <a:solidFill>
                  <a:schemeClr val="accent1">
                    <a:lumMod val="75000"/>
                  </a:schemeClr>
                </a:solidFill>
                <a:latin typeface="Arial Narrow" panose="020B0606020202030204" pitchFamily="34" charset="0"/>
              </a:rPr>
              <a:t>LIST model</a:t>
            </a:r>
            <a:endParaRPr lang="en-GB" sz="2400" dirty="0">
              <a:solidFill>
                <a:schemeClr val="accent1">
                  <a:lumMod val="75000"/>
                </a:schemeClr>
              </a:solidFill>
              <a:latin typeface="Arial Narrow" panose="020B0606020202030204" pitchFamily="34" charset="0"/>
            </a:endParaRPr>
          </a:p>
        </p:txBody>
      </p:sp>
      <p:sp>
        <p:nvSpPr>
          <p:cNvPr id="32" name="Rectangle 31">
            <a:extLst>
              <a:ext uri="{FF2B5EF4-FFF2-40B4-BE49-F238E27FC236}">
                <a16:creationId xmlns:a16="http://schemas.microsoft.com/office/drawing/2014/main" id="{357D996A-F979-47A3-B3EC-702529C11AEA}"/>
              </a:ext>
            </a:extLst>
          </p:cNvPr>
          <p:cNvSpPr/>
          <p:nvPr/>
        </p:nvSpPr>
        <p:spPr>
          <a:xfrm>
            <a:off x="236295" y="246285"/>
            <a:ext cx="3332294" cy="954107"/>
          </a:xfrm>
          <a:prstGeom prst="rect">
            <a:avLst/>
          </a:prstGeom>
        </p:spPr>
        <p:txBody>
          <a:bodyPr wrap="square">
            <a:spAutoFit/>
          </a:bodyPr>
          <a:lstStyle/>
          <a:p>
            <a:r>
              <a:rPr lang="en-GB" sz="2800" dirty="0">
                <a:solidFill>
                  <a:schemeClr val="accent1">
                    <a:lumMod val="75000"/>
                  </a:schemeClr>
                </a:solidFill>
                <a:latin typeface="Arial Narrow" panose="020B0606020202030204" pitchFamily="34" charset="0"/>
              </a:rPr>
              <a:t>Generative model of a single region:</a:t>
            </a:r>
            <a:endParaRPr lang="en-GB" sz="24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5290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2" name="Group 441">
            <a:extLst>
              <a:ext uri="{FF2B5EF4-FFF2-40B4-BE49-F238E27FC236}">
                <a16:creationId xmlns:a16="http://schemas.microsoft.com/office/drawing/2014/main" id="{5EB648BC-A0E5-4236-8B6C-6A7B3EB6F077}"/>
              </a:ext>
            </a:extLst>
          </p:cNvPr>
          <p:cNvGrpSpPr/>
          <p:nvPr/>
        </p:nvGrpSpPr>
        <p:grpSpPr>
          <a:xfrm>
            <a:off x="229865" y="961343"/>
            <a:ext cx="8684270" cy="4935313"/>
            <a:chOff x="229865" y="961343"/>
            <a:chExt cx="8684270" cy="4935313"/>
          </a:xfrm>
        </p:grpSpPr>
        <p:sp>
          <p:nvSpPr>
            <p:cNvPr id="342" name="TextBox 341">
              <a:extLst>
                <a:ext uri="{FF2B5EF4-FFF2-40B4-BE49-F238E27FC236}">
                  <a16:creationId xmlns:a16="http://schemas.microsoft.com/office/drawing/2014/main" id="{271A56B4-C6A6-4E7F-829C-54B6364866C2}"/>
                </a:ext>
              </a:extLst>
            </p:cNvPr>
            <p:cNvSpPr txBox="1"/>
            <p:nvPr/>
          </p:nvSpPr>
          <p:spPr>
            <a:xfrm>
              <a:off x="239420" y="2088181"/>
              <a:ext cx="1266693" cy="3600986"/>
            </a:xfrm>
            <a:prstGeom prst="rect">
              <a:avLst/>
            </a:prstGeom>
            <a:noFill/>
          </p:spPr>
          <p:txBody>
            <a:bodyPr wrap="none" rtlCol="0">
              <a:spAutoFit/>
            </a:bodyPr>
            <a:lstStyle/>
            <a:p>
              <a:r>
                <a:rPr lang="en-GB" sz="1200" b="1" dirty="0" err="1">
                  <a:solidFill>
                    <a:schemeClr val="accent2">
                      <a:lumMod val="75000"/>
                    </a:schemeClr>
                  </a:solidFill>
                  <a:latin typeface="Arial Narrow" panose="020B0606020202030204" pitchFamily="34" charset="0"/>
                </a:rPr>
                <a:t>Lh</a:t>
              </a:r>
              <a:r>
                <a:rPr lang="en-GB" sz="1200" b="1" dirty="0">
                  <a:solidFill>
                    <a:schemeClr val="accent2">
                      <a:lumMod val="75000"/>
                    </a:schemeClr>
                  </a:solidFill>
                  <a:latin typeface="Arial Narrow" panose="020B0606020202030204" pitchFamily="34" charset="0"/>
                </a:rPr>
                <a:t>: home</a:t>
              </a:r>
            </a:p>
            <a:p>
              <a:r>
                <a:rPr lang="en-GB" sz="1200" b="1" dirty="0" err="1">
                  <a:solidFill>
                    <a:schemeClr val="accent2">
                      <a:lumMod val="75000"/>
                    </a:schemeClr>
                  </a:solidFill>
                  <a:latin typeface="Arial Narrow" panose="020B0606020202030204" pitchFamily="34" charset="0"/>
                </a:rPr>
                <a:t>Lw</a:t>
              </a:r>
              <a:r>
                <a:rPr lang="en-GB" sz="1200" b="1" dirty="0">
                  <a:solidFill>
                    <a:schemeClr val="accent2">
                      <a:lumMod val="75000"/>
                    </a:schemeClr>
                  </a:solidFill>
                  <a:latin typeface="Arial Narrow" panose="020B0606020202030204" pitchFamily="34" charset="0"/>
                </a:rPr>
                <a:t>: work</a:t>
              </a:r>
            </a:p>
            <a:p>
              <a:r>
                <a:rPr lang="en-GB" sz="1200" b="1" dirty="0" err="1">
                  <a:solidFill>
                    <a:schemeClr val="accent2">
                      <a:lumMod val="75000"/>
                    </a:schemeClr>
                  </a:solidFill>
                  <a:latin typeface="Arial Narrow" panose="020B0606020202030204" pitchFamily="34" charset="0"/>
                </a:rPr>
                <a:t>Lc</a:t>
              </a:r>
              <a:r>
                <a:rPr lang="en-GB" sz="1200" b="1" dirty="0">
                  <a:solidFill>
                    <a:schemeClr val="accent2">
                      <a:lumMod val="75000"/>
                    </a:schemeClr>
                  </a:solidFill>
                  <a:latin typeface="Arial Narrow" panose="020B0606020202030204" pitchFamily="34" charset="0"/>
                </a:rPr>
                <a:t>: CCU</a:t>
              </a:r>
            </a:p>
            <a:p>
              <a:r>
                <a:rPr lang="en-GB" sz="1200" b="1" dirty="0" err="1">
                  <a:solidFill>
                    <a:schemeClr val="accent2">
                      <a:lumMod val="75000"/>
                    </a:schemeClr>
                  </a:solidFill>
                  <a:latin typeface="Arial Narrow" panose="020B0606020202030204" pitchFamily="34" charset="0"/>
                </a:rPr>
                <a:t>Lm</a:t>
              </a:r>
              <a:r>
                <a:rPr lang="en-GB" sz="1200" b="1" dirty="0">
                  <a:solidFill>
                    <a:schemeClr val="accent2">
                      <a:lumMod val="75000"/>
                    </a:schemeClr>
                  </a:solidFill>
                  <a:latin typeface="Arial Narrow" panose="020B0606020202030204" pitchFamily="34" charset="0"/>
                </a:rPr>
                <a:t>: Morgue</a:t>
              </a:r>
            </a:p>
            <a:p>
              <a:endParaRPr lang="en-GB" sz="1200" b="1" dirty="0">
                <a:solidFill>
                  <a:schemeClr val="accent1">
                    <a:lumMod val="60000"/>
                    <a:lumOff val="40000"/>
                  </a:schemeClr>
                </a:solidFill>
                <a:latin typeface="Arial Narrow" panose="020B0606020202030204" pitchFamily="34" charset="0"/>
              </a:endParaRPr>
            </a:p>
            <a:p>
              <a:r>
                <a:rPr lang="en-GB" sz="1200" b="1" dirty="0">
                  <a:solidFill>
                    <a:schemeClr val="bg2">
                      <a:lumMod val="25000"/>
                    </a:schemeClr>
                  </a:solidFill>
                  <a:latin typeface="Arial Narrow" panose="020B0606020202030204" pitchFamily="34" charset="0"/>
                </a:rPr>
                <a:t>Is: susceptible</a:t>
              </a:r>
            </a:p>
            <a:p>
              <a:r>
                <a:rPr lang="en-GB" sz="1200" b="1" dirty="0">
                  <a:solidFill>
                    <a:schemeClr val="bg2">
                      <a:lumMod val="25000"/>
                    </a:schemeClr>
                  </a:solidFill>
                  <a:latin typeface="Arial Narrow" panose="020B0606020202030204" pitchFamily="34" charset="0"/>
                </a:rPr>
                <a:t>Ii: infected</a:t>
              </a:r>
            </a:p>
            <a:p>
              <a:r>
                <a:rPr lang="en-GB" sz="1200" b="1" dirty="0" err="1">
                  <a:solidFill>
                    <a:schemeClr val="bg2">
                      <a:lumMod val="25000"/>
                    </a:schemeClr>
                  </a:solidFill>
                  <a:latin typeface="Arial Narrow" panose="020B0606020202030204" pitchFamily="34" charset="0"/>
                </a:rPr>
                <a:t>Ic</a:t>
              </a:r>
              <a:r>
                <a:rPr lang="en-GB" sz="1200" b="1" dirty="0">
                  <a:solidFill>
                    <a:schemeClr val="bg2">
                      <a:lumMod val="25000"/>
                    </a:schemeClr>
                  </a:solidFill>
                  <a:latin typeface="Arial Narrow" panose="020B0606020202030204" pitchFamily="34" charset="0"/>
                </a:rPr>
                <a:t>: contagious</a:t>
              </a:r>
            </a:p>
            <a:p>
              <a:r>
                <a:rPr lang="en-GB" sz="1200" b="1" dirty="0" err="1">
                  <a:solidFill>
                    <a:schemeClr val="bg2">
                      <a:lumMod val="25000"/>
                    </a:schemeClr>
                  </a:solidFill>
                  <a:latin typeface="Arial Narrow" panose="020B0606020202030204" pitchFamily="34" charset="0"/>
                </a:rPr>
                <a:t>Im</a:t>
              </a:r>
              <a:r>
                <a:rPr lang="en-GB" sz="1200" b="1" dirty="0">
                  <a:solidFill>
                    <a:schemeClr val="bg2">
                      <a:lumMod val="25000"/>
                    </a:schemeClr>
                  </a:solidFill>
                  <a:latin typeface="Arial Narrow" panose="020B0606020202030204" pitchFamily="34" charset="0"/>
                </a:rPr>
                <a:t>: immune</a:t>
              </a:r>
            </a:p>
            <a:p>
              <a:endParaRPr lang="en-GB" sz="1200" b="1" dirty="0">
                <a:solidFill>
                  <a:schemeClr val="accent1">
                    <a:lumMod val="60000"/>
                    <a:lumOff val="40000"/>
                  </a:schemeClr>
                </a:solidFill>
                <a:latin typeface="Arial Narrow" panose="020B0606020202030204" pitchFamily="34" charset="0"/>
              </a:endParaRPr>
            </a:p>
            <a:p>
              <a:r>
                <a:rPr lang="en-GB" sz="1200" b="1" dirty="0">
                  <a:solidFill>
                    <a:schemeClr val="accent1">
                      <a:lumMod val="75000"/>
                    </a:schemeClr>
                  </a:solidFill>
                  <a:latin typeface="Arial Narrow" panose="020B0606020202030204" pitchFamily="34" charset="0"/>
                </a:rPr>
                <a:t>Sa: asymptomatic</a:t>
              </a:r>
            </a:p>
            <a:p>
              <a:r>
                <a:rPr lang="en-GB" sz="1200" b="1" dirty="0">
                  <a:solidFill>
                    <a:schemeClr val="accent1">
                      <a:lumMod val="75000"/>
                    </a:schemeClr>
                  </a:solidFill>
                  <a:latin typeface="Arial Narrow" panose="020B0606020202030204" pitchFamily="34" charset="0"/>
                </a:rPr>
                <a:t>Ss: symptomatic</a:t>
              </a:r>
            </a:p>
            <a:p>
              <a:r>
                <a:rPr lang="en-GB" sz="1200" b="1" dirty="0">
                  <a:solidFill>
                    <a:schemeClr val="accent1">
                      <a:lumMod val="75000"/>
                    </a:schemeClr>
                  </a:solidFill>
                  <a:latin typeface="Arial Narrow" panose="020B0606020202030204" pitchFamily="34" charset="0"/>
                </a:rPr>
                <a:t>Sr: ARDS</a:t>
              </a:r>
            </a:p>
            <a:p>
              <a:r>
                <a:rPr lang="en-GB" sz="1200" b="1" dirty="0">
                  <a:solidFill>
                    <a:schemeClr val="accent1">
                      <a:lumMod val="75000"/>
                    </a:schemeClr>
                  </a:solidFill>
                  <a:latin typeface="Arial Narrow" panose="020B0606020202030204" pitchFamily="34" charset="0"/>
                </a:rPr>
                <a:t>Sd: deceased</a:t>
              </a:r>
            </a:p>
            <a:p>
              <a:endParaRPr lang="en-GB" sz="1200" b="1" dirty="0">
                <a:solidFill>
                  <a:schemeClr val="accent1">
                    <a:lumMod val="60000"/>
                    <a:lumOff val="40000"/>
                  </a:schemeClr>
                </a:solidFill>
                <a:latin typeface="Arial Narrow" panose="020B0606020202030204" pitchFamily="34" charset="0"/>
              </a:endParaRPr>
            </a:p>
            <a:p>
              <a:r>
                <a:rPr lang="en-GB" sz="1200" b="1" dirty="0">
                  <a:solidFill>
                    <a:schemeClr val="accent6">
                      <a:lumMod val="75000"/>
                    </a:schemeClr>
                  </a:solidFill>
                  <a:latin typeface="Arial Narrow" panose="020B0606020202030204" pitchFamily="34" charset="0"/>
                </a:rPr>
                <a:t>Tu: untested</a:t>
              </a:r>
            </a:p>
            <a:p>
              <a:r>
                <a:rPr lang="en-GB" sz="1200" b="1" dirty="0">
                  <a:solidFill>
                    <a:schemeClr val="accent6">
                      <a:lumMod val="75000"/>
                    </a:schemeClr>
                  </a:solidFill>
                  <a:latin typeface="Arial Narrow" panose="020B0606020202030204" pitchFamily="34" charset="0"/>
                </a:rPr>
                <a:t>Tw: weighting</a:t>
              </a:r>
            </a:p>
            <a:p>
              <a:r>
                <a:rPr lang="en-GB" sz="1200" b="1" dirty="0">
                  <a:solidFill>
                    <a:schemeClr val="accent6">
                      <a:lumMod val="75000"/>
                    </a:schemeClr>
                  </a:solidFill>
                  <a:latin typeface="Arial Narrow" panose="020B0606020202030204" pitchFamily="34" charset="0"/>
                </a:rPr>
                <a:t>T+: positive</a:t>
              </a:r>
            </a:p>
            <a:p>
              <a:r>
                <a:rPr lang="en-GB" sz="1200" b="1" dirty="0">
                  <a:solidFill>
                    <a:schemeClr val="accent6">
                      <a:lumMod val="75000"/>
                    </a:schemeClr>
                  </a:solidFill>
                  <a:latin typeface="Arial Narrow" panose="020B0606020202030204" pitchFamily="34" charset="0"/>
                </a:rPr>
                <a:t>T-: negative</a:t>
              </a:r>
              <a:endParaRPr lang="en-GB" b="1" dirty="0">
                <a:solidFill>
                  <a:schemeClr val="accent6">
                    <a:lumMod val="75000"/>
                  </a:schemeClr>
                </a:solidFill>
                <a:latin typeface="Arial Narrow" panose="020B0606020202030204" pitchFamily="34" charset="0"/>
              </a:endParaRPr>
            </a:p>
          </p:txBody>
        </p:sp>
        <p:grpSp>
          <p:nvGrpSpPr>
            <p:cNvPr id="14" name="Group 13">
              <a:extLst>
                <a:ext uri="{FF2B5EF4-FFF2-40B4-BE49-F238E27FC236}">
                  <a16:creationId xmlns:a16="http://schemas.microsoft.com/office/drawing/2014/main" id="{964883AF-5F91-4A73-8995-8243FE68CFD7}"/>
                </a:ext>
              </a:extLst>
            </p:cNvPr>
            <p:cNvGrpSpPr/>
            <p:nvPr/>
          </p:nvGrpSpPr>
          <p:grpSpPr>
            <a:xfrm>
              <a:off x="2453958" y="3158341"/>
              <a:ext cx="973412" cy="846882"/>
              <a:chOff x="2147969" y="2810140"/>
              <a:chExt cx="1507010" cy="1311120"/>
            </a:xfrm>
          </p:grpSpPr>
          <p:sp>
            <p:nvSpPr>
              <p:cNvPr id="36" name="TextBox 35">
                <a:extLst>
                  <a:ext uri="{FF2B5EF4-FFF2-40B4-BE49-F238E27FC236}">
                    <a16:creationId xmlns:a16="http://schemas.microsoft.com/office/drawing/2014/main" id="{D57CEE90-515E-47CF-B84F-4E7294820DE2}"/>
                  </a:ext>
                </a:extLst>
              </p:cNvPr>
              <p:cNvSpPr txBox="1"/>
              <p:nvPr/>
            </p:nvSpPr>
            <p:spPr>
              <a:xfrm>
                <a:off x="3123393" y="3274237"/>
                <a:ext cx="531586" cy="393106"/>
              </a:xfrm>
              <a:prstGeom prst="rect">
                <a:avLst/>
              </a:prstGeom>
              <a:noFill/>
            </p:spPr>
            <p:txBody>
              <a:bodyPr wrap="none" rtlCol="0">
                <a:spAutoFit/>
              </a:bodyPr>
              <a:lstStyle/>
              <a:p>
                <a:pPr algn="ctr"/>
                <a:r>
                  <a:rPr lang="en-GB" sz="1050" b="1" dirty="0" err="1">
                    <a:latin typeface="Arial Narrow" panose="020B0606020202030204" pitchFamily="34" charset="0"/>
                  </a:rPr>
                  <a:t>Lw</a:t>
                </a:r>
                <a:endParaRPr lang="en-GB" sz="1400" b="1" dirty="0">
                  <a:latin typeface="Arial Narrow" panose="020B0606020202030204" pitchFamily="34" charset="0"/>
                </a:endParaRPr>
              </a:p>
            </p:txBody>
          </p:sp>
          <p:sp>
            <p:nvSpPr>
              <p:cNvPr id="40" name="TextBox 39">
                <a:extLst>
                  <a:ext uri="{FF2B5EF4-FFF2-40B4-BE49-F238E27FC236}">
                    <a16:creationId xmlns:a16="http://schemas.microsoft.com/office/drawing/2014/main" id="{38EECB1D-DF8A-4F7E-89A4-DE50C5B5897B}"/>
                  </a:ext>
                </a:extLst>
              </p:cNvPr>
              <p:cNvSpPr txBox="1"/>
              <p:nvPr/>
            </p:nvSpPr>
            <p:spPr>
              <a:xfrm>
                <a:off x="2147969" y="3274237"/>
                <a:ext cx="539032" cy="393106"/>
              </a:xfrm>
              <a:prstGeom prst="rect">
                <a:avLst/>
              </a:prstGeom>
              <a:noFill/>
            </p:spPr>
            <p:txBody>
              <a:bodyPr wrap="none" rtlCol="0">
                <a:spAutoFit/>
              </a:bodyPr>
              <a:lstStyle/>
              <a:p>
                <a:pPr algn="ctr"/>
                <a:r>
                  <a:rPr lang="en-GB" sz="1050" b="1" dirty="0" err="1">
                    <a:latin typeface="Arial Narrow" panose="020B0606020202030204" pitchFamily="34" charset="0"/>
                  </a:rPr>
                  <a:t>Lm</a:t>
                </a:r>
                <a:endParaRPr lang="en-GB" sz="1400" b="1" dirty="0">
                  <a:latin typeface="Arial Narrow" panose="020B0606020202030204" pitchFamily="34" charset="0"/>
                </a:endParaRPr>
              </a:p>
            </p:txBody>
          </p:sp>
          <p:sp>
            <p:nvSpPr>
              <p:cNvPr id="3" name="TextBox 2">
                <a:extLst>
                  <a:ext uri="{FF2B5EF4-FFF2-40B4-BE49-F238E27FC236}">
                    <a16:creationId xmlns:a16="http://schemas.microsoft.com/office/drawing/2014/main" id="{E74E6DBB-438D-4CF7-A2A0-CE96E44C1158}"/>
                  </a:ext>
                </a:extLst>
              </p:cNvPr>
              <p:cNvSpPr txBox="1"/>
              <p:nvPr/>
            </p:nvSpPr>
            <p:spPr>
              <a:xfrm>
                <a:off x="2651605" y="2810140"/>
                <a:ext cx="494361" cy="393106"/>
              </a:xfrm>
              <a:prstGeom prst="rect">
                <a:avLst/>
              </a:prstGeom>
              <a:noFill/>
            </p:spPr>
            <p:txBody>
              <a:bodyPr wrap="none" rtlCol="0">
                <a:spAutoFit/>
              </a:bodyPr>
              <a:lstStyle/>
              <a:p>
                <a:pPr algn="ctr"/>
                <a:r>
                  <a:rPr lang="en-GB" sz="1050" b="1" dirty="0" err="1">
                    <a:latin typeface="Arial Narrow" panose="020B0606020202030204" pitchFamily="34" charset="0"/>
                  </a:rPr>
                  <a:t>Lh</a:t>
                </a:r>
                <a:endParaRPr lang="en-GB" sz="1400" b="1" dirty="0">
                  <a:latin typeface="Arial Narrow" panose="020B0606020202030204" pitchFamily="34" charset="0"/>
                </a:endParaRPr>
              </a:p>
            </p:txBody>
          </p:sp>
          <p:sp>
            <p:nvSpPr>
              <p:cNvPr id="39" name="TextBox 38">
                <a:extLst>
                  <a:ext uri="{FF2B5EF4-FFF2-40B4-BE49-F238E27FC236}">
                    <a16:creationId xmlns:a16="http://schemas.microsoft.com/office/drawing/2014/main" id="{6FE61FE9-04E3-46CE-9B40-C4B8D365A489}"/>
                  </a:ext>
                </a:extLst>
              </p:cNvPr>
              <p:cNvSpPr txBox="1"/>
              <p:nvPr/>
            </p:nvSpPr>
            <p:spPr>
              <a:xfrm>
                <a:off x="2656567" y="3728154"/>
                <a:ext cx="484433" cy="393106"/>
              </a:xfrm>
              <a:prstGeom prst="rect">
                <a:avLst/>
              </a:prstGeom>
              <a:noFill/>
            </p:spPr>
            <p:txBody>
              <a:bodyPr wrap="none" rtlCol="0">
                <a:spAutoFit/>
              </a:bodyPr>
              <a:lstStyle/>
              <a:p>
                <a:pPr algn="ctr"/>
                <a:r>
                  <a:rPr lang="en-GB" sz="1050" b="1" dirty="0" err="1">
                    <a:latin typeface="Arial Narrow" panose="020B0606020202030204" pitchFamily="34" charset="0"/>
                  </a:rPr>
                  <a:t>Lc</a:t>
                </a:r>
                <a:endParaRPr lang="en-GB" sz="1400" b="1" dirty="0">
                  <a:latin typeface="Arial Narrow" panose="020B0606020202030204" pitchFamily="34" charset="0"/>
                </a:endParaRPr>
              </a:p>
            </p:txBody>
          </p:sp>
          <p:cxnSp>
            <p:nvCxnSpPr>
              <p:cNvPr id="62" name="Connector: Curved 61">
                <a:extLst>
                  <a:ext uri="{FF2B5EF4-FFF2-40B4-BE49-F238E27FC236}">
                    <a16:creationId xmlns:a16="http://schemas.microsoft.com/office/drawing/2014/main" id="{19859445-58B0-40F8-A77C-AD56DA71708B}"/>
                  </a:ext>
                </a:extLst>
              </p:cNvPr>
              <p:cNvCxnSpPr>
                <a:cxnSpLocks/>
                <a:stCxn id="36" idx="1"/>
                <a:endCxn id="3" idx="2"/>
              </p:cNvCxnSpPr>
              <p:nvPr/>
            </p:nvCxnSpPr>
            <p:spPr>
              <a:xfrm rot="10800000">
                <a:off x="2898788" y="3203247"/>
                <a:ext cx="224607" cy="267544"/>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AEB0DF2-DAC5-4509-8DF9-D0941C17A4D1}"/>
                </a:ext>
              </a:extLst>
            </p:cNvPr>
            <p:cNvGrpSpPr/>
            <p:nvPr/>
          </p:nvGrpSpPr>
          <p:grpSpPr>
            <a:xfrm>
              <a:off x="4336352" y="3158341"/>
              <a:ext cx="973412" cy="846882"/>
              <a:chOff x="2147969" y="2810140"/>
              <a:chExt cx="1507010" cy="1311120"/>
            </a:xfrm>
          </p:grpSpPr>
          <p:sp>
            <p:nvSpPr>
              <p:cNvPr id="64" name="TextBox 63">
                <a:extLst>
                  <a:ext uri="{FF2B5EF4-FFF2-40B4-BE49-F238E27FC236}">
                    <a16:creationId xmlns:a16="http://schemas.microsoft.com/office/drawing/2014/main" id="{A902A95C-F4A3-43BE-9483-1E4DB55296C3}"/>
                  </a:ext>
                </a:extLst>
              </p:cNvPr>
              <p:cNvSpPr txBox="1"/>
              <p:nvPr/>
            </p:nvSpPr>
            <p:spPr>
              <a:xfrm>
                <a:off x="3123394" y="3262138"/>
                <a:ext cx="531585" cy="393106"/>
              </a:xfrm>
              <a:prstGeom prst="rect">
                <a:avLst/>
              </a:prstGeom>
              <a:noFill/>
            </p:spPr>
            <p:txBody>
              <a:bodyPr wrap="none" rtlCol="0">
                <a:spAutoFit/>
              </a:bodyPr>
              <a:lstStyle/>
              <a:p>
                <a:pPr algn="ctr"/>
                <a:r>
                  <a:rPr lang="en-GB" sz="1050" b="1" dirty="0" err="1">
                    <a:latin typeface="Arial Narrow" panose="020B0606020202030204" pitchFamily="34" charset="0"/>
                  </a:rPr>
                  <a:t>Lw</a:t>
                </a:r>
                <a:endParaRPr lang="en-GB" sz="1400" b="1" dirty="0">
                  <a:latin typeface="Arial Narrow" panose="020B0606020202030204" pitchFamily="34" charset="0"/>
                </a:endParaRPr>
              </a:p>
            </p:txBody>
          </p:sp>
          <p:sp>
            <p:nvSpPr>
              <p:cNvPr id="66" name="TextBox 65">
                <a:extLst>
                  <a:ext uri="{FF2B5EF4-FFF2-40B4-BE49-F238E27FC236}">
                    <a16:creationId xmlns:a16="http://schemas.microsoft.com/office/drawing/2014/main" id="{C7819E12-6C9D-4A33-B999-5431873AD0F1}"/>
                  </a:ext>
                </a:extLst>
              </p:cNvPr>
              <p:cNvSpPr txBox="1"/>
              <p:nvPr/>
            </p:nvSpPr>
            <p:spPr>
              <a:xfrm>
                <a:off x="2147969" y="3274237"/>
                <a:ext cx="539032" cy="393106"/>
              </a:xfrm>
              <a:prstGeom prst="rect">
                <a:avLst/>
              </a:prstGeom>
              <a:noFill/>
            </p:spPr>
            <p:txBody>
              <a:bodyPr wrap="none" rtlCol="0">
                <a:spAutoFit/>
              </a:bodyPr>
              <a:lstStyle/>
              <a:p>
                <a:pPr algn="ctr"/>
                <a:r>
                  <a:rPr lang="en-GB" sz="1050" b="1" dirty="0" err="1">
                    <a:latin typeface="Arial Narrow" panose="020B0606020202030204" pitchFamily="34" charset="0"/>
                  </a:rPr>
                  <a:t>Lm</a:t>
                </a:r>
                <a:endParaRPr lang="en-GB" sz="1400" b="1" dirty="0">
                  <a:latin typeface="Arial Narrow" panose="020B0606020202030204" pitchFamily="34" charset="0"/>
                </a:endParaRPr>
              </a:p>
            </p:txBody>
          </p:sp>
          <p:cxnSp>
            <p:nvCxnSpPr>
              <p:cNvPr id="67" name="Connector: Curved 66">
                <a:extLst>
                  <a:ext uri="{FF2B5EF4-FFF2-40B4-BE49-F238E27FC236}">
                    <a16:creationId xmlns:a16="http://schemas.microsoft.com/office/drawing/2014/main" id="{00ACB551-D4FD-47E3-9A4E-624ADD300791}"/>
                  </a:ext>
                </a:extLst>
              </p:cNvPr>
              <p:cNvCxnSpPr>
                <a:cxnSpLocks/>
                <a:stCxn id="72" idx="1"/>
                <a:endCxn id="66" idx="2"/>
              </p:cNvCxnSpPr>
              <p:nvPr/>
            </p:nvCxnSpPr>
            <p:spPr>
              <a:xfrm rot="10800000">
                <a:off x="2417486" y="3667345"/>
                <a:ext cx="239081" cy="257364"/>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25C0D4BB-F79B-4AC5-A950-4AF8215EE484}"/>
                  </a:ext>
                </a:extLst>
              </p:cNvPr>
              <p:cNvSpPr txBox="1"/>
              <p:nvPr/>
            </p:nvSpPr>
            <p:spPr>
              <a:xfrm>
                <a:off x="2651605" y="2810140"/>
                <a:ext cx="494361" cy="393106"/>
              </a:xfrm>
              <a:prstGeom prst="rect">
                <a:avLst/>
              </a:prstGeom>
              <a:noFill/>
            </p:spPr>
            <p:txBody>
              <a:bodyPr wrap="none" rtlCol="0">
                <a:spAutoFit/>
              </a:bodyPr>
              <a:lstStyle/>
              <a:p>
                <a:pPr algn="ctr"/>
                <a:r>
                  <a:rPr lang="en-GB" sz="1050" b="1" dirty="0" err="1">
                    <a:latin typeface="Arial Narrow" panose="020B0606020202030204" pitchFamily="34" charset="0"/>
                  </a:rPr>
                  <a:t>Lh</a:t>
                </a:r>
                <a:endParaRPr lang="en-GB" sz="1400" b="1" dirty="0">
                  <a:latin typeface="Arial Narrow" panose="020B0606020202030204" pitchFamily="34" charset="0"/>
                </a:endParaRPr>
              </a:p>
            </p:txBody>
          </p:sp>
          <p:sp>
            <p:nvSpPr>
              <p:cNvPr id="72" name="TextBox 71">
                <a:extLst>
                  <a:ext uri="{FF2B5EF4-FFF2-40B4-BE49-F238E27FC236}">
                    <a16:creationId xmlns:a16="http://schemas.microsoft.com/office/drawing/2014/main" id="{5D63E7E4-8A0E-4D00-AFA1-A34853D983EB}"/>
                  </a:ext>
                </a:extLst>
              </p:cNvPr>
              <p:cNvSpPr txBox="1"/>
              <p:nvPr/>
            </p:nvSpPr>
            <p:spPr>
              <a:xfrm>
                <a:off x="2656567" y="3728154"/>
                <a:ext cx="484433" cy="393106"/>
              </a:xfrm>
              <a:prstGeom prst="rect">
                <a:avLst/>
              </a:prstGeom>
              <a:noFill/>
            </p:spPr>
            <p:txBody>
              <a:bodyPr wrap="none" rtlCol="0">
                <a:spAutoFit/>
              </a:bodyPr>
              <a:lstStyle/>
              <a:p>
                <a:pPr algn="ctr"/>
                <a:r>
                  <a:rPr lang="en-GB" sz="1050" b="1" dirty="0" err="1">
                    <a:latin typeface="Arial Narrow" panose="020B0606020202030204" pitchFamily="34" charset="0"/>
                  </a:rPr>
                  <a:t>Lc</a:t>
                </a:r>
                <a:endParaRPr lang="en-GB" sz="1400" b="1" dirty="0">
                  <a:latin typeface="Arial Narrow" panose="020B0606020202030204" pitchFamily="34" charset="0"/>
                </a:endParaRPr>
              </a:p>
            </p:txBody>
          </p:sp>
          <p:cxnSp>
            <p:nvCxnSpPr>
              <p:cNvPr id="73" name="Connector: Curved 72">
                <a:extLst>
                  <a:ext uri="{FF2B5EF4-FFF2-40B4-BE49-F238E27FC236}">
                    <a16:creationId xmlns:a16="http://schemas.microsoft.com/office/drawing/2014/main" id="{9BFFE812-F84E-4A6C-B6B0-10AA88D27131}"/>
                  </a:ext>
                </a:extLst>
              </p:cNvPr>
              <p:cNvCxnSpPr>
                <a:cxnSpLocks/>
                <a:stCxn id="64" idx="1"/>
                <a:endCxn id="66" idx="3"/>
              </p:cNvCxnSpPr>
              <p:nvPr/>
            </p:nvCxnSpPr>
            <p:spPr>
              <a:xfrm rot="10800000" flipV="1">
                <a:off x="2687001" y="3458690"/>
                <a:ext cx="436393" cy="12099"/>
              </a:xfrm>
              <a:prstGeom prst="curved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CEC270A3-CC25-4634-AF98-B34E4FE0A85D}"/>
                </a:ext>
              </a:extLst>
            </p:cNvPr>
            <p:cNvGrpSpPr/>
            <p:nvPr/>
          </p:nvGrpSpPr>
          <p:grpSpPr>
            <a:xfrm>
              <a:off x="3395155" y="3158341"/>
              <a:ext cx="973412" cy="846882"/>
              <a:chOff x="2147969" y="2810140"/>
              <a:chExt cx="1507010" cy="1311120"/>
            </a:xfrm>
          </p:grpSpPr>
          <p:sp>
            <p:nvSpPr>
              <p:cNvPr id="83" name="TextBox 82">
                <a:extLst>
                  <a:ext uri="{FF2B5EF4-FFF2-40B4-BE49-F238E27FC236}">
                    <a16:creationId xmlns:a16="http://schemas.microsoft.com/office/drawing/2014/main" id="{BDD0A611-A915-4386-A304-D11CBA04ABA2}"/>
                  </a:ext>
                </a:extLst>
              </p:cNvPr>
              <p:cNvSpPr txBox="1"/>
              <p:nvPr/>
            </p:nvSpPr>
            <p:spPr>
              <a:xfrm>
                <a:off x="3123392" y="3274237"/>
                <a:ext cx="531587" cy="393106"/>
              </a:xfrm>
              <a:prstGeom prst="rect">
                <a:avLst/>
              </a:prstGeom>
              <a:noFill/>
            </p:spPr>
            <p:txBody>
              <a:bodyPr wrap="none" rtlCol="0">
                <a:spAutoFit/>
              </a:bodyPr>
              <a:lstStyle/>
              <a:p>
                <a:pPr algn="ctr"/>
                <a:r>
                  <a:rPr lang="en-GB" sz="1050" b="1" dirty="0" err="1">
                    <a:latin typeface="Arial Narrow" panose="020B0606020202030204" pitchFamily="34" charset="0"/>
                  </a:rPr>
                  <a:t>Lw</a:t>
                </a:r>
                <a:endParaRPr lang="en-GB" sz="1400" b="1" dirty="0">
                  <a:latin typeface="Arial Narrow" panose="020B0606020202030204" pitchFamily="34" charset="0"/>
                </a:endParaRPr>
              </a:p>
            </p:txBody>
          </p:sp>
          <p:sp>
            <p:nvSpPr>
              <p:cNvPr id="104" name="TextBox 103">
                <a:extLst>
                  <a:ext uri="{FF2B5EF4-FFF2-40B4-BE49-F238E27FC236}">
                    <a16:creationId xmlns:a16="http://schemas.microsoft.com/office/drawing/2014/main" id="{ECF92772-0140-4024-A697-BBB0A0E2E3A6}"/>
                  </a:ext>
                </a:extLst>
              </p:cNvPr>
              <p:cNvSpPr txBox="1"/>
              <p:nvPr/>
            </p:nvSpPr>
            <p:spPr>
              <a:xfrm>
                <a:off x="2147969" y="3274237"/>
                <a:ext cx="539032" cy="393106"/>
              </a:xfrm>
              <a:prstGeom prst="rect">
                <a:avLst/>
              </a:prstGeom>
              <a:noFill/>
            </p:spPr>
            <p:txBody>
              <a:bodyPr wrap="none" rtlCol="0">
                <a:spAutoFit/>
              </a:bodyPr>
              <a:lstStyle/>
              <a:p>
                <a:pPr algn="ctr"/>
                <a:r>
                  <a:rPr lang="en-GB" sz="1050" b="1" dirty="0" err="1">
                    <a:latin typeface="Arial Narrow" panose="020B0606020202030204" pitchFamily="34" charset="0"/>
                  </a:rPr>
                  <a:t>Lm</a:t>
                </a:r>
                <a:endParaRPr lang="en-GB" sz="1400" b="1" dirty="0">
                  <a:latin typeface="Arial Narrow" panose="020B0606020202030204" pitchFamily="34" charset="0"/>
                </a:endParaRPr>
              </a:p>
            </p:txBody>
          </p:sp>
          <p:cxnSp>
            <p:nvCxnSpPr>
              <p:cNvPr id="106" name="Connector: Curved 105">
                <a:extLst>
                  <a:ext uri="{FF2B5EF4-FFF2-40B4-BE49-F238E27FC236}">
                    <a16:creationId xmlns:a16="http://schemas.microsoft.com/office/drawing/2014/main" id="{00A82632-502F-4C65-8E32-6FBE800D8778}"/>
                  </a:ext>
                </a:extLst>
              </p:cNvPr>
              <p:cNvCxnSpPr>
                <a:cxnSpLocks/>
                <a:stCxn id="83" idx="2"/>
                <a:endCxn id="109" idx="3"/>
              </p:cNvCxnSpPr>
              <p:nvPr/>
            </p:nvCxnSpPr>
            <p:spPr>
              <a:xfrm rot="5400000">
                <a:off x="3136412" y="3671932"/>
                <a:ext cx="257364" cy="248186"/>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7DC8FD93-9A78-453B-9D48-B23924D0C185}"/>
                  </a:ext>
                </a:extLst>
              </p:cNvPr>
              <p:cNvSpPr txBox="1"/>
              <p:nvPr/>
            </p:nvSpPr>
            <p:spPr>
              <a:xfrm>
                <a:off x="2651605" y="2810140"/>
                <a:ext cx="494361" cy="393106"/>
              </a:xfrm>
              <a:prstGeom prst="rect">
                <a:avLst/>
              </a:prstGeom>
              <a:noFill/>
            </p:spPr>
            <p:txBody>
              <a:bodyPr wrap="none" rtlCol="0">
                <a:spAutoFit/>
              </a:bodyPr>
              <a:lstStyle/>
              <a:p>
                <a:pPr algn="ctr"/>
                <a:r>
                  <a:rPr lang="en-GB" sz="1050" b="1" dirty="0" err="1">
                    <a:latin typeface="Arial Narrow" panose="020B0606020202030204" pitchFamily="34" charset="0"/>
                  </a:rPr>
                  <a:t>Lh</a:t>
                </a:r>
                <a:endParaRPr lang="en-GB" sz="1400" b="1" dirty="0">
                  <a:latin typeface="Arial Narrow" panose="020B0606020202030204" pitchFamily="34" charset="0"/>
                </a:endParaRPr>
              </a:p>
            </p:txBody>
          </p:sp>
          <p:sp>
            <p:nvSpPr>
              <p:cNvPr id="109" name="TextBox 108">
                <a:extLst>
                  <a:ext uri="{FF2B5EF4-FFF2-40B4-BE49-F238E27FC236}">
                    <a16:creationId xmlns:a16="http://schemas.microsoft.com/office/drawing/2014/main" id="{5C3B2385-2766-49FB-B596-4C51A143E95E}"/>
                  </a:ext>
                </a:extLst>
              </p:cNvPr>
              <p:cNvSpPr txBox="1"/>
              <p:nvPr/>
            </p:nvSpPr>
            <p:spPr>
              <a:xfrm>
                <a:off x="2656567" y="3728154"/>
                <a:ext cx="484433" cy="393106"/>
              </a:xfrm>
              <a:prstGeom prst="rect">
                <a:avLst/>
              </a:prstGeom>
              <a:noFill/>
            </p:spPr>
            <p:txBody>
              <a:bodyPr wrap="none" rtlCol="0">
                <a:spAutoFit/>
              </a:bodyPr>
              <a:lstStyle/>
              <a:p>
                <a:pPr algn="ctr"/>
                <a:r>
                  <a:rPr lang="en-GB" sz="1050" b="1" dirty="0" err="1">
                    <a:latin typeface="Arial Narrow" panose="020B0606020202030204" pitchFamily="34" charset="0"/>
                  </a:rPr>
                  <a:t>Lc</a:t>
                </a:r>
                <a:endParaRPr lang="en-GB" sz="1400" b="1" dirty="0">
                  <a:latin typeface="Arial Narrow" panose="020B0606020202030204" pitchFamily="34" charset="0"/>
                </a:endParaRPr>
              </a:p>
            </p:txBody>
          </p:sp>
          <p:cxnSp>
            <p:nvCxnSpPr>
              <p:cNvPr id="111" name="Connector: Curved 110">
                <a:extLst>
                  <a:ext uri="{FF2B5EF4-FFF2-40B4-BE49-F238E27FC236}">
                    <a16:creationId xmlns:a16="http://schemas.microsoft.com/office/drawing/2014/main" id="{667F4C0D-A867-4986-8C2E-DC0399662D16}"/>
                  </a:ext>
                </a:extLst>
              </p:cNvPr>
              <p:cNvCxnSpPr>
                <a:cxnSpLocks/>
                <a:stCxn id="108" idx="2"/>
                <a:endCxn id="109" idx="0"/>
              </p:cNvCxnSpPr>
              <p:nvPr/>
            </p:nvCxnSpPr>
            <p:spPr>
              <a:xfrm rot="5400000">
                <a:off x="2636331" y="3465698"/>
                <a:ext cx="524908" cy="3"/>
              </a:xfrm>
              <a:prstGeom prst="curvedConnector3">
                <a:avLst>
                  <a:gd name="adj1" fmla="val 50000"/>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4651F0F5-8696-4EDA-9696-03C099BF499C}"/>
                </a:ext>
              </a:extLst>
            </p:cNvPr>
            <p:cNvGrpSpPr/>
            <p:nvPr/>
          </p:nvGrpSpPr>
          <p:grpSpPr>
            <a:xfrm>
              <a:off x="1512762" y="3158341"/>
              <a:ext cx="973412" cy="846882"/>
              <a:chOff x="2147969" y="2810140"/>
              <a:chExt cx="1507010" cy="1311120"/>
            </a:xfrm>
          </p:grpSpPr>
          <p:sp>
            <p:nvSpPr>
              <p:cNvPr id="113" name="TextBox 112">
                <a:extLst>
                  <a:ext uri="{FF2B5EF4-FFF2-40B4-BE49-F238E27FC236}">
                    <a16:creationId xmlns:a16="http://schemas.microsoft.com/office/drawing/2014/main" id="{E9D614C3-5983-4EE3-854A-30249CAED9B1}"/>
                  </a:ext>
                </a:extLst>
              </p:cNvPr>
              <p:cNvSpPr txBox="1"/>
              <p:nvPr/>
            </p:nvSpPr>
            <p:spPr>
              <a:xfrm>
                <a:off x="3123392" y="3274237"/>
                <a:ext cx="531587" cy="393106"/>
              </a:xfrm>
              <a:prstGeom prst="rect">
                <a:avLst/>
              </a:prstGeom>
              <a:noFill/>
            </p:spPr>
            <p:txBody>
              <a:bodyPr wrap="none" rtlCol="0">
                <a:spAutoFit/>
              </a:bodyPr>
              <a:lstStyle/>
              <a:p>
                <a:pPr algn="ctr"/>
                <a:r>
                  <a:rPr lang="en-GB" sz="1050" b="1" dirty="0" err="1">
                    <a:latin typeface="Arial Narrow" panose="020B0606020202030204" pitchFamily="34" charset="0"/>
                  </a:rPr>
                  <a:t>Lw</a:t>
                </a:r>
                <a:endParaRPr lang="en-GB" sz="1400" b="1" dirty="0">
                  <a:latin typeface="Arial Narrow" panose="020B0606020202030204" pitchFamily="34" charset="0"/>
                </a:endParaRPr>
              </a:p>
            </p:txBody>
          </p:sp>
          <p:sp>
            <p:nvSpPr>
              <p:cNvPr id="114" name="TextBox 113">
                <a:extLst>
                  <a:ext uri="{FF2B5EF4-FFF2-40B4-BE49-F238E27FC236}">
                    <a16:creationId xmlns:a16="http://schemas.microsoft.com/office/drawing/2014/main" id="{2B1E4397-DD89-4A66-BED1-537458A935F0}"/>
                  </a:ext>
                </a:extLst>
              </p:cNvPr>
              <p:cNvSpPr txBox="1"/>
              <p:nvPr/>
            </p:nvSpPr>
            <p:spPr>
              <a:xfrm>
                <a:off x="2147969" y="3274237"/>
                <a:ext cx="539032" cy="393106"/>
              </a:xfrm>
              <a:prstGeom prst="rect">
                <a:avLst/>
              </a:prstGeom>
              <a:noFill/>
            </p:spPr>
            <p:txBody>
              <a:bodyPr wrap="none" rtlCol="0">
                <a:spAutoFit/>
              </a:bodyPr>
              <a:lstStyle/>
              <a:p>
                <a:pPr algn="ctr"/>
                <a:r>
                  <a:rPr lang="en-GB" sz="1050" b="1" dirty="0" err="1">
                    <a:latin typeface="Arial Narrow" panose="020B0606020202030204" pitchFamily="34" charset="0"/>
                  </a:rPr>
                  <a:t>Lm</a:t>
                </a:r>
                <a:endParaRPr lang="en-GB" sz="1400" b="1" dirty="0">
                  <a:latin typeface="Arial Narrow" panose="020B0606020202030204" pitchFamily="34" charset="0"/>
                </a:endParaRPr>
              </a:p>
            </p:txBody>
          </p:sp>
          <p:cxnSp>
            <p:nvCxnSpPr>
              <p:cNvPr id="117" name="Connector: Curved 116">
                <a:extLst>
                  <a:ext uri="{FF2B5EF4-FFF2-40B4-BE49-F238E27FC236}">
                    <a16:creationId xmlns:a16="http://schemas.microsoft.com/office/drawing/2014/main" id="{A35F72BE-096C-43EA-B9E7-BC65FB480EE0}"/>
                  </a:ext>
                </a:extLst>
              </p:cNvPr>
              <p:cNvCxnSpPr>
                <a:cxnSpLocks/>
                <a:stCxn id="118" idx="3"/>
                <a:endCxn id="113" idx="0"/>
              </p:cNvCxnSpPr>
              <p:nvPr/>
            </p:nvCxnSpPr>
            <p:spPr>
              <a:xfrm>
                <a:off x="3145966" y="3006693"/>
                <a:ext cx="243219" cy="267544"/>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E55A800A-4A33-449D-91FF-DD6DA9EC919B}"/>
                  </a:ext>
                </a:extLst>
              </p:cNvPr>
              <p:cNvSpPr txBox="1"/>
              <p:nvPr/>
            </p:nvSpPr>
            <p:spPr>
              <a:xfrm>
                <a:off x="2651605" y="2810140"/>
                <a:ext cx="494361" cy="393106"/>
              </a:xfrm>
              <a:prstGeom prst="rect">
                <a:avLst/>
              </a:prstGeom>
              <a:noFill/>
            </p:spPr>
            <p:txBody>
              <a:bodyPr wrap="none" rtlCol="0">
                <a:spAutoFit/>
              </a:bodyPr>
              <a:lstStyle/>
              <a:p>
                <a:pPr algn="ctr"/>
                <a:r>
                  <a:rPr lang="en-GB" sz="1050" b="1" dirty="0" err="1">
                    <a:latin typeface="Arial Narrow" panose="020B0606020202030204" pitchFamily="34" charset="0"/>
                  </a:rPr>
                  <a:t>Lh</a:t>
                </a:r>
                <a:endParaRPr lang="en-GB"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32BB2045-9E9D-4694-9A99-2C4920FD28FA}"/>
                  </a:ext>
                </a:extLst>
              </p:cNvPr>
              <p:cNvSpPr txBox="1"/>
              <p:nvPr/>
            </p:nvSpPr>
            <p:spPr>
              <a:xfrm>
                <a:off x="2656567" y="3728154"/>
                <a:ext cx="484433" cy="393106"/>
              </a:xfrm>
              <a:prstGeom prst="rect">
                <a:avLst/>
              </a:prstGeom>
              <a:noFill/>
            </p:spPr>
            <p:txBody>
              <a:bodyPr wrap="none" rtlCol="0">
                <a:spAutoFit/>
              </a:bodyPr>
              <a:lstStyle/>
              <a:p>
                <a:pPr algn="ctr"/>
                <a:r>
                  <a:rPr lang="en-GB" sz="1050" b="1" dirty="0" err="1">
                    <a:latin typeface="Arial Narrow" panose="020B0606020202030204" pitchFamily="34" charset="0"/>
                  </a:rPr>
                  <a:t>Lc</a:t>
                </a:r>
                <a:endParaRPr lang="en-GB" sz="1400" b="1" dirty="0">
                  <a:latin typeface="Arial Narrow" panose="020B0606020202030204" pitchFamily="34" charset="0"/>
                </a:endParaRPr>
              </a:p>
            </p:txBody>
          </p:sp>
          <p:cxnSp>
            <p:nvCxnSpPr>
              <p:cNvPr id="120" name="Connector: Curved 119">
                <a:extLst>
                  <a:ext uri="{FF2B5EF4-FFF2-40B4-BE49-F238E27FC236}">
                    <a16:creationId xmlns:a16="http://schemas.microsoft.com/office/drawing/2014/main" id="{C9EECB12-A57A-4E81-86B8-4195092A7DD7}"/>
                  </a:ext>
                </a:extLst>
              </p:cNvPr>
              <p:cNvCxnSpPr>
                <a:cxnSpLocks/>
                <a:stCxn id="113" idx="1"/>
                <a:endCxn id="118" idx="2"/>
              </p:cNvCxnSpPr>
              <p:nvPr/>
            </p:nvCxnSpPr>
            <p:spPr>
              <a:xfrm rot="10800000">
                <a:off x="2898786" y="3203247"/>
                <a:ext cx="224606" cy="267544"/>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4" name="Connector: Curved 133">
              <a:extLst>
                <a:ext uri="{FF2B5EF4-FFF2-40B4-BE49-F238E27FC236}">
                  <a16:creationId xmlns:a16="http://schemas.microsoft.com/office/drawing/2014/main" id="{13895689-91BE-4F54-821C-465C91D40856}"/>
                </a:ext>
              </a:extLst>
            </p:cNvPr>
            <p:cNvCxnSpPr>
              <a:cxnSpLocks/>
              <a:stCxn id="119" idx="0"/>
              <a:endCxn id="118" idx="2"/>
            </p:cNvCxnSpPr>
            <p:nvPr/>
          </p:nvCxnSpPr>
          <p:spPr>
            <a:xfrm rot="5400000" flipH="1" flipV="1">
              <a:off x="1828206" y="3581781"/>
              <a:ext cx="339050" cy="2"/>
            </a:xfrm>
            <a:prstGeom prst="curvedConnector3">
              <a:avLst>
                <a:gd name="adj1" fmla="val 50000"/>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Connector: Curved 134">
              <a:extLst>
                <a:ext uri="{FF2B5EF4-FFF2-40B4-BE49-F238E27FC236}">
                  <a16:creationId xmlns:a16="http://schemas.microsoft.com/office/drawing/2014/main" id="{D5B128EA-4E8F-4EEF-9254-2ECA89D145DA}"/>
                </a:ext>
              </a:extLst>
            </p:cNvPr>
            <p:cNvCxnSpPr>
              <a:cxnSpLocks/>
              <a:stCxn id="70" idx="1"/>
              <a:endCxn id="66" idx="0"/>
            </p:cNvCxnSpPr>
            <p:nvPr/>
          </p:nvCxnSpPr>
          <p:spPr>
            <a:xfrm rot="10800000" flipV="1">
              <a:off x="4510440" y="3285298"/>
              <a:ext cx="151223" cy="172813"/>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89F7B60-7A99-41F4-83B4-FF7BE489B9F8}"/>
                </a:ext>
              </a:extLst>
            </p:cNvPr>
            <p:cNvSpPr/>
            <p:nvPr/>
          </p:nvSpPr>
          <p:spPr>
            <a:xfrm>
              <a:off x="1566635" y="3102572"/>
              <a:ext cx="886847" cy="883424"/>
            </a:xfrm>
            <a:prstGeom prst="rect">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latin typeface="Arial Narrow" panose="020B0606020202030204" pitchFamily="34" charset="0"/>
              </a:endParaRPr>
            </a:p>
          </p:txBody>
        </p:sp>
        <p:sp>
          <p:nvSpPr>
            <p:cNvPr id="136" name="Rectangle 135">
              <a:extLst>
                <a:ext uri="{FF2B5EF4-FFF2-40B4-BE49-F238E27FC236}">
                  <a16:creationId xmlns:a16="http://schemas.microsoft.com/office/drawing/2014/main" id="{4E871B89-81BF-4919-8211-8B786ABA3C8A}"/>
                </a:ext>
              </a:extLst>
            </p:cNvPr>
            <p:cNvSpPr/>
            <p:nvPr/>
          </p:nvSpPr>
          <p:spPr>
            <a:xfrm>
              <a:off x="2502831" y="3102572"/>
              <a:ext cx="886847" cy="883424"/>
            </a:xfrm>
            <a:prstGeom prst="rect">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latin typeface="Arial Narrow" panose="020B0606020202030204" pitchFamily="34" charset="0"/>
              </a:endParaRPr>
            </a:p>
          </p:txBody>
        </p:sp>
        <p:sp>
          <p:nvSpPr>
            <p:cNvPr id="137" name="Rectangle 136">
              <a:extLst>
                <a:ext uri="{FF2B5EF4-FFF2-40B4-BE49-F238E27FC236}">
                  <a16:creationId xmlns:a16="http://schemas.microsoft.com/office/drawing/2014/main" id="{CE37DF3D-317D-443D-9950-AA1F8E341781}"/>
                </a:ext>
              </a:extLst>
            </p:cNvPr>
            <p:cNvSpPr/>
            <p:nvPr/>
          </p:nvSpPr>
          <p:spPr>
            <a:xfrm>
              <a:off x="3439028" y="3102572"/>
              <a:ext cx="886847" cy="883424"/>
            </a:xfrm>
            <a:prstGeom prst="rect">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latin typeface="Arial Narrow" panose="020B0606020202030204" pitchFamily="34" charset="0"/>
              </a:endParaRPr>
            </a:p>
          </p:txBody>
        </p:sp>
        <p:sp>
          <p:nvSpPr>
            <p:cNvPr id="138" name="Rectangle 137">
              <a:extLst>
                <a:ext uri="{FF2B5EF4-FFF2-40B4-BE49-F238E27FC236}">
                  <a16:creationId xmlns:a16="http://schemas.microsoft.com/office/drawing/2014/main" id="{6862067C-03A5-4685-821D-8CF642959F66}"/>
                </a:ext>
              </a:extLst>
            </p:cNvPr>
            <p:cNvSpPr/>
            <p:nvPr/>
          </p:nvSpPr>
          <p:spPr>
            <a:xfrm>
              <a:off x="4375223" y="3102572"/>
              <a:ext cx="886847" cy="883424"/>
            </a:xfrm>
            <a:prstGeom prst="rect">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latin typeface="Arial Narrow" panose="020B0606020202030204" pitchFamily="34" charset="0"/>
              </a:endParaRPr>
            </a:p>
          </p:txBody>
        </p:sp>
        <p:sp>
          <p:nvSpPr>
            <p:cNvPr id="139" name="TextBox 138">
              <a:extLst>
                <a:ext uri="{FF2B5EF4-FFF2-40B4-BE49-F238E27FC236}">
                  <a16:creationId xmlns:a16="http://schemas.microsoft.com/office/drawing/2014/main" id="{1E019757-AF0A-45E7-9FC0-F1CBE7C0EA6F}"/>
                </a:ext>
              </a:extLst>
            </p:cNvPr>
            <p:cNvSpPr txBox="1"/>
            <p:nvPr/>
          </p:nvSpPr>
          <p:spPr>
            <a:xfrm>
              <a:off x="1495007" y="3037996"/>
              <a:ext cx="325730" cy="261610"/>
            </a:xfrm>
            <a:prstGeom prst="rect">
              <a:avLst/>
            </a:prstGeom>
            <a:noFill/>
          </p:spPr>
          <p:txBody>
            <a:bodyPr wrap="none" rtlCol="0">
              <a:spAutoFit/>
            </a:bodyPr>
            <a:lstStyle/>
            <a:p>
              <a:pPr algn="ctr"/>
              <a:r>
                <a:rPr lang="en-GB" sz="1100" b="1" dirty="0">
                  <a:solidFill>
                    <a:schemeClr val="accent1">
                      <a:lumMod val="75000"/>
                    </a:schemeClr>
                  </a:solidFill>
                  <a:latin typeface="Arial Narrow" panose="020B0606020202030204" pitchFamily="34" charset="0"/>
                </a:rPr>
                <a:t>Sa</a:t>
              </a:r>
              <a:endParaRPr lang="en-GB" sz="1600" b="1" dirty="0">
                <a:solidFill>
                  <a:schemeClr val="accent1">
                    <a:lumMod val="75000"/>
                  </a:schemeClr>
                </a:solidFill>
                <a:latin typeface="Arial Narrow" panose="020B0606020202030204" pitchFamily="34" charset="0"/>
              </a:endParaRPr>
            </a:p>
          </p:txBody>
        </p:sp>
        <p:sp>
          <p:nvSpPr>
            <p:cNvPr id="140" name="TextBox 139">
              <a:extLst>
                <a:ext uri="{FF2B5EF4-FFF2-40B4-BE49-F238E27FC236}">
                  <a16:creationId xmlns:a16="http://schemas.microsoft.com/office/drawing/2014/main" id="{501A2294-3844-48AE-9F2C-28362D96A0C9}"/>
                </a:ext>
              </a:extLst>
            </p:cNvPr>
            <p:cNvSpPr txBox="1"/>
            <p:nvPr/>
          </p:nvSpPr>
          <p:spPr>
            <a:xfrm>
              <a:off x="2427630" y="3034829"/>
              <a:ext cx="325730" cy="261610"/>
            </a:xfrm>
            <a:prstGeom prst="rect">
              <a:avLst/>
            </a:prstGeom>
            <a:noFill/>
          </p:spPr>
          <p:txBody>
            <a:bodyPr wrap="none" rtlCol="0">
              <a:spAutoFit/>
            </a:bodyPr>
            <a:lstStyle/>
            <a:p>
              <a:pPr algn="ctr"/>
              <a:r>
                <a:rPr lang="en-GB" sz="1100" b="1" dirty="0">
                  <a:solidFill>
                    <a:schemeClr val="accent1">
                      <a:lumMod val="75000"/>
                    </a:schemeClr>
                  </a:solidFill>
                  <a:latin typeface="Arial Narrow" panose="020B0606020202030204" pitchFamily="34" charset="0"/>
                </a:rPr>
                <a:t>Ss</a:t>
              </a:r>
              <a:endParaRPr lang="en-GB" sz="1600" b="1" dirty="0">
                <a:solidFill>
                  <a:schemeClr val="accent1">
                    <a:lumMod val="75000"/>
                  </a:schemeClr>
                </a:solidFill>
                <a:latin typeface="Arial Narrow" panose="020B0606020202030204" pitchFamily="34" charset="0"/>
              </a:endParaRPr>
            </a:p>
          </p:txBody>
        </p:sp>
        <p:sp>
          <p:nvSpPr>
            <p:cNvPr id="141" name="TextBox 140">
              <a:extLst>
                <a:ext uri="{FF2B5EF4-FFF2-40B4-BE49-F238E27FC236}">
                  <a16:creationId xmlns:a16="http://schemas.microsoft.com/office/drawing/2014/main" id="{4C59B520-6764-4493-8792-5CE02059EB54}"/>
                </a:ext>
              </a:extLst>
            </p:cNvPr>
            <p:cNvSpPr txBox="1"/>
            <p:nvPr/>
          </p:nvSpPr>
          <p:spPr>
            <a:xfrm>
              <a:off x="3377548" y="3039006"/>
              <a:ext cx="306494" cy="261610"/>
            </a:xfrm>
            <a:prstGeom prst="rect">
              <a:avLst/>
            </a:prstGeom>
            <a:noFill/>
          </p:spPr>
          <p:txBody>
            <a:bodyPr wrap="none" rtlCol="0">
              <a:spAutoFit/>
            </a:bodyPr>
            <a:lstStyle/>
            <a:p>
              <a:pPr algn="ctr"/>
              <a:r>
                <a:rPr lang="en-GB" sz="1100" b="1" dirty="0">
                  <a:solidFill>
                    <a:schemeClr val="accent1">
                      <a:lumMod val="75000"/>
                    </a:schemeClr>
                  </a:solidFill>
                  <a:latin typeface="Arial Narrow" panose="020B0606020202030204" pitchFamily="34" charset="0"/>
                </a:rPr>
                <a:t>Sr</a:t>
              </a:r>
              <a:endParaRPr lang="en-GB" sz="1600" b="1" dirty="0">
                <a:solidFill>
                  <a:schemeClr val="accent1">
                    <a:lumMod val="75000"/>
                  </a:schemeClr>
                </a:solidFill>
                <a:latin typeface="Arial Narrow" panose="020B0606020202030204" pitchFamily="34" charset="0"/>
              </a:endParaRPr>
            </a:p>
          </p:txBody>
        </p:sp>
        <p:sp>
          <p:nvSpPr>
            <p:cNvPr id="142" name="TextBox 141">
              <a:extLst>
                <a:ext uri="{FF2B5EF4-FFF2-40B4-BE49-F238E27FC236}">
                  <a16:creationId xmlns:a16="http://schemas.microsoft.com/office/drawing/2014/main" id="{A3C4CC76-B5AA-490D-A6A2-2B91A937C4CB}"/>
                </a:ext>
              </a:extLst>
            </p:cNvPr>
            <p:cNvSpPr txBox="1"/>
            <p:nvPr/>
          </p:nvSpPr>
          <p:spPr>
            <a:xfrm>
              <a:off x="4293239" y="3030975"/>
              <a:ext cx="332142" cy="261610"/>
            </a:xfrm>
            <a:prstGeom prst="rect">
              <a:avLst/>
            </a:prstGeom>
            <a:noFill/>
          </p:spPr>
          <p:txBody>
            <a:bodyPr wrap="none" rtlCol="0">
              <a:spAutoFit/>
            </a:bodyPr>
            <a:lstStyle/>
            <a:p>
              <a:pPr algn="ctr"/>
              <a:r>
                <a:rPr lang="en-GB" sz="1100" b="1" dirty="0">
                  <a:solidFill>
                    <a:schemeClr val="accent1">
                      <a:lumMod val="75000"/>
                    </a:schemeClr>
                  </a:solidFill>
                  <a:latin typeface="Arial Narrow" panose="020B0606020202030204" pitchFamily="34" charset="0"/>
                </a:rPr>
                <a:t>Sd</a:t>
              </a:r>
              <a:endParaRPr lang="en-GB" sz="1600" b="1" dirty="0">
                <a:solidFill>
                  <a:schemeClr val="accent1">
                    <a:lumMod val="75000"/>
                  </a:schemeClr>
                </a:solidFill>
                <a:latin typeface="Arial Narrow" panose="020B0606020202030204" pitchFamily="34" charset="0"/>
              </a:endParaRPr>
            </a:p>
          </p:txBody>
        </p:sp>
        <p:pic>
          <p:nvPicPr>
            <p:cNvPr id="38" name="Picture 37">
              <a:extLst>
                <a:ext uri="{FF2B5EF4-FFF2-40B4-BE49-F238E27FC236}">
                  <a16:creationId xmlns:a16="http://schemas.microsoft.com/office/drawing/2014/main" id="{CE0854B3-B262-4566-AC6A-2734D628473A}"/>
                </a:ext>
              </a:extLst>
            </p:cNvPr>
            <p:cNvPicPr>
              <a:picLocks noChangeAspect="1"/>
            </p:cNvPicPr>
            <p:nvPr/>
          </p:nvPicPr>
          <p:blipFill>
            <a:blip r:embed="rId2">
              <a:duotone>
                <a:schemeClr val="accent2">
                  <a:shade val="45000"/>
                  <a:satMod val="135000"/>
                </a:schemeClr>
                <a:prstClr val="white"/>
              </a:duotone>
            </a:blip>
            <a:stretch>
              <a:fillRect/>
            </a:stretch>
          </p:blipFill>
          <p:spPr>
            <a:xfrm>
              <a:off x="3532327" y="4063301"/>
              <a:ext cx="704850" cy="219075"/>
            </a:xfrm>
            <a:prstGeom prst="rect">
              <a:avLst/>
            </a:prstGeom>
          </p:spPr>
        </p:pic>
        <p:sp>
          <p:nvSpPr>
            <p:cNvPr id="343" name="Rectangle 342">
              <a:extLst>
                <a:ext uri="{FF2B5EF4-FFF2-40B4-BE49-F238E27FC236}">
                  <a16:creationId xmlns:a16="http://schemas.microsoft.com/office/drawing/2014/main" id="{E7F54528-F39F-4407-87E1-355BEAEBBE26}"/>
                </a:ext>
              </a:extLst>
            </p:cNvPr>
            <p:cNvSpPr/>
            <p:nvPr/>
          </p:nvSpPr>
          <p:spPr>
            <a:xfrm>
              <a:off x="2946254" y="2722720"/>
              <a:ext cx="973343" cy="369332"/>
            </a:xfrm>
            <a:prstGeom prst="rect">
              <a:avLst/>
            </a:prstGeom>
          </p:spPr>
          <p:txBody>
            <a:bodyPr wrap="none">
              <a:spAutoFit/>
            </a:bodyPr>
            <a:lstStyle/>
            <a:p>
              <a:r>
                <a:rPr lang="en-GB" b="1" dirty="0">
                  <a:solidFill>
                    <a:schemeClr val="accent2">
                      <a:lumMod val="75000"/>
                    </a:schemeClr>
                  </a:solidFill>
                  <a:latin typeface="Arial Narrow" panose="020B0606020202030204" pitchFamily="34" charset="0"/>
                </a:rPr>
                <a:t>Location</a:t>
              </a:r>
              <a:endParaRPr lang="en-GB" dirty="0">
                <a:latin typeface="Arial Narrow" panose="020B0606020202030204" pitchFamily="34" charset="0"/>
              </a:endParaRPr>
            </a:p>
          </p:txBody>
        </p:sp>
        <p:grpSp>
          <p:nvGrpSpPr>
            <p:cNvPr id="144" name="Group 143">
              <a:extLst>
                <a:ext uri="{FF2B5EF4-FFF2-40B4-BE49-F238E27FC236}">
                  <a16:creationId xmlns:a16="http://schemas.microsoft.com/office/drawing/2014/main" id="{204946FE-140D-44DE-8A94-BD86917A0EB4}"/>
                </a:ext>
              </a:extLst>
            </p:cNvPr>
            <p:cNvGrpSpPr/>
            <p:nvPr/>
          </p:nvGrpSpPr>
          <p:grpSpPr>
            <a:xfrm>
              <a:off x="3850507" y="1397649"/>
              <a:ext cx="910895" cy="846882"/>
              <a:chOff x="2175268" y="2810140"/>
              <a:chExt cx="1410223" cy="1311120"/>
            </a:xfrm>
          </p:grpSpPr>
          <p:sp>
            <p:nvSpPr>
              <p:cNvPr id="172" name="TextBox 171">
                <a:extLst>
                  <a:ext uri="{FF2B5EF4-FFF2-40B4-BE49-F238E27FC236}">
                    <a16:creationId xmlns:a16="http://schemas.microsoft.com/office/drawing/2014/main" id="{14C028BB-069D-4B06-AC62-22575BA9550D}"/>
                  </a:ext>
                </a:extLst>
              </p:cNvPr>
              <p:cNvSpPr txBox="1"/>
              <p:nvPr/>
            </p:nvSpPr>
            <p:spPr>
              <a:xfrm>
                <a:off x="3192881" y="3274237"/>
                <a:ext cx="392610" cy="393106"/>
              </a:xfrm>
              <a:prstGeom prst="rect">
                <a:avLst/>
              </a:prstGeom>
              <a:noFill/>
            </p:spPr>
            <p:txBody>
              <a:bodyPr wrap="none" rtlCol="0">
                <a:spAutoFit/>
              </a:bodyPr>
              <a:lstStyle/>
              <a:p>
                <a:pPr algn="ctr"/>
                <a:r>
                  <a:rPr lang="en-GB" sz="1050" b="1" dirty="0">
                    <a:latin typeface="Arial Narrow" panose="020B0606020202030204" pitchFamily="34" charset="0"/>
                  </a:rPr>
                  <a:t>Ii</a:t>
                </a:r>
                <a:endParaRPr lang="en-GB" sz="1400" b="1" dirty="0">
                  <a:latin typeface="Arial Narrow" panose="020B0606020202030204" pitchFamily="34" charset="0"/>
                </a:endParaRPr>
              </a:p>
            </p:txBody>
          </p:sp>
          <p:sp>
            <p:nvSpPr>
              <p:cNvPr id="173" name="TextBox 172">
                <a:extLst>
                  <a:ext uri="{FF2B5EF4-FFF2-40B4-BE49-F238E27FC236}">
                    <a16:creationId xmlns:a16="http://schemas.microsoft.com/office/drawing/2014/main" id="{B214D078-0862-4DA1-A684-FDD35588FD04}"/>
                  </a:ext>
                </a:extLst>
              </p:cNvPr>
              <p:cNvSpPr txBox="1"/>
              <p:nvPr/>
            </p:nvSpPr>
            <p:spPr>
              <a:xfrm>
                <a:off x="2175268" y="3274237"/>
                <a:ext cx="484432" cy="393106"/>
              </a:xfrm>
              <a:prstGeom prst="rect">
                <a:avLst/>
              </a:prstGeom>
              <a:noFill/>
            </p:spPr>
            <p:txBody>
              <a:bodyPr wrap="none" rtlCol="0">
                <a:spAutoFit/>
              </a:bodyPr>
              <a:lstStyle/>
              <a:p>
                <a:pPr algn="ctr"/>
                <a:r>
                  <a:rPr lang="en-GB" sz="1050" b="1" dirty="0" err="1">
                    <a:latin typeface="Arial Narrow" panose="020B0606020202030204" pitchFamily="34" charset="0"/>
                  </a:rPr>
                  <a:t>Im</a:t>
                </a:r>
                <a:endParaRPr lang="en-GB" sz="1400" b="1" dirty="0">
                  <a:latin typeface="Arial Narrow" panose="020B0606020202030204" pitchFamily="34" charset="0"/>
                </a:endParaRPr>
              </a:p>
            </p:txBody>
          </p:sp>
          <p:sp>
            <p:nvSpPr>
              <p:cNvPr id="174" name="TextBox 173">
                <a:extLst>
                  <a:ext uri="{FF2B5EF4-FFF2-40B4-BE49-F238E27FC236}">
                    <a16:creationId xmlns:a16="http://schemas.microsoft.com/office/drawing/2014/main" id="{0A483CB7-F38E-4D61-96DC-3A9AAB982B27}"/>
                  </a:ext>
                </a:extLst>
              </p:cNvPr>
              <p:cNvSpPr txBox="1"/>
              <p:nvPr/>
            </p:nvSpPr>
            <p:spPr>
              <a:xfrm>
                <a:off x="2686350" y="2810140"/>
                <a:ext cx="424871" cy="393106"/>
              </a:xfrm>
              <a:prstGeom prst="rect">
                <a:avLst/>
              </a:prstGeom>
              <a:noFill/>
            </p:spPr>
            <p:txBody>
              <a:bodyPr wrap="none" rtlCol="0">
                <a:spAutoFit/>
              </a:bodyPr>
              <a:lstStyle/>
              <a:p>
                <a:pPr algn="ctr"/>
                <a:r>
                  <a:rPr lang="en-GB" sz="1050" b="1" dirty="0">
                    <a:latin typeface="Arial Narrow" panose="020B0606020202030204" pitchFamily="34" charset="0"/>
                  </a:rPr>
                  <a:t>Is</a:t>
                </a:r>
                <a:endParaRPr lang="en-GB" sz="1400" b="1" dirty="0">
                  <a:latin typeface="Arial Narrow" panose="020B0606020202030204" pitchFamily="34" charset="0"/>
                </a:endParaRPr>
              </a:p>
            </p:txBody>
          </p:sp>
          <p:sp>
            <p:nvSpPr>
              <p:cNvPr id="175" name="TextBox 174">
                <a:extLst>
                  <a:ext uri="{FF2B5EF4-FFF2-40B4-BE49-F238E27FC236}">
                    <a16:creationId xmlns:a16="http://schemas.microsoft.com/office/drawing/2014/main" id="{2FBBA93F-3212-405B-BE5B-3F68AB2B8243}"/>
                  </a:ext>
                </a:extLst>
              </p:cNvPr>
              <p:cNvSpPr txBox="1"/>
              <p:nvPr/>
            </p:nvSpPr>
            <p:spPr>
              <a:xfrm>
                <a:off x="2685105" y="3728154"/>
                <a:ext cx="427354" cy="393106"/>
              </a:xfrm>
              <a:prstGeom prst="rect">
                <a:avLst/>
              </a:prstGeom>
              <a:noFill/>
            </p:spPr>
            <p:txBody>
              <a:bodyPr wrap="none" rtlCol="0">
                <a:spAutoFit/>
              </a:bodyPr>
              <a:lstStyle/>
              <a:p>
                <a:pPr algn="ctr"/>
                <a:r>
                  <a:rPr lang="en-GB" sz="1050" b="1" dirty="0" err="1">
                    <a:latin typeface="Arial Narrow" panose="020B0606020202030204" pitchFamily="34" charset="0"/>
                  </a:rPr>
                  <a:t>Ic</a:t>
                </a:r>
                <a:endParaRPr lang="en-GB" sz="1400" b="1" dirty="0">
                  <a:latin typeface="Arial Narrow" panose="020B0606020202030204" pitchFamily="34" charset="0"/>
                </a:endParaRPr>
              </a:p>
            </p:txBody>
          </p:sp>
          <p:cxnSp>
            <p:nvCxnSpPr>
              <p:cNvPr id="176" name="Connector: Curved 175">
                <a:extLst>
                  <a:ext uri="{FF2B5EF4-FFF2-40B4-BE49-F238E27FC236}">
                    <a16:creationId xmlns:a16="http://schemas.microsoft.com/office/drawing/2014/main" id="{7C5D03FF-5F9E-447F-B147-DAE68851D589}"/>
                  </a:ext>
                </a:extLst>
              </p:cNvPr>
              <p:cNvCxnSpPr>
                <a:cxnSpLocks/>
                <a:stCxn id="175" idx="1"/>
                <a:endCxn id="173" idx="2"/>
              </p:cNvCxnSpPr>
              <p:nvPr/>
            </p:nvCxnSpPr>
            <p:spPr>
              <a:xfrm rot="10800000">
                <a:off x="2417484" y="3667345"/>
                <a:ext cx="267620" cy="257364"/>
              </a:xfrm>
              <a:prstGeom prst="curvedConnector2">
                <a:avLst/>
              </a:prstGeom>
              <a:ln w="63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E628CF43-4352-4C85-A1F8-F908314416CB}"/>
                </a:ext>
              </a:extLst>
            </p:cNvPr>
            <p:cNvGrpSpPr/>
            <p:nvPr/>
          </p:nvGrpSpPr>
          <p:grpSpPr>
            <a:xfrm>
              <a:off x="5732901" y="1397649"/>
              <a:ext cx="930132" cy="846882"/>
              <a:chOff x="2175268" y="2810140"/>
              <a:chExt cx="1440005" cy="1311120"/>
            </a:xfrm>
          </p:grpSpPr>
          <p:sp>
            <p:nvSpPr>
              <p:cNvPr id="166" name="TextBox 165">
                <a:extLst>
                  <a:ext uri="{FF2B5EF4-FFF2-40B4-BE49-F238E27FC236}">
                    <a16:creationId xmlns:a16="http://schemas.microsoft.com/office/drawing/2014/main" id="{9F8132BB-0DBF-4D8E-B748-17ED417C5A1C}"/>
                  </a:ext>
                </a:extLst>
              </p:cNvPr>
              <p:cNvSpPr txBox="1"/>
              <p:nvPr/>
            </p:nvSpPr>
            <p:spPr>
              <a:xfrm>
                <a:off x="3163101" y="3262138"/>
                <a:ext cx="452172" cy="393106"/>
              </a:xfrm>
              <a:prstGeom prst="rect">
                <a:avLst/>
              </a:prstGeom>
              <a:noFill/>
            </p:spPr>
            <p:txBody>
              <a:bodyPr wrap="none" rtlCol="0">
                <a:spAutoFit/>
              </a:bodyPr>
              <a:lstStyle/>
              <a:p>
                <a:pPr algn="ctr"/>
                <a:r>
                  <a:rPr lang="en-GB" sz="1050" b="1" dirty="0">
                    <a:latin typeface="Arial Narrow" panose="020B0606020202030204" pitchFamily="34" charset="0"/>
                  </a:rPr>
                  <a:t>In</a:t>
                </a:r>
                <a:endParaRPr lang="en-GB" sz="1400" b="1" dirty="0">
                  <a:latin typeface="Arial Narrow" panose="020B0606020202030204" pitchFamily="34" charset="0"/>
                </a:endParaRPr>
              </a:p>
            </p:txBody>
          </p:sp>
          <p:sp>
            <p:nvSpPr>
              <p:cNvPr id="167" name="TextBox 166">
                <a:extLst>
                  <a:ext uri="{FF2B5EF4-FFF2-40B4-BE49-F238E27FC236}">
                    <a16:creationId xmlns:a16="http://schemas.microsoft.com/office/drawing/2014/main" id="{818E3C37-336E-4F8A-A268-596CA597B173}"/>
                  </a:ext>
                </a:extLst>
              </p:cNvPr>
              <p:cNvSpPr txBox="1"/>
              <p:nvPr/>
            </p:nvSpPr>
            <p:spPr>
              <a:xfrm>
                <a:off x="2175268" y="3274237"/>
                <a:ext cx="484432" cy="393106"/>
              </a:xfrm>
              <a:prstGeom prst="rect">
                <a:avLst/>
              </a:prstGeom>
              <a:noFill/>
            </p:spPr>
            <p:txBody>
              <a:bodyPr wrap="none" rtlCol="0">
                <a:spAutoFit/>
              </a:bodyPr>
              <a:lstStyle/>
              <a:p>
                <a:pPr algn="ctr"/>
                <a:r>
                  <a:rPr lang="en-GB" sz="1050" b="1" dirty="0" err="1">
                    <a:latin typeface="Arial Narrow" panose="020B0606020202030204" pitchFamily="34" charset="0"/>
                  </a:rPr>
                  <a:t>Im</a:t>
                </a:r>
                <a:endParaRPr lang="en-GB" sz="1400" b="1" dirty="0">
                  <a:latin typeface="Arial Narrow" panose="020B0606020202030204" pitchFamily="34" charset="0"/>
                </a:endParaRPr>
              </a:p>
            </p:txBody>
          </p:sp>
          <p:cxnSp>
            <p:nvCxnSpPr>
              <p:cNvPr id="168" name="Connector: Curved 167">
                <a:extLst>
                  <a:ext uri="{FF2B5EF4-FFF2-40B4-BE49-F238E27FC236}">
                    <a16:creationId xmlns:a16="http://schemas.microsoft.com/office/drawing/2014/main" id="{F9FE378D-1247-420A-8031-3D4B85C0ED3D}"/>
                  </a:ext>
                </a:extLst>
              </p:cNvPr>
              <p:cNvCxnSpPr>
                <a:cxnSpLocks/>
                <a:stCxn id="170" idx="1"/>
                <a:endCxn id="167" idx="2"/>
              </p:cNvCxnSpPr>
              <p:nvPr/>
            </p:nvCxnSpPr>
            <p:spPr>
              <a:xfrm rot="10800000">
                <a:off x="2417484" y="3667345"/>
                <a:ext cx="267623" cy="257364"/>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A07CFFB8-A815-4C9E-97C9-647723C14241}"/>
                  </a:ext>
                </a:extLst>
              </p:cNvPr>
              <p:cNvSpPr txBox="1"/>
              <p:nvPr/>
            </p:nvSpPr>
            <p:spPr>
              <a:xfrm>
                <a:off x="2686350" y="2810140"/>
                <a:ext cx="424871" cy="393106"/>
              </a:xfrm>
              <a:prstGeom prst="rect">
                <a:avLst/>
              </a:prstGeom>
              <a:noFill/>
            </p:spPr>
            <p:txBody>
              <a:bodyPr wrap="none" rtlCol="0">
                <a:spAutoFit/>
              </a:bodyPr>
              <a:lstStyle/>
              <a:p>
                <a:pPr algn="ctr"/>
                <a:r>
                  <a:rPr lang="en-GB" sz="1050" b="1" dirty="0">
                    <a:latin typeface="Arial Narrow" panose="020B0606020202030204" pitchFamily="34" charset="0"/>
                  </a:rPr>
                  <a:t>Is</a:t>
                </a:r>
                <a:endParaRPr lang="en-GB" sz="1400" b="1" dirty="0">
                  <a:latin typeface="Arial Narrow" panose="020B0606020202030204" pitchFamily="34" charset="0"/>
                </a:endParaRPr>
              </a:p>
            </p:txBody>
          </p:sp>
          <p:sp>
            <p:nvSpPr>
              <p:cNvPr id="170" name="TextBox 169">
                <a:extLst>
                  <a:ext uri="{FF2B5EF4-FFF2-40B4-BE49-F238E27FC236}">
                    <a16:creationId xmlns:a16="http://schemas.microsoft.com/office/drawing/2014/main" id="{6B72F401-B087-4E41-A6F0-44F510346ED1}"/>
                  </a:ext>
                </a:extLst>
              </p:cNvPr>
              <p:cNvSpPr txBox="1"/>
              <p:nvPr/>
            </p:nvSpPr>
            <p:spPr>
              <a:xfrm>
                <a:off x="2685107" y="3728154"/>
                <a:ext cx="427354" cy="393106"/>
              </a:xfrm>
              <a:prstGeom prst="rect">
                <a:avLst/>
              </a:prstGeom>
              <a:noFill/>
            </p:spPr>
            <p:txBody>
              <a:bodyPr wrap="none" rtlCol="0">
                <a:spAutoFit/>
              </a:bodyPr>
              <a:lstStyle/>
              <a:p>
                <a:pPr algn="ctr"/>
                <a:r>
                  <a:rPr lang="en-GB" sz="1050" b="1" dirty="0" err="1">
                    <a:latin typeface="Arial Narrow" panose="020B0606020202030204" pitchFamily="34" charset="0"/>
                  </a:rPr>
                  <a:t>Ic</a:t>
                </a:r>
                <a:endParaRPr lang="en-GB" sz="1400" b="1" dirty="0">
                  <a:latin typeface="Arial Narrow" panose="020B0606020202030204" pitchFamily="34" charset="0"/>
                </a:endParaRPr>
              </a:p>
            </p:txBody>
          </p:sp>
        </p:grpSp>
        <p:grpSp>
          <p:nvGrpSpPr>
            <p:cNvPr id="146" name="Group 145">
              <a:extLst>
                <a:ext uri="{FF2B5EF4-FFF2-40B4-BE49-F238E27FC236}">
                  <a16:creationId xmlns:a16="http://schemas.microsoft.com/office/drawing/2014/main" id="{D1538B3C-F50E-45E7-9753-60BF007C01F8}"/>
                </a:ext>
              </a:extLst>
            </p:cNvPr>
            <p:cNvGrpSpPr/>
            <p:nvPr/>
          </p:nvGrpSpPr>
          <p:grpSpPr>
            <a:xfrm>
              <a:off x="4791704" y="1397649"/>
              <a:ext cx="910895" cy="846882"/>
              <a:chOff x="2175268" y="2810140"/>
              <a:chExt cx="1410223" cy="1311120"/>
            </a:xfrm>
          </p:grpSpPr>
          <p:sp>
            <p:nvSpPr>
              <p:cNvPr id="160" name="TextBox 159">
                <a:extLst>
                  <a:ext uri="{FF2B5EF4-FFF2-40B4-BE49-F238E27FC236}">
                    <a16:creationId xmlns:a16="http://schemas.microsoft.com/office/drawing/2014/main" id="{09D9E76A-C2F9-4C04-BA6C-DD6A9AE44386}"/>
                  </a:ext>
                </a:extLst>
              </p:cNvPr>
              <p:cNvSpPr txBox="1"/>
              <p:nvPr/>
            </p:nvSpPr>
            <p:spPr>
              <a:xfrm>
                <a:off x="3192881" y="3274237"/>
                <a:ext cx="392610" cy="393106"/>
              </a:xfrm>
              <a:prstGeom prst="rect">
                <a:avLst/>
              </a:prstGeom>
              <a:noFill/>
            </p:spPr>
            <p:txBody>
              <a:bodyPr wrap="none" rtlCol="0">
                <a:spAutoFit/>
              </a:bodyPr>
              <a:lstStyle/>
              <a:p>
                <a:pPr algn="ctr"/>
                <a:r>
                  <a:rPr lang="en-GB" sz="1050" b="1" dirty="0">
                    <a:latin typeface="Arial Narrow" panose="020B0606020202030204" pitchFamily="34" charset="0"/>
                  </a:rPr>
                  <a:t>Ii</a:t>
                </a:r>
                <a:endParaRPr lang="en-GB" sz="1400" b="1" dirty="0">
                  <a:latin typeface="Arial Narrow" panose="020B0606020202030204" pitchFamily="34" charset="0"/>
                </a:endParaRPr>
              </a:p>
            </p:txBody>
          </p:sp>
          <p:sp>
            <p:nvSpPr>
              <p:cNvPr id="161" name="TextBox 160">
                <a:extLst>
                  <a:ext uri="{FF2B5EF4-FFF2-40B4-BE49-F238E27FC236}">
                    <a16:creationId xmlns:a16="http://schemas.microsoft.com/office/drawing/2014/main" id="{445AB760-D499-48BC-A99E-834E9DDAE508}"/>
                  </a:ext>
                </a:extLst>
              </p:cNvPr>
              <p:cNvSpPr txBox="1"/>
              <p:nvPr/>
            </p:nvSpPr>
            <p:spPr>
              <a:xfrm>
                <a:off x="2175268" y="3274237"/>
                <a:ext cx="484432" cy="393106"/>
              </a:xfrm>
              <a:prstGeom prst="rect">
                <a:avLst/>
              </a:prstGeom>
              <a:noFill/>
            </p:spPr>
            <p:txBody>
              <a:bodyPr wrap="none" rtlCol="0">
                <a:spAutoFit/>
              </a:bodyPr>
              <a:lstStyle/>
              <a:p>
                <a:pPr algn="ctr"/>
                <a:r>
                  <a:rPr lang="en-GB" sz="1050" b="1" dirty="0" err="1">
                    <a:latin typeface="Arial Narrow" panose="020B0606020202030204" pitchFamily="34" charset="0"/>
                  </a:rPr>
                  <a:t>Im</a:t>
                </a:r>
                <a:endParaRPr lang="en-GB" sz="1400" b="1" dirty="0">
                  <a:latin typeface="Arial Narrow" panose="020B0606020202030204" pitchFamily="34" charset="0"/>
                </a:endParaRPr>
              </a:p>
            </p:txBody>
          </p:sp>
          <p:cxnSp>
            <p:nvCxnSpPr>
              <p:cNvPr id="162" name="Connector: Curved 161">
                <a:extLst>
                  <a:ext uri="{FF2B5EF4-FFF2-40B4-BE49-F238E27FC236}">
                    <a16:creationId xmlns:a16="http://schemas.microsoft.com/office/drawing/2014/main" id="{97600C24-D887-4675-B044-47256AE6E054}"/>
                  </a:ext>
                </a:extLst>
              </p:cNvPr>
              <p:cNvCxnSpPr>
                <a:cxnSpLocks/>
                <a:stCxn id="160" idx="2"/>
                <a:endCxn id="164" idx="3"/>
              </p:cNvCxnSpPr>
              <p:nvPr/>
            </p:nvCxnSpPr>
            <p:spPr>
              <a:xfrm rot="5400000">
                <a:off x="3122142" y="3657661"/>
                <a:ext cx="257364" cy="276726"/>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88E27501-4888-489F-99C9-089B519AA862}"/>
                  </a:ext>
                </a:extLst>
              </p:cNvPr>
              <p:cNvSpPr txBox="1"/>
              <p:nvPr/>
            </p:nvSpPr>
            <p:spPr>
              <a:xfrm>
                <a:off x="2686350" y="2810140"/>
                <a:ext cx="424871" cy="393106"/>
              </a:xfrm>
              <a:prstGeom prst="rect">
                <a:avLst/>
              </a:prstGeom>
              <a:noFill/>
            </p:spPr>
            <p:txBody>
              <a:bodyPr wrap="none" rtlCol="0">
                <a:spAutoFit/>
              </a:bodyPr>
              <a:lstStyle/>
              <a:p>
                <a:pPr algn="ctr"/>
                <a:r>
                  <a:rPr lang="en-GB" sz="1050" b="1" dirty="0">
                    <a:latin typeface="Arial Narrow" panose="020B0606020202030204" pitchFamily="34" charset="0"/>
                  </a:rPr>
                  <a:t>Is</a:t>
                </a:r>
                <a:endParaRPr lang="en-GB" sz="1400" b="1" dirty="0">
                  <a:latin typeface="Arial Narrow" panose="020B0606020202030204" pitchFamily="34" charset="0"/>
                </a:endParaRPr>
              </a:p>
            </p:txBody>
          </p:sp>
          <p:sp>
            <p:nvSpPr>
              <p:cNvPr id="164" name="TextBox 163">
                <a:extLst>
                  <a:ext uri="{FF2B5EF4-FFF2-40B4-BE49-F238E27FC236}">
                    <a16:creationId xmlns:a16="http://schemas.microsoft.com/office/drawing/2014/main" id="{2FA17120-73B0-42F2-8EB1-0EC6E6ECA0F9}"/>
                  </a:ext>
                </a:extLst>
              </p:cNvPr>
              <p:cNvSpPr txBox="1"/>
              <p:nvPr/>
            </p:nvSpPr>
            <p:spPr>
              <a:xfrm>
                <a:off x="2685105" y="3728154"/>
                <a:ext cx="427354" cy="393106"/>
              </a:xfrm>
              <a:prstGeom prst="rect">
                <a:avLst/>
              </a:prstGeom>
              <a:noFill/>
            </p:spPr>
            <p:txBody>
              <a:bodyPr wrap="none" rtlCol="0">
                <a:spAutoFit/>
              </a:bodyPr>
              <a:lstStyle/>
              <a:p>
                <a:pPr algn="ctr"/>
                <a:r>
                  <a:rPr lang="en-GB" sz="1050" b="1" dirty="0" err="1">
                    <a:latin typeface="Arial Narrow" panose="020B0606020202030204" pitchFamily="34" charset="0"/>
                  </a:rPr>
                  <a:t>Ic</a:t>
                </a:r>
                <a:endParaRPr lang="en-GB" sz="1400" b="1" dirty="0">
                  <a:latin typeface="Arial Narrow" panose="020B0606020202030204" pitchFamily="34" charset="0"/>
                </a:endParaRPr>
              </a:p>
            </p:txBody>
          </p:sp>
        </p:grpSp>
        <p:grpSp>
          <p:nvGrpSpPr>
            <p:cNvPr id="147" name="Group 146">
              <a:extLst>
                <a:ext uri="{FF2B5EF4-FFF2-40B4-BE49-F238E27FC236}">
                  <a16:creationId xmlns:a16="http://schemas.microsoft.com/office/drawing/2014/main" id="{008C4BD3-685F-4CB5-9065-06A9271BBA1B}"/>
                </a:ext>
              </a:extLst>
            </p:cNvPr>
            <p:cNvGrpSpPr/>
            <p:nvPr/>
          </p:nvGrpSpPr>
          <p:grpSpPr>
            <a:xfrm>
              <a:off x="2909311" y="1397649"/>
              <a:ext cx="930131" cy="846882"/>
              <a:chOff x="2175268" y="2810140"/>
              <a:chExt cx="1440003" cy="1311120"/>
            </a:xfrm>
          </p:grpSpPr>
          <p:sp>
            <p:nvSpPr>
              <p:cNvPr id="154" name="TextBox 153">
                <a:extLst>
                  <a:ext uri="{FF2B5EF4-FFF2-40B4-BE49-F238E27FC236}">
                    <a16:creationId xmlns:a16="http://schemas.microsoft.com/office/drawing/2014/main" id="{83DC1A51-A270-4335-85AF-0ACA8D7EE3AB}"/>
                  </a:ext>
                </a:extLst>
              </p:cNvPr>
              <p:cNvSpPr txBox="1"/>
              <p:nvPr/>
            </p:nvSpPr>
            <p:spPr>
              <a:xfrm>
                <a:off x="3163100" y="3274237"/>
                <a:ext cx="452171" cy="393106"/>
              </a:xfrm>
              <a:prstGeom prst="rect">
                <a:avLst/>
              </a:prstGeom>
              <a:noFill/>
            </p:spPr>
            <p:txBody>
              <a:bodyPr wrap="none" rtlCol="0">
                <a:spAutoFit/>
              </a:bodyPr>
              <a:lstStyle/>
              <a:p>
                <a:pPr algn="ctr"/>
                <a:r>
                  <a:rPr lang="en-GB" sz="1050" b="1" dirty="0">
                    <a:latin typeface="Arial Narrow" panose="020B0606020202030204" pitchFamily="34" charset="0"/>
                  </a:rPr>
                  <a:t>In</a:t>
                </a:r>
                <a:endParaRPr lang="en-GB" sz="1400" b="1" dirty="0">
                  <a:latin typeface="Arial Narrow" panose="020B0606020202030204" pitchFamily="34" charset="0"/>
                </a:endParaRPr>
              </a:p>
            </p:txBody>
          </p:sp>
          <p:sp>
            <p:nvSpPr>
              <p:cNvPr id="155" name="TextBox 154">
                <a:extLst>
                  <a:ext uri="{FF2B5EF4-FFF2-40B4-BE49-F238E27FC236}">
                    <a16:creationId xmlns:a16="http://schemas.microsoft.com/office/drawing/2014/main" id="{7EA4B8E3-F197-4EB7-9A05-5658226FF4BE}"/>
                  </a:ext>
                </a:extLst>
              </p:cNvPr>
              <p:cNvSpPr txBox="1"/>
              <p:nvPr/>
            </p:nvSpPr>
            <p:spPr>
              <a:xfrm>
                <a:off x="2175268" y="3274237"/>
                <a:ext cx="484433" cy="393106"/>
              </a:xfrm>
              <a:prstGeom prst="rect">
                <a:avLst/>
              </a:prstGeom>
              <a:noFill/>
            </p:spPr>
            <p:txBody>
              <a:bodyPr wrap="none" rtlCol="0">
                <a:spAutoFit/>
              </a:bodyPr>
              <a:lstStyle/>
              <a:p>
                <a:pPr algn="ctr"/>
                <a:r>
                  <a:rPr lang="en-GB" sz="1050" b="1" dirty="0" err="1">
                    <a:latin typeface="Arial Narrow" panose="020B0606020202030204" pitchFamily="34" charset="0"/>
                  </a:rPr>
                  <a:t>Im</a:t>
                </a:r>
                <a:endParaRPr lang="en-GB" sz="1400" b="1" dirty="0">
                  <a:latin typeface="Arial Narrow" panose="020B0606020202030204" pitchFamily="34" charset="0"/>
                </a:endParaRPr>
              </a:p>
            </p:txBody>
          </p:sp>
          <p:cxnSp>
            <p:nvCxnSpPr>
              <p:cNvPr id="156" name="Connector: Curved 155">
                <a:extLst>
                  <a:ext uri="{FF2B5EF4-FFF2-40B4-BE49-F238E27FC236}">
                    <a16:creationId xmlns:a16="http://schemas.microsoft.com/office/drawing/2014/main" id="{CC5E6646-DD34-4F78-A792-6CBBA14E3393}"/>
                  </a:ext>
                </a:extLst>
              </p:cNvPr>
              <p:cNvCxnSpPr>
                <a:cxnSpLocks/>
                <a:stCxn id="157" idx="3"/>
                <a:endCxn id="154" idx="0"/>
              </p:cNvCxnSpPr>
              <p:nvPr/>
            </p:nvCxnSpPr>
            <p:spPr>
              <a:xfrm>
                <a:off x="3111220" y="3006693"/>
                <a:ext cx="277965" cy="267544"/>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B6CD44C4-4B73-41C0-A495-75B88D6C9C7C}"/>
                  </a:ext>
                </a:extLst>
              </p:cNvPr>
              <p:cNvSpPr txBox="1"/>
              <p:nvPr/>
            </p:nvSpPr>
            <p:spPr>
              <a:xfrm>
                <a:off x="2686349" y="2810140"/>
                <a:ext cx="424871" cy="393106"/>
              </a:xfrm>
              <a:prstGeom prst="rect">
                <a:avLst/>
              </a:prstGeom>
              <a:noFill/>
            </p:spPr>
            <p:txBody>
              <a:bodyPr wrap="none" rtlCol="0">
                <a:spAutoFit/>
              </a:bodyPr>
              <a:lstStyle/>
              <a:p>
                <a:pPr algn="ctr"/>
                <a:r>
                  <a:rPr lang="en-GB" sz="1050" b="1" dirty="0">
                    <a:latin typeface="Arial Narrow" panose="020B0606020202030204" pitchFamily="34" charset="0"/>
                  </a:rPr>
                  <a:t>Is</a:t>
                </a:r>
                <a:endParaRPr lang="en-GB" sz="1400" b="1" dirty="0">
                  <a:latin typeface="Arial Narrow" panose="020B0606020202030204" pitchFamily="34" charset="0"/>
                </a:endParaRPr>
              </a:p>
            </p:txBody>
          </p:sp>
          <p:sp>
            <p:nvSpPr>
              <p:cNvPr id="158" name="TextBox 157">
                <a:extLst>
                  <a:ext uri="{FF2B5EF4-FFF2-40B4-BE49-F238E27FC236}">
                    <a16:creationId xmlns:a16="http://schemas.microsoft.com/office/drawing/2014/main" id="{F67F68A4-B716-4E1C-9115-2441E314309C}"/>
                  </a:ext>
                </a:extLst>
              </p:cNvPr>
              <p:cNvSpPr txBox="1"/>
              <p:nvPr/>
            </p:nvSpPr>
            <p:spPr>
              <a:xfrm>
                <a:off x="2685106" y="3728154"/>
                <a:ext cx="427354" cy="393106"/>
              </a:xfrm>
              <a:prstGeom prst="rect">
                <a:avLst/>
              </a:prstGeom>
              <a:noFill/>
            </p:spPr>
            <p:txBody>
              <a:bodyPr wrap="none" rtlCol="0">
                <a:spAutoFit/>
              </a:bodyPr>
              <a:lstStyle/>
              <a:p>
                <a:pPr algn="ctr"/>
                <a:r>
                  <a:rPr lang="en-GB" sz="1050" b="1" dirty="0" err="1">
                    <a:latin typeface="Arial Narrow" panose="020B0606020202030204" pitchFamily="34" charset="0"/>
                  </a:rPr>
                  <a:t>Ic</a:t>
                </a:r>
                <a:endParaRPr lang="en-GB" sz="1400" b="1" dirty="0">
                  <a:latin typeface="Arial Narrow" panose="020B0606020202030204" pitchFamily="34" charset="0"/>
                </a:endParaRPr>
              </a:p>
            </p:txBody>
          </p:sp>
        </p:grpSp>
        <p:cxnSp>
          <p:nvCxnSpPr>
            <p:cNvPr id="149" name="Connector: Curved 148">
              <a:extLst>
                <a:ext uri="{FF2B5EF4-FFF2-40B4-BE49-F238E27FC236}">
                  <a16:creationId xmlns:a16="http://schemas.microsoft.com/office/drawing/2014/main" id="{03FBB76E-C940-4963-8EC1-A509ED667375}"/>
                </a:ext>
              </a:extLst>
            </p:cNvPr>
            <p:cNvCxnSpPr>
              <a:cxnSpLocks/>
              <a:stCxn id="169" idx="1"/>
              <a:endCxn id="167" idx="0"/>
            </p:cNvCxnSpPr>
            <p:nvPr/>
          </p:nvCxnSpPr>
          <p:spPr>
            <a:xfrm rot="10800000" flipV="1">
              <a:off x="5889354" y="1524606"/>
              <a:ext cx="173666" cy="172813"/>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73576443-9265-4F7B-B5C5-78C14EA3B8D3}"/>
                </a:ext>
              </a:extLst>
            </p:cNvPr>
            <p:cNvSpPr/>
            <p:nvPr/>
          </p:nvSpPr>
          <p:spPr>
            <a:xfrm>
              <a:off x="2945551" y="1341880"/>
              <a:ext cx="886847" cy="883424"/>
            </a:xfrm>
            <a:prstGeom prst="rect">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latin typeface="Arial Narrow" panose="020B0606020202030204" pitchFamily="34" charset="0"/>
              </a:endParaRPr>
            </a:p>
          </p:txBody>
        </p:sp>
        <p:sp>
          <p:nvSpPr>
            <p:cNvPr id="151" name="Rectangle 150">
              <a:extLst>
                <a:ext uri="{FF2B5EF4-FFF2-40B4-BE49-F238E27FC236}">
                  <a16:creationId xmlns:a16="http://schemas.microsoft.com/office/drawing/2014/main" id="{73CE9BC6-CF30-46ED-9B9A-A08D795311B5}"/>
                </a:ext>
              </a:extLst>
            </p:cNvPr>
            <p:cNvSpPr/>
            <p:nvPr/>
          </p:nvSpPr>
          <p:spPr>
            <a:xfrm>
              <a:off x="3881747" y="1341880"/>
              <a:ext cx="886847" cy="883424"/>
            </a:xfrm>
            <a:prstGeom prst="rect">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latin typeface="Arial Narrow" panose="020B0606020202030204" pitchFamily="34" charset="0"/>
              </a:endParaRPr>
            </a:p>
          </p:txBody>
        </p:sp>
        <p:sp>
          <p:nvSpPr>
            <p:cNvPr id="152" name="Rectangle 151">
              <a:extLst>
                <a:ext uri="{FF2B5EF4-FFF2-40B4-BE49-F238E27FC236}">
                  <a16:creationId xmlns:a16="http://schemas.microsoft.com/office/drawing/2014/main" id="{6F69C763-AEF2-4259-8186-FA2D307725AF}"/>
                </a:ext>
              </a:extLst>
            </p:cNvPr>
            <p:cNvSpPr/>
            <p:nvPr/>
          </p:nvSpPr>
          <p:spPr>
            <a:xfrm>
              <a:off x="4817944" y="1341880"/>
              <a:ext cx="886847" cy="883424"/>
            </a:xfrm>
            <a:prstGeom prst="rect">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latin typeface="Arial Narrow" panose="020B0606020202030204" pitchFamily="34" charset="0"/>
              </a:endParaRPr>
            </a:p>
          </p:txBody>
        </p:sp>
        <p:sp>
          <p:nvSpPr>
            <p:cNvPr id="153" name="Rectangle 152">
              <a:extLst>
                <a:ext uri="{FF2B5EF4-FFF2-40B4-BE49-F238E27FC236}">
                  <a16:creationId xmlns:a16="http://schemas.microsoft.com/office/drawing/2014/main" id="{06D64750-3F7D-4DF7-8715-522431DDF805}"/>
                </a:ext>
              </a:extLst>
            </p:cNvPr>
            <p:cNvSpPr/>
            <p:nvPr/>
          </p:nvSpPr>
          <p:spPr>
            <a:xfrm>
              <a:off x="5754139" y="1341880"/>
              <a:ext cx="886847" cy="883424"/>
            </a:xfrm>
            <a:prstGeom prst="rect">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latin typeface="Arial Narrow" panose="020B0606020202030204" pitchFamily="34" charset="0"/>
              </a:endParaRPr>
            </a:p>
          </p:txBody>
        </p:sp>
        <p:sp>
          <p:nvSpPr>
            <p:cNvPr id="177" name="TextBox 176">
              <a:extLst>
                <a:ext uri="{FF2B5EF4-FFF2-40B4-BE49-F238E27FC236}">
                  <a16:creationId xmlns:a16="http://schemas.microsoft.com/office/drawing/2014/main" id="{339B53C1-4BF6-44F8-8D47-4C4D035B278D}"/>
                </a:ext>
              </a:extLst>
            </p:cNvPr>
            <p:cNvSpPr txBox="1"/>
            <p:nvPr/>
          </p:nvSpPr>
          <p:spPr>
            <a:xfrm>
              <a:off x="2867305" y="1275740"/>
              <a:ext cx="325730" cy="261610"/>
            </a:xfrm>
            <a:prstGeom prst="rect">
              <a:avLst/>
            </a:prstGeom>
            <a:noFill/>
          </p:spPr>
          <p:txBody>
            <a:bodyPr wrap="none" rtlCol="0">
              <a:spAutoFit/>
            </a:bodyPr>
            <a:lstStyle/>
            <a:p>
              <a:pPr algn="ctr"/>
              <a:r>
                <a:rPr lang="en-GB" sz="1100" b="1" dirty="0" err="1">
                  <a:solidFill>
                    <a:schemeClr val="accent2">
                      <a:lumMod val="75000"/>
                    </a:schemeClr>
                  </a:solidFill>
                  <a:latin typeface="Arial Narrow" panose="020B0606020202030204" pitchFamily="34" charset="0"/>
                </a:rPr>
                <a:t>Lh</a:t>
              </a:r>
              <a:endParaRPr lang="en-GB" sz="1600" b="1" dirty="0">
                <a:solidFill>
                  <a:schemeClr val="accent2">
                    <a:lumMod val="75000"/>
                  </a:schemeClr>
                </a:solidFill>
                <a:latin typeface="Arial Narrow" panose="020B0606020202030204" pitchFamily="34" charset="0"/>
              </a:endParaRPr>
            </a:p>
          </p:txBody>
        </p:sp>
        <p:sp>
          <p:nvSpPr>
            <p:cNvPr id="178" name="TextBox 177">
              <a:extLst>
                <a:ext uri="{FF2B5EF4-FFF2-40B4-BE49-F238E27FC236}">
                  <a16:creationId xmlns:a16="http://schemas.microsoft.com/office/drawing/2014/main" id="{BC9F448F-B1CA-445F-992D-99BE997FEEBD}"/>
                </a:ext>
              </a:extLst>
            </p:cNvPr>
            <p:cNvSpPr txBox="1"/>
            <p:nvPr/>
          </p:nvSpPr>
          <p:spPr>
            <a:xfrm>
              <a:off x="3797813" y="1276965"/>
              <a:ext cx="344966" cy="261610"/>
            </a:xfrm>
            <a:prstGeom prst="rect">
              <a:avLst/>
            </a:prstGeom>
            <a:noFill/>
          </p:spPr>
          <p:txBody>
            <a:bodyPr wrap="none" rtlCol="0">
              <a:spAutoFit/>
            </a:bodyPr>
            <a:lstStyle/>
            <a:p>
              <a:pPr algn="ctr"/>
              <a:r>
                <a:rPr lang="en-GB" sz="1100" b="1" dirty="0" err="1">
                  <a:solidFill>
                    <a:schemeClr val="accent2">
                      <a:lumMod val="75000"/>
                    </a:schemeClr>
                  </a:solidFill>
                  <a:latin typeface="Arial Narrow" panose="020B0606020202030204" pitchFamily="34" charset="0"/>
                </a:rPr>
                <a:t>Lw</a:t>
              </a:r>
              <a:endParaRPr lang="en-GB" sz="1600" b="1" dirty="0">
                <a:solidFill>
                  <a:schemeClr val="accent2">
                    <a:lumMod val="75000"/>
                  </a:schemeClr>
                </a:solidFill>
                <a:latin typeface="Arial Narrow" panose="020B0606020202030204" pitchFamily="34" charset="0"/>
              </a:endParaRPr>
            </a:p>
          </p:txBody>
        </p:sp>
        <p:sp>
          <p:nvSpPr>
            <p:cNvPr id="179" name="TextBox 178">
              <a:extLst>
                <a:ext uri="{FF2B5EF4-FFF2-40B4-BE49-F238E27FC236}">
                  <a16:creationId xmlns:a16="http://schemas.microsoft.com/office/drawing/2014/main" id="{A3ADFE63-1DA6-4736-B3DD-7891858AF831}"/>
                </a:ext>
              </a:extLst>
            </p:cNvPr>
            <p:cNvSpPr txBox="1"/>
            <p:nvPr/>
          </p:nvSpPr>
          <p:spPr>
            <a:xfrm>
              <a:off x="4750888" y="1271702"/>
              <a:ext cx="319318" cy="261610"/>
            </a:xfrm>
            <a:prstGeom prst="rect">
              <a:avLst/>
            </a:prstGeom>
            <a:noFill/>
          </p:spPr>
          <p:txBody>
            <a:bodyPr wrap="none" rtlCol="0">
              <a:spAutoFit/>
            </a:bodyPr>
            <a:lstStyle/>
            <a:p>
              <a:pPr algn="ctr"/>
              <a:r>
                <a:rPr lang="en-GB" sz="1100" b="1" dirty="0" err="1">
                  <a:solidFill>
                    <a:schemeClr val="accent2">
                      <a:lumMod val="75000"/>
                    </a:schemeClr>
                  </a:solidFill>
                  <a:latin typeface="Arial Narrow" panose="020B0606020202030204" pitchFamily="34" charset="0"/>
                </a:rPr>
                <a:t>Lc</a:t>
              </a:r>
              <a:endParaRPr lang="en-GB" sz="1600" b="1" dirty="0">
                <a:solidFill>
                  <a:schemeClr val="accent2">
                    <a:lumMod val="75000"/>
                  </a:schemeClr>
                </a:solidFill>
                <a:latin typeface="Arial Narrow" panose="020B0606020202030204" pitchFamily="34" charset="0"/>
              </a:endParaRPr>
            </a:p>
          </p:txBody>
        </p:sp>
        <p:sp>
          <p:nvSpPr>
            <p:cNvPr id="180" name="TextBox 179">
              <a:extLst>
                <a:ext uri="{FF2B5EF4-FFF2-40B4-BE49-F238E27FC236}">
                  <a16:creationId xmlns:a16="http://schemas.microsoft.com/office/drawing/2014/main" id="{AA3DFA7D-19AE-4DFB-AC72-526E8B635268}"/>
                </a:ext>
              </a:extLst>
            </p:cNvPr>
            <p:cNvSpPr txBox="1"/>
            <p:nvPr/>
          </p:nvSpPr>
          <p:spPr>
            <a:xfrm>
              <a:off x="5676652" y="1287884"/>
              <a:ext cx="357790" cy="261610"/>
            </a:xfrm>
            <a:prstGeom prst="rect">
              <a:avLst/>
            </a:prstGeom>
            <a:noFill/>
          </p:spPr>
          <p:txBody>
            <a:bodyPr wrap="none" rtlCol="0">
              <a:spAutoFit/>
            </a:bodyPr>
            <a:lstStyle/>
            <a:p>
              <a:pPr algn="ctr"/>
              <a:r>
                <a:rPr lang="en-GB" sz="1100" b="1" dirty="0" err="1">
                  <a:solidFill>
                    <a:schemeClr val="accent2">
                      <a:lumMod val="75000"/>
                    </a:schemeClr>
                  </a:solidFill>
                  <a:latin typeface="Arial Narrow" panose="020B0606020202030204" pitchFamily="34" charset="0"/>
                </a:rPr>
                <a:t>Lm</a:t>
              </a:r>
              <a:endParaRPr lang="en-GB" sz="1600" b="1" dirty="0">
                <a:solidFill>
                  <a:schemeClr val="accent2">
                    <a:lumMod val="75000"/>
                  </a:schemeClr>
                </a:solidFill>
                <a:latin typeface="Arial Narrow" panose="020B0606020202030204" pitchFamily="34" charset="0"/>
              </a:endParaRPr>
            </a:p>
          </p:txBody>
        </p:sp>
        <p:cxnSp>
          <p:nvCxnSpPr>
            <p:cNvPr id="183" name="Connector: Curved 182">
              <a:extLst>
                <a:ext uri="{FF2B5EF4-FFF2-40B4-BE49-F238E27FC236}">
                  <a16:creationId xmlns:a16="http://schemas.microsoft.com/office/drawing/2014/main" id="{BAD636C4-399B-454F-AED1-5B7CADA26B52}"/>
                </a:ext>
              </a:extLst>
            </p:cNvPr>
            <p:cNvCxnSpPr>
              <a:cxnSpLocks/>
              <a:stCxn id="158" idx="1"/>
              <a:endCxn id="155" idx="2"/>
            </p:cNvCxnSpPr>
            <p:nvPr/>
          </p:nvCxnSpPr>
          <p:spPr>
            <a:xfrm rot="10800000">
              <a:off x="3065765" y="1951337"/>
              <a:ext cx="172863" cy="166237"/>
            </a:xfrm>
            <a:prstGeom prst="curvedConnector2">
              <a:avLst/>
            </a:prstGeom>
            <a:ln w="63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Connector: Curved 183">
              <a:extLst>
                <a:ext uri="{FF2B5EF4-FFF2-40B4-BE49-F238E27FC236}">
                  <a16:creationId xmlns:a16="http://schemas.microsoft.com/office/drawing/2014/main" id="{FC9011DD-C97A-4E32-890D-237C26F32B98}"/>
                </a:ext>
              </a:extLst>
            </p:cNvPr>
            <p:cNvCxnSpPr>
              <a:cxnSpLocks/>
              <a:stCxn id="154" idx="2"/>
              <a:endCxn id="158" idx="3"/>
            </p:cNvCxnSpPr>
            <p:nvPr/>
          </p:nvCxnSpPr>
          <p:spPr>
            <a:xfrm rot="5400000">
              <a:off x="3520919" y="1945083"/>
              <a:ext cx="166237" cy="178743"/>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17D60BC3-586A-44EF-B9CE-63C4EE5A5711}"/>
                </a:ext>
              </a:extLst>
            </p:cNvPr>
            <p:cNvPicPr>
              <a:picLocks noChangeAspect="1"/>
            </p:cNvPicPr>
            <p:nvPr/>
          </p:nvPicPr>
          <p:blipFill>
            <a:blip r:embed="rId3">
              <a:duotone>
                <a:schemeClr val="accent2">
                  <a:shade val="45000"/>
                  <a:satMod val="135000"/>
                </a:schemeClr>
                <a:prstClr val="white"/>
              </a:duotone>
            </a:blip>
            <a:stretch>
              <a:fillRect/>
            </a:stretch>
          </p:blipFill>
          <p:spPr>
            <a:xfrm>
              <a:off x="4233036" y="1877594"/>
              <a:ext cx="361950" cy="209550"/>
            </a:xfrm>
            <a:prstGeom prst="rect">
              <a:avLst/>
            </a:prstGeom>
          </p:spPr>
        </p:pic>
        <p:pic>
          <p:nvPicPr>
            <p:cNvPr id="187" name="Picture 186">
              <a:extLst>
                <a:ext uri="{FF2B5EF4-FFF2-40B4-BE49-F238E27FC236}">
                  <a16:creationId xmlns:a16="http://schemas.microsoft.com/office/drawing/2014/main" id="{E1B9CDF7-C475-4CE6-BC87-9B970828ED92}"/>
                </a:ext>
              </a:extLst>
            </p:cNvPr>
            <p:cNvPicPr>
              <a:picLocks noChangeAspect="1"/>
            </p:cNvPicPr>
            <p:nvPr/>
          </p:nvPicPr>
          <p:blipFill>
            <a:blip r:embed="rId4">
              <a:duotone>
                <a:schemeClr val="accent1">
                  <a:shade val="45000"/>
                  <a:satMod val="135000"/>
                </a:schemeClr>
                <a:prstClr val="white"/>
              </a:duotone>
            </a:blip>
            <a:stretch>
              <a:fillRect/>
            </a:stretch>
          </p:blipFill>
          <p:spPr>
            <a:xfrm>
              <a:off x="3433297" y="1331430"/>
              <a:ext cx="409575" cy="180975"/>
            </a:xfrm>
            <a:prstGeom prst="rect">
              <a:avLst/>
            </a:prstGeom>
          </p:spPr>
        </p:pic>
        <p:pic>
          <p:nvPicPr>
            <p:cNvPr id="188" name="Picture 187">
              <a:extLst>
                <a:ext uri="{FF2B5EF4-FFF2-40B4-BE49-F238E27FC236}">
                  <a16:creationId xmlns:a16="http://schemas.microsoft.com/office/drawing/2014/main" id="{0FF7D1F2-20B3-483B-BE0B-A32AF952678B}"/>
                </a:ext>
              </a:extLst>
            </p:cNvPr>
            <p:cNvPicPr>
              <a:picLocks noChangeAspect="1"/>
            </p:cNvPicPr>
            <p:nvPr/>
          </p:nvPicPr>
          <p:blipFill>
            <a:blip r:embed="rId5">
              <a:duotone>
                <a:schemeClr val="accent1">
                  <a:shade val="45000"/>
                  <a:satMod val="135000"/>
                </a:schemeClr>
                <a:prstClr val="white"/>
              </a:duotone>
            </a:blip>
            <a:stretch>
              <a:fillRect/>
            </a:stretch>
          </p:blipFill>
          <p:spPr>
            <a:xfrm>
              <a:off x="4372796" y="1343631"/>
              <a:ext cx="428625" cy="180975"/>
            </a:xfrm>
            <a:prstGeom prst="rect">
              <a:avLst/>
            </a:prstGeom>
          </p:spPr>
        </p:pic>
        <p:pic>
          <p:nvPicPr>
            <p:cNvPr id="189" name="Picture 188">
              <a:extLst>
                <a:ext uri="{FF2B5EF4-FFF2-40B4-BE49-F238E27FC236}">
                  <a16:creationId xmlns:a16="http://schemas.microsoft.com/office/drawing/2014/main" id="{8D3E0490-0B30-4E14-9215-1F1C080369DD}"/>
                </a:ext>
              </a:extLst>
            </p:cNvPr>
            <p:cNvPicPr>
              <a:picLocks noChangeAspect="1"/>
            </p:cNvPicPr>
            <p:nvPr/>
          </p:nvPicPr>
          <p:blipFill>
            <a:blip r:embed="rId6">
              <a:duotone>
                <a:schemeClr val="accent1">
                  <a:shade val="45000"/>
                  <a:satMod val="135000"/>
                </a:schemeClr>
                <a:prstClr val="white"/>
              </a:duotone>
            </a:blip>
            <a:stretch>
              <a:fillRect/>
            </a:stretch>
          </p:blipFill>
          <p:spPr>
            <a:xfrm>
              <a:off x="3300568" y="2249729"/>
              <a:ext cx="1095375" cy="219075"/>
            </a:xfrm>
            <a:prstGeom prst="rect">
              <a:avLst/>
            </a:prstGeom>
          </p:spPr>
        </p:pic>
        <p:cxnSp>
          <p:nvCxnSpPr>
            <p:cNvPr id="190" name="Connector: Curved 189">
              <a:extLst>
                <a:ext uri="{FF2B5EF4-FFF2-40B4-BE49-F238E27FC236}">
                  <a16:creationId xmlns:a16="http://schemas.microsoft.com/office/drawing/2014/main" id="{F575ED2C-4E71-4799-BF7E-6A7BDEEC8A6A}"/>
                </a:ext>
              </a:extLst>
            </p:cNvPr>
            <p:cNvCxnSpPr>
              <a:cxnSpLocks/>
              <a:stCxn id="174" idx="3"/>
              <a:endCxn id="172" idx="0"/>
            </p:cNvCxnSpPr>
            <p:nvPr/>
          </p:nvCxnSpPr>
          <p:spPr>
            <a:xfrm>
              <a:off x="4455061" y="1524607"/>
              <a:ext cx="179544" cy="172813"/>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Connector: Curved 192">
              <a:extLst>
                <a:ext uri="{FF2B5EF4-FFF2-40B4-BE49-F238E27FC236}">
                  <a16:creationId xmlns:a16="http://schemas.microsoft.com/office/drawing/2014/main" id="{33B0A80E-8330-4193-891F-2FE7BBC9C415}"/>
                </a:ext>
              </a:extLst>
            </p:cNvPr>
            <p:cNvCxnSpPr>
              <a:cxnSpLocks/>
              <a:stCxn id="172" idx="2"/>
              <a:endCxn id="175" idx="3"/>
            </p:cNvCxnSpPr>
            <p:nvPr/>
          </p:nvCxnSpPr>
          <p:spPr>
            <a:xfrm rot="5400000">
              <a:off x="4462115" y="1945082"/>
              <a:ext cx="166237" cy="178744"/>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Connector: Curved 201">
              <a:extLst>
                <a:ext uri="{FF2B5EF4-FFF2-40B4-BE49-F238E27FC236}">
                  <a16:creationId xmlns:a16="http://schemas.microsoft.com/office/drawing/2014/main" id="{23F44F04-475B-4C80-8356-00417093A3F7}"/>
                </a:ext>
              </a:extLst>
            </p:cNvPr>
            <p:cNvCxnSpPr>
              <a:cxnSpLocks/>
              <a:stCxn id="164" idx="1"/>
              <a:endCxn id="161" idx="2"/>
            </p:cNvCxnSpPr>
            <p:nvPr/>
          </p:nvCxnSpPr>
          <p:spPr>
            <a:xfrm rot="10800000">
              <a:off x="4948157" y="1951337"/>
              <a:ext cx="172862" cy="166237"/>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Connector: Curved 204">
              <a:extLst>
                <a:ext uri="{FF2B5EF4-FFF2-40B4-BE49-F238E27FC236}">
                  <a16:creationId xmlns:a16="http://schemas.microsoft.com/office/drawing/2014/main" id="{F297594F-BADD-43FB-8A90-7F190AF954CC}"/>
                </a:ext>
              </a:extLst>
            </p:cNvPr>
            <p:cNvCxnSpPr>
              <a:cxnSpLocks/>
              <a:stCxn id="155" idx="0"/>
              <a:endCxn id="157" idx="1"/>
            </p:cNvCxnSpPr>
            <p:nvPr/>
          </p:nvCxnSpPr>
          <p:spPr>
            <a:xfrm rot="5400000" flipH="1" flipV="1">
              <a:off x="3066191" y="1524181"/>
              <a:ext cx="172813" cy="173666"/>
            </a:xfrm>
            <a:prstGeom prst="curvedConnector2">
              <a:avLst/>
            </a:prstGeom>
            <a:ln w="6350">
              <a:solidFill>
                <a:schemeClr val="accent3">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8" name="Connector: Curved 207">
              <a:extLst>
                <a:ext uri="{FF2B5EF4-FFF2-40B4-BE49-F238E27FC236}">
                  <a16:creationId xmlns:a16="http://schemas.microsoft.com/office/drawing/2014/main" id="{923E8B11-346D-4226-9AA7-65F60E58241B}"/>
                </a:ext>
              </a:extLst>
            </p:cNvPr>
            <p:cNvCxnSpPr>
              <a:cxnSpLocks/>
              <a:stCxn id="173" idx="0"/>
              <a:endCxn id="174" idx="1"/>
            </p:cNvCxnSpPr>
            <p:nvPr/>
          </p:nvCxnSpPr>
          <p:spPr>
            <a:xfrm rot="5400000" flipH="1" flipV="1">
              <a:off x="4007388" y="1524181"/>
              <a:ext cx="172813" cy="173666"/>
            </a:xfrm>
            <a:prstGeom prst="curvedConnector2">
              <a:avLst/>
            </a:prstGeom>
            <a:ln w="6350">
              <a:solidFill>
                <a:schemeClr val="accent3">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1" name="Connector: Curved 210">
              <a:extLst>
                <a:ext uri="{FF2B5EF4-FFF2-40B4-BE49-F238E27FC236}">
                  <a16:creationId xmlns:a16="http://schemas.microsoft.com/office/drawing/2014/main" id="{280AF784-825B-4E52-BB6F-13C93CAE38D9}"/>
                </a:ext>
              </a:extLst>
            </p:cNvPr>
            <p:cNvCxnSpPr>
              <a:cxnSpLocks/>
              <a:stCxn id="161" idx="0"/>
              <a:endCxn id="163" idx="1"/>
            </p:cNvCxnSpPr>
            <p:nvPr/>
          </p:nvCxnSpPr>
          <p:spPr>
            <a:xfrm rot="5400000" flipH="1" flipV="1">
              <a:off x="4948584" y="1524181"/>
              <a:ext cx="172813" cy="173666"/>
            </a:xfrm>
            <a:prstGeom prst="curvedConnector2">
              <a:avLst/>
            </a:prstGeom>
            <a:ln w="6350">
              <a:solidFill>
                <a:schemeClr val="accent3">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14" name="Picture 213">
              <a:extLst>
                <a:ext uri="{FF2B5EF4-FFF2-40B4-BE49-F238E27FC236}">
                  <a16:creationId xmlns:a16="http://schemas.microsoft.com/office/drawing/2014/main" id="{3991E7E9-45F7-4FCD-B735-1A95AB8C6A69}"/>
                </a:ext>
              </a:extLst>
            </p:cNvPr>
            <p:cNvPicPr>
              <a:picLocks noChangeAspect="1"/>
            </p:cNvPicPr>
            <p:nvPr/>
          </p:nvPicPr>
          <p:blipFill>
            <a:blip r:embed="rId7">
              <a:duotone>
                <a:schemeClr val="accent3">
                  <a:shade val="45000"/>
                  <a:satMod val="135000"/>
                </a:schemeClr>
                <a:prstClr val="white"/>
              </a:duotone>
            </a:blip>
            <a:stretch>
              <a:fillRect/>
            </a:stretch>
          </p:blipFill>
          <p:spPr>
            <a:xfrm>
              <a:off x="5002149" y="1593380"/>
              <a:ext cx="400050" cy="200025"/>
            </a:xfrm>
            <a:prstGeom prst="rect">
              <a:avLst/>
            </a:prstGeom>
          </p:spPr>
        </p:pic>
        <p:sp>
          <p:nvSpPr>
            <p:cNvPr id="344" name="Rectangle 343">
              <a:extLst>
                <a:ext uri="{FF2B5EF4-FFF2-40B4-BE49-F238E27FC236}">
                  <a16:creationId xmlns:a16="http://schemas.microsoft.com/office/drawing/2014/main" id="{F4D1FE52-2EBB-48D1-B879-BF2BD8B07E52}"/>
                </a:ext>
              </a:extLst>
            </p:cNvPr>
            <p:cNvSpPr/>
            <p:nvPr/>
          </p:nvSpPr>
          <p:spPr>
            <a:xfrm>
              <a:off x="4289217" y="961343"/>
              <a:ext cx="973343" cy="369332"/>
            </a:xfrm>
            <a:prstGeom prst="rect">
              <a:avLst/>
            </a:prstGeom>
          </p:spPr>
          <p:txBody>
            <a:bodyPr wrap="none">
              <a:spAutoFit/>
            </a:bodyPr>
            <a:lstStyle/>
            <a:p>
              <a:r>
                <a:rPr lang="en-GB" b="1" dirty="0">
                  <a:solidFill>
                    <a:schemeClr val="bg2">
                      <a:lumMod val="25000"/>
                    </a:schemeClr>
                  </a:solidFill>
                  <a:latin typeface="Arial Narrow" panose="020B0606020202030204" pitchFamily="34" charset="0"/>
                </a:rPr>
                <a:t>Infection</a:t>
              </a:r>
              <a:endParaRPr lang="en-GB" dirty="0">
                <a:solidFill>
                  <a:schemeClr val="bg2">
                    <a:lumMod val="25000"/>
                  </a:schemeClr>
                </a:solidFill>
                <a:latin typeface="Arial Narrow" panose="020B0606020202030204" pitchFamily="34" charset="0"/>
              </a:endParaRPr>
            </a:p>
          </p:txBody>
        </p:sp>
        <p:sp>
          <p:nvSpPr>
            <p:cNvPr id="241" name="TextBox 240">
              <a:extLst>
                <a:ext uri="{FF2B5EF4-FFF2-40B4-BE49-F238E27FC236}">
                  <a16:creationId xmlns:a16="http://schemas.microsoft.com/office/drawing/2014/main" id="{4D8284EA-5997-4C9F-9807-EE89FA69044F}"/>
                </a:ext>
              </a:extLst>
            </p:cNvPr>
            <p:cNvSpPr txBox="1"/>
            <p:nvPr/>
          </p:nvSpPr>
          <p:spPr>
            <a:xfrm>
              <a:off x="7202316" y="3461173"/>
              <a:ext cx="319318" cy="253916"/>
            </a:xfrm>
            <a:prstGeom prst="rect">
              <a:avLst/>
            </a:prstGeom>
            <a:noFill/>
          </p:spPr>
          <p:txBody>
            <a:bodyPr wrap="none" rtlCol="0">
              <a:spAutoFit/>
            </a:bodyPr>
            <a:lstStyle/>
            <a:p>
              <a:pPr algn="ctr"/>
              <a:r>
                <a:rPr lang="en-GB" sz="1050" b="1" dirty="0">
                  <a:latin typeface="Arial Narrow" panose="020B0606020202030204" pitchFamily="34" charset="0"/>
                </a:rPr>
                <a:t>Ss</a:t>
              </a:r>
              <a:endParaRPr lang="en-GB" sz="1400" b="1" dirty="0">
                <a:latin typeface="Arial Narrow" panose="020B0606020202030204" pitchFamily="34" charset="0"/>
              </a:endParaRPr>
            </a:p>
          </p:txBody>
        </p:sp>
        <p:sp>
          <p:nvSpPr>
            <p:cNvPr id="242" name="TextBox 241">
              <a:extLst>
                <a:ext uri="{FF2B5EF4-FFF2-40B4-BE49-F238E27FC236}">
                  <a16:creationId xmlns:a16="http://schemas.microsoft.com/office/drawing/2014/main" id="{8232AAB3-80D6-4DE0-A79D-96FB8028AEB5}"/>
                </a:ext>
              </a:extLst>
            </p:cNvPr>
            <p:cNvSpPr txBox="1"/>
            <p:nvPr/>
          </p:nvSpPr>
          <p:spPr>
            <a:xfrm>
              <a:off x="6571464" y="3461173"/>
              <a:ext cx="325731" cy="253916"/>
            </a:xfrm>
            <a:prstGeom prst="rect">
              <a:avLst/>
            </a:prstGeom>
            <a:noFill/>
          </p:spPr>
          <p:txBody>
            <a:bodyPr wrap="none" rtlCol="0">
              <a:spAutoFit/>
            </a:bodyPr>
            <a:lstStyle/>
            <a:p>
              <a:pPr algn="ctr"/>
              <a:r>
                <a:rPr lang="en-GB" sz="1050" b="1" dirty="0">
                  <a:latin typeface="Arial Narrow" panose="020B0606020202030204" pitchFamily="34" charset="0"/>
                </a:rPr>
                <a:t>Sd</a:t>
              </a:r>
              <a:endParaRPr lang="en-GB" sz="1400" b="1" dirty="0">
                <a:latin typeface="Arial Narrow" panose="020B0606020202030204" pitchFamily="34" charset="0"/>
              </a:endParaRPr>
            </a:p>
          </p:txBody>
        </p:sp>
        <p:sp>
          <p:nvSpPr>
            <p:cNvPr id="243" name="TextBox 242">
              <a:extLst>
                <a:ext uri="{FF2B5EF4-FFF2-40B4-BE49-F238E27FC236}">
                  <a16:creationId xmlns:a16="http://schemas.microsoft.com/office/drawing/2014/main" id="{FC5206E4-5B91-4240-849C-23981A21E01D}"/>
                </a:ext>
              </a:extLst>
            </p:cNvPr>
            <p:cNvSpPr txBox="1"/>
            <p:nvPr/>
          </p:nvSpPr>
          <p:spPr>
            <a:xfrm>
              <a:off x="6885554" y="3161402"/>
              <a:ext cx="319319" cy="253916"/>
            </a:xfrm>
            <a:prstGeom prst="rect">
              <a:avLst/>
            </a:prstGeom>
            <a:noFill/>
          </p:spPr>
          <p:txBody>
            <a:bodyPr wrap="none" rtlCol="0">
              <a:spAutoFit/>
            </a:bodyPr>
            <a:lstStyle/>
            <a:p>
              <a:pPr algn="ctr"/>
              <a:r>
                <a:rPr lang="en-GB" sz="1050" b="1" dirty="0">
                  <a:latin typeface="Arial Narrow" panose="020B0606020202030204" pitchFamily="34" charset="0"/>
                </a:rPr>
                <a:t>Sa</a:t>
              </a:r>
              <a:endParaRPr lang="en-GB" sz="1400" b="1" dirty="0">
                <a:latin typeface="Arial Narrow" panose="020B0606020202030204" pitchFamily="34" charset="0"/>
              </a:endParaRPr>
            </a:p>
          </p:txBody>
        </p:sp>
        <p:sp>
          <p:nvSpPr>
            <p:cNvPr id="244" name="TextBox 243">
              <a:extLst>
                <a:ext uri="{FF2B5EF4-FFF2-40B4-BE49-F238E27FC236}">
                  <a16:creationId xmlns:a16="http://schemas.microsoft.com/office/drawing/2014/main" id="{81011AFA-7A77-46E3-8E01-0F2669FEF280}"/>
                </a:ext>
              </a:extLst>
            </p:cNvPr>
            <p:cNvSpPr txBox="1"/>
            <p:nvPr/>
          </p:nvSpPr>
          <p:spPr>
            <a:xfrm>
              <a:off x="6894368" y="3754368"/>
              <a:ext cx="301686" cy="253916"/>
            </a:xfrm>
            <a:prstGeom prst="rect">
              <a:avLst/>
            </a:prstGeom>
            <a:noFill/>
          </p:spPr>
          <p:txBody>
            <a:bodyPr wrap="none" rtlCol="0">
              <a:spAutoFit/>
            </a:bodyPr>
            <a:lstStyle/>
            <a:p>
              <a:pPr algn="ctr"/>
              <a:r>
                <a:rPr lang="en-GB" sz="1050" b="1" dirty="0">
                  <a:latin typeface="Arial Narrow" panose="020B0606020202030204" pitchFamily="34" charset="0"/>
                </a:rPr>
                <a:t>Sr</a:t>
              </a:r>
              <a:endParaRPr lang="en-GB" sz="1400" b="1" dirty="0">
                <a:latin typeface="Arial Narrow" panose="020B0606020202030204" pitchFamily="34" charset="0"/>
              </a:endParaRPr>
            </a:p>
          </p:txBody>
        </p:sp>
        <p:sp>
          <p:nvSpPr>
            <p:cNvPr id="231" name="TextBox 230">
              <a:extLst>
                <a:ext uri="{FF2B5EF4-FFF2-40B4-BE49-F238E27FC236}">
                  <a16:creationId xmlns:a16="http://schemas.microsoft.com/office/drawing/2014/main" id="{1CC20E70-1039-4817-8267-B82DB16E51FF}"/>
                </a:ext>
              </a:extLst>
            </p:cNvPr>
            <p:cNvSpPr txBox="1"/>
            <p:nvPr/>
          </p:nvSpPr>
          <p:spPr>
            <a:xfrm>
              <a:off x="8143513" y="3461173"/>
              <a:ext cx="319318" cy="253916"/>
            </a:xfrm>
            <a:prstGeom prst="rect">
              <a:avLst/>
            </a:prstGeom>
            <a:noFill/>
          </p:spPr>
          <p:txBody>
            <a:bodyPr wrap="none" rtlCol="0">
              <a:spAutoFit/>
            </a:bodyPr>
            <a:lstStyle/>
            <a:p>
              <a:pPr algn="ctr"/>
              <a:r>
                <a:rPr lang="en-GB" sz="1050" b="1" dirty="0">
                  <a:latin typeface="Arial Narrow" panose="020B0606020202030204" pitchFamily="34" charset="0"/>
                </a:rPr>
                <a:t>Ss</a:t>
              </a:r>
              <a:endParaRPr lang="en-GB" sz="1400" b="1" dirty="0">
                <a:latin typeface="Arial Narrow" panose="020B0606020202030204" pitchFamily="34" charset="0"/>
              </a:endParaRPr>
            </a:p>
          </p:txBody>
        </p:sp>
        <p:sp>
          <p:nvSpPr>
            <p:cNvPr id="232" name="TextBox 231">
              <a:extLst>
                <a:ext uri="{FF2B5EF4-FFF2-40B4-BE49-F238E27FC236}">
                  <a16:creationId xmlns:a16="http://schemas.microsoft.com/office/drawing/2014/main" id="{8FD24C15-272A-4853-BE55-67EC71F05411}"/>
                </a:ext>
              </a:extLst>
            </p:cNvPr>
            <p:cNvSpPr txBox="1"/>
            <p:nvPr/>
          </p:nvSpPr>
          <p:spPr>
            <a:xfrm>
              <a:off x="7512661" y="3461173"/>
              <a:ext cx="325731" cy="253916"/>
            </a:xfrm>
            <a:prstGeom prst="rect">
              <a:avLst/>
            </a:prstGeom>
            <a:noFill/>
          </p:spPr>
          <p:txBody>
            <a:bodyPr wrap="none" rtlCol="0">
              <a:spAutoFit/>
            </a:bodyPr>
            <a:lstStyle/>
            <a:p>
              <a:pPr algn="ctr"/>
              <a:r>
                <a:rPr lang="en-GB" sz="1050" b="1" dirty="0">
                  <a:latin typeface="Arial Narrow" panose="020B0606020202030204" pitchFamily="34" charset="0"/>
                </a:rPr>
                <a:t>Sd</a:t>
              </a:r>
              <a:endParaRPr lang="en-GB" sz="1400" b="1" dirty="0">
                <a:latin typeface="Arial Narrow" panose="020B0606020202030204" pitchFamily="34" charset="0"/>
              </a:endParaRPr>
            </a:p>
          </p:txBody>
        </p:sp>
        <p:cxnSp>
          <p:nvCxnSpPr>
            <p:cNvPr id="233" name="Connector: Curved 232">
              <a:extLst>
                <a:ext uri="{FF2B5EF4-FFF2-40B4-BE49-F238E27FC236}">
                  <a16:creationId xmlns:a16="http://schemas.microsoft.com/office/drawing/2014/main" id="{98AA24F7-F089-436D-B736-11EA79E2D62A}"/>
                </a:ext>
              </a:extLst>
            </p:cNvPr>
            <p:cNvCxnSpPr>
              <a:cxnSpLocks/>
              <a:stCxn id="231" idx="2"/>
              <a:endCxn id="235" idx="3"/>
            </p:cNvCxnSpPr>
            <p:nvPr/>
          </p:nvCxnSpPr>
          <p:spPr>
            <a:xfrm rot="5400000">
              <a:off x="8137094" y="3715247"/>
              <a:ext cx="166237" cy="165921"/>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DB759BEB-52D2-4AEC-B0E0-C1CB85B60F31}"/>
                </a:ext>
              </a:extLst>
            </p:cNvPr>
            <p:cNvSpPr txBox="1"/>
            <p:nvPr/>
          </p:nvSpPr>
          <p:spPr>
            <a:xfrm>
              <a:off x="7826751" y="3161402"/>
              <a:ext cx="319319" cy="253916"/>
            </a:xfrm>
            <a:prstGeom prst="rect">
              <a:avLst/>
            </a:prstGeom>
            <a:noFill/>
          </p:spPr>
          <p:txBody>
            <a:bodyPr wrap="none" rtlCol="0">
              <a:spAutoFit/>
            </a:bodyPr>
            <a:lstStyle/>
            <a:p>
              <a:pPr algn="ctr"/>
              <a:r>
                <a:rPr lang="en-GB" sz="1050" b="1" dirty="0">
                  <a:latin typeface="Arial Narrow" panose="020B0606020202030204" pitchFamily="34" charset="0"/>
                </a:rPr>
                <a:t>Sa</a:t>
              </a:r>
              <a:endParaRPr lang="en-GB" sz="1400" b="1" dirty="0">
                <a:latin typeface="Arial Narrow" panose="020B0606020202030204" pitchFamily="34" charset="0"/>
              </a:endParaRPr>
            </a:p>
          </p:txBody>
        </p:sp>
        <p:sp>
          <p:nvSpPr>
            <p:cNvPr id="235" name="TextBox 234">
              <a:extLst>
                <a:ext uri="{FF2B5EF4-FFF2-40B4-BE49-F238E27FC236}">
                  <a16:creationId xmlns:a16="http://schemas.microsoft.com/office/drawing/2014/main" id="{70E457ED-42D6-4C4B-96AD-2E6C626B5B79}"/>
                </a:ext>
              </a:extLst>
            </p:cNvPr>
            <p:cNvSpPr txBox="1"/>
            <p:nvPr/>
          </p:nvSpPr>
          <p:spPr>
            <a:xfrm>
              <a:off x="7835565" y="3754368"/>
              <a:ext cx="301686" cy="253916"/>
            </a:xfrm>
            <a:prstGeom prst="rect">
              <a:avLst/>
            </a:prstGeom>
            <a:noFill/>
          </p:spPr>
          <p:txBody>
            <a:bodyPr wrap="none" rtlCol="0">
              <a:spAutoFit/>
            </a:bodyPr>
            <a:lstStyle/>
            <a:p>
              <a:pPr algn="ctr"/>
              <a:r>
                <a:rPr lang="en-GB" sz="1050" b="1" dirty="0">
                  <a:latin typeface="Arial Narrow" panose="020B0606020202030204" pitchFamily="34" charset="0"/>
                </a:rPr>
                <a:t>Sr</a:t>
              </a:r>
              <a:endParaRPr lang="en-GB" sz="1400" b="1" dirty="0">
                <a:latin typeface="Arial Narrow" panose="020B0606020202030204" pitchFamily="34" charset="0"/>
              </a:endParaRPr>
            </a:p>
          </p:txBody>
        </p:sp>
        <p:sp>
          <p:nvSpPr>
            <p:cNvPr id="226" name="TextBox 225">
              <a:extLst>
                <a:ext uri="{FF2B5EF4-FFF2-40B4-BE49-F238E27FC236}">
                  <a16:creationId xmlns:a16="http://schemas.microsoft.com/office/drawing/2014/main" id="{17EFE22D-2619-4C7F-ADCF-6E594F6C91AC}"/>
                </a:ext>
              </a:extLst>
            </p:cNvPr>
            <p:cNvSpPr txBox="1"/>
            <p:nvPr/>
          </p:nvSpPr>
          <p:spPr>
            <a:xfrm>
              <a:off x="6261116" y="3461173"/>
              <a:ext cx="319318" cy="253916"/>
            </a:xfrm>
            <a:prstGeom prst="rect">
              <a:avLst/>
            </a:prstGeom>
            <a:noFill/>
          </p:spPr>
          <p:txBody>
            <a:bodyPr wrap="none" rtlCol="0">
              <a:spAutoFit/>
            </a:bodyPr>
            <a:lstStyle/>
            <a:p>
              <a:pPr algn="ctr"/>
              <a:r>
                <a:rPr lang="en-GB" sz="1050" b="1" dirty="0">
                  <a:latin typeface="Arial Narrow" panose="020B0606020202030204" pitchFamily="34" charset="0"/>
                </a:rPr>
                <a:t>Ss</a:t>
              </a:r>
              <a:endParaRPr lang="en-GB" sz="1400" b="1" dirty="0">
                <a:latin typeface="Arial Narrow" panose="020B0606020202030204" pitchFamily="34" charset="0"/>
              </a:endParaRPr>
            </a:p>
          </p:txBody>
        </p:sp>
        <p:sp>
          <p:nvSpPr>
            <p:cNvPr id="227" name="TextBox 226">
              <a:extLst>
                <a:ext uri="{FF2B5EF4-FFF2-40B4-BE49-F238E27FC236}">
                  <a16:creationId xmlns:a16="http://schemas.microsoft.com/office/drawing/2014/main" id="{E41A27FC-9D0E-4615-A4BA-B3F2873168E0}"/>
                </a:ext>
              </a:extLst>
            </p:cNvPr>
            <p:cNvSpPr txBox="1"/>
            <p:nvPr/>
          </p:nvSpPr>
          <p:spPr>
            <a:xfrm>
              <a:off x="5630266" y="3461173"/>
              <a:ext cx="325731" cy="253916"/>
            </a:xfrm>
            <a:prstGeom prst="rect">
              <a:avLst/>
            </a:prstGeom>
            <a:noFill/>
          </p:spPr>
          <p:txBody>
            <a:bodyPr wrap="none" rtlCol="0">
              <a:spAutoFit/>
            </a:bodyPr>
            <a:lstStyle/>
            <a:p>
              <a:pPr algn="ctr"/>
              <a:r>
                <a:rPr lang="en-GB" sz="1050" b="1" dirty="0">
                  <a:latin typeface="Arial Narrow" panose="020B0606020202030204" pitchFamily="34" charset="0"/>
                </a:rPr>
                <a:t>Sd</a:t>
              </a:r>
              <a:endParaRPr lang="en-GB" sz="1400" b="1" dirty="0">
                <a:latin typeface="Arial Narrow" panose="020B0606020202030204" pitchFamily="34" charset="0"/>
              </a:endParaRPr>
            </a:p>
          </p:txBody>
        </p:sp>
        <p:sp>
          <p:nvSpPr>
            <p:cNvPr id="229" name="TextBox 228">
              <a:extLst>
                <a:ext uri="{FF2B5EF4-FFF2-40B4-BE49-F238E27FC236}">
                  <a16:creationId xmlns:a16="http://schemas.microsoft.com/office/drawing/2014/main" id="{22F888D1-874D-43E2-8FCC-A86C5AA5CFD8}"/>
                </a:ext>
              </a:extLst>
            </p:cNvPr>
            <p:cNvSpPr txBox="1"/>
            <p:nvPr/>
          </p:nvSpPr>
          <p:spPr>
            <a:xfrm>
              <a:off x="5944355" y="3161402"/>
              <a:ext cx="319319" cy="253916"/>
            </a:xfrm>
            <a:prstGeom prst="rect">
              <a:avLst/>
            </a:prstGeom>
            <a:noFill/>
          </p:spPr>
          <p:txBody>
            <a:bodyPr wrap="none" rtlCol="0">
              <a:spAutoFit/>
            </a:bodyPr>
            <a:lstStyle/>
            <a:p>
              <a:pPr algn="ctr"/>
              <a:r>
                <a:rPr lang="en-GB" sz="1050" b="1" dirty="0">
                  <a:latin typeface="Arial Narrow" panose="020B0606020202030204" pitchFamily="34" charset="0"/>
                </a:rPr>
                <a:t>Sa</a:t>
              </a:r>
              <a:endParaRPr lang="en-GB" sz="1400" b="1" dirty="0">
                <a:latin typeface="Arial Narrow" panose="020B0606020202030204" pitchFamily="34" charset="0"/>
              </a:endParaRPr>
            </a:p>
          </p:txBody>
        </p:sp>
        <p:sp>
          <p:nvSpPr>
            <p:cNvPr id="230" name="TextBox 229">
              <a:extLst>
                <a:ext uri="{FF2B5EF4-FFF2-40B4-BE49-F238E27FC236}">
                  <a16:creationId xmlns:a16="http://schemas.microsoft.com/office/drawing/2014/main" id="{A2F68F0D-7F3C-45CD-943D-7EE001D0A6FA}"/>
                </a:ext>
              </a:extLst>
            </p:cNvPr>
            <p:cNvSpPr txBox="1"/>
            <p:nvPr/>
          </p:nvSpPr>
          <p:spPr>
            <a:xfrm>
              <a:off x="5953170" y="3754368"/>
              <a:ext cx="301686" cy="253916"/>
            </a:xfrm>
            <a:prstGeom prst="rect">
              <a:avLst/>
            </a:prstGeom>
            <a:noFill/>
          </p:spPr>
          <p:txBody>
            <a:bodyPr wrap="none" rtlCol="0">
              <a:spAutoFit/>
            </a:bodyPr>
            <a:lstStyle/>
            <a:p>
              <a:pPr algn="ctr"/>
              <a:r>
                <a:rPr lang="en-GB" sz="1050" b="1" dirty="0">
                  <a:latin typeface="Arial Narrow" panose="020B0606020202030204" pitchFamily="34" charset="0"/>
                </a:rPr>
                <a:t>Sr</a:t>
              </a:r>
              <a:endParaRPr lang="en-GB" sz="1400" b="1" dirty="0">
                <a:latin typeface="Arial Narrow" panose="020B0606020202030204" pitchFamily="34" charset="0"/>
              </a:endParaRPr>
            </a:p>
          </p:txBody>
        </p:sp>
        <p:sp>
          <p:nvSpPr>
            <p:cNvPr id="222" name="Rectangle 221">
              <a:extLst>
                <a:ext uri="{FF2B5EF4-FFF2-40B4-BE49-F238E27FC236}">
                  <a16:creationId xmlns:a16="http://schemas.microsoft.com/office/drawing/2014/main" id="{1AE0DDAB-57B1-4856-BBFD-B099AC4C4DDD}"/>
                </a:ext>
              </a:extLst>
            </p:cNvPr>
            <p:cNvSpPr/>
            <p:nvPr/>
          </p:nvSpPr>
          <p:spPr>
            <a:xfrm>
              <a:off x="5672916" y="3105633"/>
              <a:ext cx="886847" cy="883424"/>
            </a:xfrm>
            <a:prstGeom prst="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latin typeface="Arial Narrow" panose="020B0606020202030204" pitchFamily="34" charset="0"/>
              </a:endParaRPr>
            </a:p>
          </p:txBody>
        </p:sp>
        <p:sp>
          <p:nvSpPr>
            <p:cNvPr id="223" name="Rectangle 222">
              <a:extLst>
                <a:ext uri="{FF2B5EF4-FFF2-40B4-BE49-F238E27FC236}">
                  <a16:creationId xmlns:a16="http://schemas.microsoft.com/office/drawing/2014/main" id="{9C7AE148-D174-4C1A-991D-C4BC5D7D3A48}"/>
                </a:ext>
              </a:extLst>
            </p:cNvPr>
            <p:cNvSpPr/>
            <p:nvPr/>
          </p:nvSpPr>
          <p:spPr>
            <a:xfrm>
              <a:off x="6609113" y="3105633"/>
              <a:ext cx="886847" cy="883424"/>
            </a:xfrm>
            <a:prstGeom prst="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latin typeface="Arial Narrow" panose="020B0606020202030204" pitchFamily="34" charset="0"/>
              </a:endParaRPr>
            </a:p>
          </p:txBody>
        </p:sp>
        <p:sp>
          <p:nvSpPr>
            <p:cNvPr id="224" name="Rectangle 223">
              <a:extLst>
                <a:ext uri="{FF2B5EF4-FFF2-40B4-BE49-F238E27FC236}">
                  <a16:creationId xmlns:a16="http://schemas.microsoft.com/office/drawing/2014/main" id="{86C04271-BF4C-4C45-8058-D9ED50286E9C}"/>
                </a:ext>
              </a:extLst>
            </p:cNvPr>
            <p:cNvSpPr/>
            <p:nvPr/>
          </p:nvSpPr>
          <p:spPr>
            <a:xfrm>
              <a:off x="7545309" y="3105633"/>
              <a:ext cx="886847" cy="883424"/>
            </a:xfrm>
            <a:prstGeom prst="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latin typeface="Arial Narrow" panose="020B0606020202030204" pitchFamily="34" charset="0"/>
              </a:endParaRPr>
            </a:p>
          </p:txBody>
        </p:sp>
        <p:cxnSp>
          <p:nvCxnSpPr>
            <p:cNvPr id="246" name="Connector: Curved 245">
              <a:extLst>
                <a:ext uri="{FF2B5EF4-FFF2-40B4-BE49-F238E27FC236}">
                  <a16:creationId xmlns:a16="http://schemas.microsoft.com/office/drawing/2014/main" id="{42E60DF2-F404-411E-BEBD-424DBE5E54A6}"/>
                </a:ext>
              </a:extLst>
            </p:cNvPr>
            <p:cNvCxnSpPr>
              <a:cxnSpLocks/>
              <a:stCxn id="230" idx="0"/>
              <a:endCxn id="229" idx="2"/>
            </p:cNvCxnSpPr>
            <p:nvPr/>
          </p:nvCxnSpPr>
          <p:spPr>
            <a:xfrm rot="5400000" flipH="1" flipV="1">
              <a:off x="5934489" y="3584842"/>
              <a:ext cx="339050" cy="2"/>
            </a:xfrm>
            <a:prstGeom prst="curved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Connector: Curved 248">
              <a:extLst>
                <a:ext uri="{FF2B5EF4-FFF2-40B4-BE49-F238E27FC236}">
                  <a16:creationId xmlns:a16="http://schemas.microsoft.com/office/drawing/2014/main" id="{DC4BC80C-BC39-4C59-915B-9BD14CEC3FF9}"/>
                </a:ext>
              </a:extLst>
            </p:cNvPr>
            <p:cNvCxnSpPr>
              <a:cxnSpLocks/>
              <a:stCxn id="226" idx="1"/>
              <a:endCxn id="229" idx="2"/>
            </p:cNvCxnSpPr>
            <p:nvPr/>
          </p:nvCxnSpPr>
          <p:spPr>
            <a:xfrm rot="10800000">
              <a:off x="6104016" y="3415319"/>
              <a:ext cx="157101" cy="172813"/>
            </a:xfrm>
            <a:prstGeom prst="curvedConnector2">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5" name="Connector: Curved 254">
              <a:extLst>
                <a:ext uri="{FF2B5EF4-FFF2-40B4-BE49-F238E27FC236}">
                  <a16:creationId xmlns:a16="http://schemas.microsoft.com/office/drawing/2014/main" id="{C1F5EAD8-FF61-4BEE-B9D4-310ECD9EFD92}"/>
                </a:ext>
              </a:extLst>
            </p:cNvPr>
            <p:cNvCxnSpPr>
              <a:cxnSpLocks/>
              <a:stCxn id="235" idx="1"/>
              <a:endCxn id="232" idx="2"/>
            </p:cNvCxnSpPr>
            <p:nvPr/>
          </p:nvCxnSpPr>
          <p:spPr>
            <a:xfrm rot="10800000">
              <a:off x="7675527" y="3715090"/>
              <a:ext cx="160038" cy="166237"/>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Connector: Curved 259">
              <a:extLst>
                <a:ext uri="{FF2B5EF4-FFF2-40B4-BE49-F238E27FC236}">
                  <a16:creationId xmlns:a16="http://schemas.microsoft.com/office/drawing/2014/main" id="{970955B1-C1BB-4178-9CC4-C14B57E64FA8}"/>
                </a:ext>
              </a:extLst>
            </p:cNvPr>
            <p:cNvCxnSpPr>
              <a:cxnSpLocks/>
              <a:stCxn id="231" idx="0"/>
              <a:endCxn id="234" idx="3"/>
            </p:cNvCxnSpPr>
            <p:nvPr/>
          </p:nvCxnSpPr>
          <p:spPr>
            <a:xfrm rot="16200000" flipV="1">
              <a:off x="8138215" y="3296216"/>
              <a:ext cx="172813" cy="157102"/>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Connector: Curved 264">
              <a:extLst>
                <a:ext uri="{FF2B5EF4-FFF2-40B4-BE49-F238E27FC236}">
                  <a16:creationId xmlns:a16="http://schemas.microsoft.com/office/drawing/2014/main" id="{B9481FA8-3BDE-48C1-B1CB-8182FC13F6DD}"/>
                </a:ext>
              </a:extLst>
            </p:cNvPr>
            <p:cNvCxnSpPr>
              <a:cxnSpLocks/>
              <a:stCxn id="235" idx="0"/>
              <a:endCxn id="234" idx="2"/>
            </p:cNvCxnSpPr>
            <p:nvPr/>
          </p:nvCxnSpPr>
          <p:spPr>
            <a:xfrm rot="5400000" flipH="1" flipV="1">
              <a:off x="7816884" y="3584842"/>
              <a:ext cx="339050" cy="3"/>
            </a:xfrm>
            <a:prstGeom prst="curvedConnector3">
              <a:avLst>
                <a:gd name="adj1" fmla="val 50000"/>
              </a:avLst>
            </a:prstGeom>
            <a:ln w="6350">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8" name="Connector: Curved 267">
              <a:extLst>
                <a:ext uri="{FF2B5EF4-FFF2-40B4-BE49-F238E27FC236}">
                  <a16:creationId xmlns:a16="http://schemas.microsoft.com/office/drawing/2014/main" id="{FB1252A5-A1D8-44E8-99B4-A676BD8EE19C}"/>
                </a:ext>
              </a:extLst>
            </p:cNvPr>
            <p:cNvCxnSpPr>
              <a:cxnSpLocks/>
              <a:stCxn id="244" idx="0"/>
              <a:endCxn id="243" idx="2"/>
            </p:cNvCxnSpPr>
            <p:nvPr/>
          </p:nvCxnSpPr>
          <p:spPr>
            <a:xfrm rot="5400000" flipH="1" flipV="1">
              <a:off x="6875687" y="3584842"/>
              <a:ext cx="339050" cy="3"/>
            </a:xfrm>
            <a:prstGeom prst="curvedConnector3">
              <a:avLst>
                <a:gd name="adj1" fmla="val 50000"/>
              </a:avLst>
            </a:prstGeom>
            <a:ln w="6350">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1" name="Connector: Curved 270">
              <a:extLst>
                <a:ext uri="{FF2B5EF4-FFF2-40B4-BE49-F238E27FC236}">
                  <a16:creationId xmlns:a16="http://schemas.microsoft.com/office/drawing/2014/main" id="{4A317786-1ACA-4DF6-AE2B-14276FCE73D1}"/>
                </a:ext>
              </a:extLst>
            </p:cNvPr>
            <p:cNvCxnSpPr>
              <a:cxnSpLocks/>
              <a:stCxn id="241" idx="0"/>
              <a:endCxn id="243" idx="3"/>
            </p:cNvCxnSpPr>
            <p:nvPr/>
          </p:nvCxnSpPr>
          <p:spPr>
            <a:xfrm rot="16200000" flipV="1">
              <a:off x="7197018" y="3296216"/>
              <a:ext cx="172813" cy="157102"/>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Connector: Curved 273">
              <a:extLst>
                <a:ext uri="{FF2B5EF4-FFF2-40B4-BE49-F238E27FC236}">
                  <a16:creationId xmlns:a16="http://schemas.microsoft.com/office/drawing/2014/main" id="{C844D9DB-C8D6-4A0E-BA27-893F7FDF7D81}"/>
                </a:ext>
              </a:extLst>
            </p:cNvPr>
            <p:cNvCxnSpPr>
              <a:cxnSpLocks/>
              <a:stCxn id="241" idx="2"/>
              <a:endCxn id="244" idx="3"/>
            </p:cNvCxnSpPr>
            <p:nvPr/>
          </p:nvCxnSpPr>
          <p:spPr>
            <a:xfrm rot="5400000">
              <a:off x="7195897" y="3715247"/>
              <a:ext cx="166237" cy="165921"/>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77" name="Picture 276">
              <a:extLst>
                <a:ext uri="{FF2B5EF4-FFF2-40B4-BE49-F238E27FC236}">
                  <a16:creationId xmlns:a16="http://schemas.microsoft.com/office/drawing/2014/main" id="{FD3A26C1-ADE3-4A28-9F7F-CA0FC5CD9492}"/>
                </a:ext>
              </a:extLst>
            </p:cNvPr>
            <p:cNvPicPr>
              <a:picLocks noChangeAspect="1"/>
            </p:cNvPicPr>
            <p:nvPr/>
          </p:nvPicPr>
          <p:blipFill>
            <a:blip r:embed="rId8">
              <a:duotone>
                <a:schemeClr val="accent2">
                  <a:shade val="45000"/>
                  <a:satMod val="135000"/>
                </a:schemeClr>
                <a:prstClr val="white"/>
              </a:duotone>
            </a:blip>
            <a:stretch>
              <a:fillRect/>
            </a:stretch>
          </p:blipFill>
          <p:spPr>
            <a:xfrm>
              <a:off x="8285485" y="3751605"/>
              <a:ext cx="628650" cy="209550"/>
            </a:xfrm>
            <a:prstGeom prst="rect">
              <a:avLst/>
            </a:prstGeom>
          </p:spPr>
        </p:pic>
        <p:cxnSp>
          <p:nvCxnSpPr>
            <p:cNvPr id="278" name="Connector: Curved 277">
              <a:extLst>
                <a:ext uri="{FF2B5EF4-FFF2-40B4-BE49-F238E27FC236}">
                  <a16:creationId xmlns:a16="http://schemas.microsoft.com/office/drawing/2014/main" id="{89CEE106-0D89-4509-9E9C-D0CB653915EA}"/>
                </a:ext>
              </a:extLst>
            </p:cNvPr>
            <p:cNvCxnSpPr>
              <a:cxnSpLocks/>
              <a:stCxn id="244" idx="1"/>
              <a:endCxn id="242" idx="2"/>
            </p:cNvCxnSpPr>
            <p:nvPr/>
          </p:nvCxnSpPr>
          <p:spPr>
            <a:xfrm rot="10800000">
              <a:off x="6734330" y="3715090"/>
              <a:ext cx="160038" cy="166237"/>
            </a:xfrm>
            <a:prstGeom prst="curved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1" name="Picture 280">
              <a:extLst>
                <a:ext uri="{FF2B5EF4-FFF2-40B4-BE49-F238E27FC236}">
                  <a16:creationId xmlns:a16="http://schemas.microsoft.com/office/drawing/2014/main" id="{65F2C88B-6989-4B37-BA6B-AB76E665EE8E}"/>
                </a:ext>
              </a:extLst>
            </p:cNvPr>
            <p:cNvPicPr>
              <a:picLocks noChangeAspect="1"/>
            </p:cNvPicPr>
            <p:nvPr/>
          </p:nvPicPr>
          <p:blipFill>
            <a:blip r:embed="rId9">
              <a:duotone>
                <a:schemeClr val="accent1">
                  <a:shade val="45000"/>
                  <a:satMod val="135000"/>
                </a:schemeClr>
                <a:prstClr val="white"/>
              </a:duotone>
            </a:blip>
            <a:stretch>
              <a:fillRect/>
            </a:stretch>
          </p:blipFill>
          <p:spPr>
            <a:xfrm>
              <a:off x="7586687" y="2878491"/>
              <a:ext cx="885825" cy="209550"/>
            </a:xfrm>
            <a:prstGeom prst="rect">
              <a:avLst/>
            </a:prstGeom>
          </p:spPr>
        </p:pic>
        <p:pic>
          <p:nvPicPr>
            <p:cNvPr id="282" name="Picture 281">
              <a:extLst>
                <a:ext uri="{FF2B5EF4-FFF2-40B4-BE49-F238E27FC236}">
                  <a16:creationId xmlns:a16="http://schemas.microsoft.com/office/drawing/2014/main" id="{F9FCAB8D-A36E-4354-887B-F9B5B883FC6D}"/>
                </a:ext>
              </a:extLst>
            </p:cNvPr>
            <p:cNvPicPr>
              <a:picLocks noChangeAspect="1"/>
            </p:cNvPicPr>
            <p:nvPr/>
          </p:nvPicPr>
          <p:blipFill>
            <a:blip r:embed="rId10"/>
            <a:stretch>
              <a:fillRect/>
            </a:stretch>
          </p:blipFill>
          <p:spPr>
            <a:xfrm>
              <a:off x="6770401" y="3999055"/>
              <a:ext cx="619125" cy="209550"/>
            </a:xfrm>
            <a:prstGeom prst="rect">
              <a:avLst/>
            </a:prstGeom>
          </p:spPr>
        </p:pic>
        <p:pic>
          <p:nvPicPr>
            <p:cNvPr id="283" name="Picture 282">
              <a:extLst>
                <a:ext uri="{FF2B5EF4-FFF2-40B4-BE49-F238E27FC236}">
                  <a16:creationId xmlns:a16="http://schemas.microsoft.com/office/drawing/2014/main" id="{1015C3EC-BA3C-4630-80C4-AA4C19A3C081}"/>
                </a:ext>
              </a:extLst>
            </p:cNvPr>
            <p:cNvPicPr>
              <a:picLocks noChangeAspect="1"/>
            </p:cNvPicPr>
            <p:nvPr/>
          </p:nvPicPr>
          <p:blipFill>
            <a:blip r:embed="rId11">
              <a:duotone>
                <a:schemeClr val="accent6">
                  <a:shade val="45000"/>
                  <a:satMod val="135000"/>
                </a:schemeClr>
                <a:prstClr val="white"/>
              </a:duotone>
            </a:blip>
            <a:stretch>
              <a:fillRect/>
            </a:stretch>
          </p:blipFill>
          <p:spPr>
            <a:xfrm>
              <a:off x="6624791" y="4197668"/>
              <a:ext cx="866775" cy="209550"/>
            </a:xfrm>
            <a:prstGeom prst="rect">
              <a:avLst/>
            </a:prstGeom>
          </p:spPr>
        </p:pic>
        <p:pic>
          <p:nvPicPr>
            <p:cNvPr id="284" name="Picture 283">
              <a:extLst>
                <a:ext uri="{FF2B5EF4-FFF2-40B4-BE49-F238E27FC236}">
                  <a16:creationId xmlns:a16="http://schemas.microsoft.com/office/drawing/2014/main" id="{129AA5FA-2867-4503-BACC-1421DCE48256}"/>
                </a:ext>
              </a:extLst>
            </p:cNvPr>
            <p:cNvPicPr>
              <a:picLocks noChangeAspect="1"/>
            </p:cNvPicPr>
            <p:nvPr/>
          </p:nvPicPr>
          <p:blipFill>
            <a:blip r:embed="rId12"/>
            <a:stretch>
              <a:fillRect/>
            </a:stretch>
          </p:blipFill>
          <p:spPr>
            <a:xfrm>
              <a:off x="7578675" y="4002119"/>
              <a:ext cx="866775" cy="200025"/>
            </a:xfrm>
            <a:prstGeom prst="rect">
              <a:avLst/>
            </a:prstGeom>
          </p:spPr>
        </p:pic>
        <p:pic>
          <p:nvPicPr>
            <p:cNvPr id="285" name="Picture 284">
              <a:extLst>
                <a:ext uri="{FF2B5EF4-FFF2-40B4-BE49-F238E27FC236}">
                  <a16:creationId xmlns:a16="http://schemas.microsoft.com/office/drawing/2014/main" id="{77E8A2CD-7AFB-481E-8D15-8F6E95AAE033}"/>
                </a:ext>
              </a:extLst>
            </p:cNvPr>
            <p:cNvPicPr>
              <a:picLocks noChangeAspect="1"/>
            </p:cNvPicPr>
            <p:nvPr/>
          </p:nvPicPr>
          <p:blipFill>
            <a:blip r:embed="rId13">
              <a:duotone>
                <a:schemeClr val="accent6">
                  <a:shade val="45000"/>
                  <a:satMod val="135000"/>
                </a:schemeClr>
                <a:prstClr val="white"/>
              </a:duotone>
            </a:blip>
            <a:stretch>
              <a:fillRect/>
            </a:stretch>
          </p:blipFill>
          <p:spPr>
            <a:xfrm>
              <a:off x="7713874" y="4191173"/>
              <a:ext cx="619125" cy="200025"/>
            </a:xfrm>
            <a:prstGeom prst="rect">
              <a:avLst/>
            </a:prstGeom>
          </p:spPr>
        </p:pic>
        <p:sp>
          <p:nvSpPr>
            <p:cNvPr id="286" name="TextBox 285">
              <a:extLst>
                <a:ext uri="{FF2B5EF4-FFF2-40B4-BE49-F238E27FC236}">
                  <a16:creationId xmlns:a16="http://schemas.microsoft.com/office/drawing/2014/main" id="{3EFD8DE2-10A7-4738-8CA6-25BCE1BF5130}"/>
                </a:ext>
              </a:extLst>
            </p:cNvPr>
            <p:cNvSpPr txBox="1"/>
            <p:nvPr/>
          </p:nvSpPr>
          <p:spPr>
            <a:xfrm>
              <a:off x="5596045" y="3056667"/>
              <a:ext cx="447558" cy="261610"/>
            </a:xfrm>
            <a:prstGeom prst="rect">
              <a:avLst/>
            </a:prstGeom>
            <a:noFill/>
          </p:spPr>
          <p:txBody>
            <a:bodyPr wrap="none" rtlCol="0">
              <a:spAutoFit/>
            </a:bodyPr>
            <a:lstStyle/>
            <a:p>
              <a:pPr algn="ctr"/>
              <a:r>
                <a:rPr lang="en-GB" sz="1100" b="1" dirty="0" err="1">
                  <a:solidFill>
                    <a:schemeClr val="bg2">
                      <a:lumMod val="25000"/>
                    </a:schemeClr>
                  </a:solidFill>
                  <a:latin typeface="Arial Narrow" panose="020B0606020202030204" pitchFamily="34" charset="0"/>
                </a:rPr>
                <a:t>Is,Im</a:t>
              </a:r>
              <a:endParaRPr lang="en-GB" sz="1600" b="1" dirty="0">
                <a:solidFill>
                  <a:schemeClr val="bg2">
                    <a:lumMod val="25000"/>
                  </a:schemeClr>
                </a:solidFill>
                <a:latin typeface="Arial Narrow" panose="020B0606020202030204" pitchFamily="34" charset="0"/>
              </a:endParaRPr>
            </a:p>
          </p:txBody>
        </p:sp>
        <p:sp>
          <p:nvSpPr>
            <p:cNvPr id="287" name="TextBox 286">
              <a:extLst>
                <a:ext uri="{FF2B5EF4-FFF2-40B4-BE49-F238E27FC236}">
                  <a16:creationId xmlns:a16="http://schemas.microsoft.com/office/drawing/2014/main" id="{6A282F48-2405-4E27-B646-149E855EE622}"/>
                </a:ext>
              </a:extLst>
            </p:cNvPr>
            <p:cNvSpPr txBox="1"/>
            <p:nvPr/>
          </p:nvSpPr>
          <p:spPr>
            <a:xfrm>
              <a:off x="6533697" y="3056602"/>
              <a:ext cx="377026" cy="261610"/>
            </a:xfrm>
            <a:prstGeom prst="rect">
              <a:avLst/>
            </a:prstGeom>
            <a:noFill/>
          </p:spPr>
          <p:txBody>
            <a:bodyPr wrap="none" rtlCol="0">
              <a:spAutoFit/>
            </a:bodyPr>
            <a:lstStyle/>
            <a:p>
              <a:pPr algn="ctr"/>
              <a:r>
                <a:rPr lang="en-GB" sz="1100" b="1" dirty="0" err="1">
                  <a:solidFill>
                    <a:schemeClr val="bg2">
                      <a:lumMod val="25000"/>
                    </a:schemeClr>
                  </a:solidFill>
                  <a:latin typeface="Arial Narrow" panose="020B0606020202030204" pitchFamily="34" charset="0"/>
                </a:rPr>
                <a:t>Ii,Ic</a:t>
              </a:r>
              <a:endParaRPr lang="en-GB" sz="1600" b="1" dirty="0">
                <a:solidFill>
                  <a:schemeClr val="accent2">
                    <a:lumMod val="60000"/>
                    <a:lumOff val="40000"/>
                  </a:schemeClr>
                </a:solidFill>
                <a:latin typeface="Arial Narrow" panose="020B0606020202030204" pitchFamily="34" charset="0"/>
              </a:endParaRPr>
            </a:p>
          </p:txBody>
        </p:sp>
        <p:sp>
          <p:nvSpPr>
            <p:cNvPr id="288" name="TextBox 287">
              <a:extLst>
                <a:ext uri="{FF2B5EF4-FFF2-40B4-BE49-F238E27FC236}">
                  <a16:creationId xmlns:a16="http://schemas.microsoft.com/office/drawing/2014/main" id="{2DB76796-27DE-444A-9DC0-B11A58C2268F}"/>
                </a:ext>
              </a:extLst>
            </p:cNvPr>
            <p:cNvSpPr txBox="1"/>
            <p:nvPr/>
          </p:nvSpPr>
          <p:spPr>
            <a:xfrm>
              <a:off x="7469775" y="3055251"/>
              <a:ext cx="377026" cy="261610"/>
            </a:xfrm>
            <a:prstGeom prst="rect">
              <a:avLst/>
            </a:prstGeom>
            <a:noFill/>
          </p:spPr>
          <p:txBody>
            <a:bodyPr wrap="none" rtlCol="0">
              <a:spAutoFit/>
            </a:bodyPr>
            <a:lstStyle/>
            <a:p>
              <a:pPr algn="ctr"/>
              <a:r>
                <a:rPr lang="en-GB" sz="1100" b="1" dirty="0" err="1">
                  <a:solidFill>
                    <a:schemeClr val="bg2">
                      <a:lumMod val="25000"/>
                    </a:schemeClr>
                  </a:solidFill>
                  <a:latin typeface="Arial Narrow" panose="020B0606020202030204" pitchFamily="34" charset="0"/>
                </a:rPr>
                <a:t>Ii,Ic</a:t>
              </a:r>
              <a:endParaRPr lang="en-GB" sz="1600" b="1" dirty="0">
                <a:solidFill>
                  <a:schemeClr val="accent2">
                    <a:lumMod val="60000"/>
                    <a:lumOff val="40000"/>
                  </a:schemeClr>
                </a:solidFill>
                <a:latin typeface="Arial Narrow" panose="020B0606020202030204" pitchFamily="34" charset="0"/>
              </a:endParaRPr>
            </a:p>
          </p:txBody>
        </p:sp>
        <p:sp>
          <p:nvSpPr>
            <p:cNvPr id="345" name="Rectangle 344">
              <a:extLst>
                <a:ext uri="{FF2B5EF4-FFF2-40B4-BE49-F238E27FC236}">
                  <a16:creationId xmlns:a16="http://schemas.microsoft.com/office/drawing/2014/main" id="{0A2E7B90-F364-41A3-8EA6-B99169E4B3D3}"/>
                </a:ext>
              </a:extLst>
            </p:cNvPr>
            <p:cNvSpPr/>
            <p:nvPr/>
          </p:nvSpPr>
          <p:spPr>
            <a:xfrm>
              <a:off x="6432954" y="2734548"/>
              <a:ext cx="1152880" cy="369332"/>
            </a:xfrm>
            <a:prstGeom prst="rect">
              <a:avLst/>
            </a:prstGeom>
          </p:spPr>
          <p:txBody>
            <a:bodyPr wrap="none">
              <a:spAutoFit/>
            </a:bodyPr>
            <a:lstStyle/>
            <a:p>
              <a:r>
                <a:rPr lang="en-GB" b="1" dirty="0">
                  <a:solidFill>
                    <a:schemeClr val="accent1">
                      <a:lumMod val="75000"/>
                    </a:schemeClr>
                  </a:solidFill>
                  <a:latin typeface="Arial Narrow" panose="020B0606020202030204" pitchFamily="34" charset="0"/>
                </a:rPr>
                <a:t>Symptoms</a:t>
              </a:r>
              <a:endParaRPr lang="en-GB" dirty="0">
                <a:solidFill>
                  <a:schemeClr val="accent1">
                    <a:lumMod val="75000"/>
                  </a:schemeClr>
                </a:solidFill>
                <a:latin typeface="Arial Narrow" panose="020B0606020202030204" pitchFamily="34" charset="0"/>
              </a:endParaRPr>
            </a:p>
          </p:txBody>
        </p:sp>
        <p:sp>
          <p:nvSpPr>
            <p:cNvPr id="290" name="TextBox 289">
              <a:extLst>
                <a:ext uri="{FF2B5EF4-FFF2-40B4-BE49-F238E27FC236}">
                  <a16:creationId xmlns:a16="http://schemas.microsoft.com/office/drawing/2014/main" id="{56893ACD-4B1E-4BAD-8CC6-089C40AC68E4}"/>
                </a:ext>
              </a:extLst>
            </p:cNvPr>
            <p:cNvSpPr txBox="1"/>
            <p:nvPr/>
          </p:nvSpPr>
          <p:spPr>
            <a:xfrm>
              <a:off x="5283531" y="5277010"/>
              <a:ext cx="338554" cy="253916"/>
            </a:xfrm>
            <a:prstGeom prst="rect">
              <a:avLst/>
            </a:prstGeom>
            <a:noFill/>
          </p:spPr>
          <p:txBody>
            <a:bodyPr wrap="none" rtlCol="0">
              <a:spAutoFit/>
            </a:bodyPr>
            <a:lstStyle/>
            <a:p>
              <a:pPr algn="ctr"/>
              <a:r>
                <a:rPr lang="en-GB" sz="1050" b="1" dirty="0">
                  <a:latin typeface="Arial Narrow" panose="020B0606020202030204" pitchFamily="34" charset="0"/>
                </a:rPr>
                <a:t>Tw</a:t>
              </a:r>
              <a:endParaRPr lang="en-GB" sz="1400" b="1" dirty="0">
                <a:latin typeface="Arial Narrow" panose="020B0606020202030204" pitchFamily="34" charset="0"/>
              </a:endParaRPr>
            </a:p>
          </p:txBody>
        </p:sp>
        <p:sp>
          <p:nvSpPr>
            <p:cNvPr id="291" name="TextBox 290">
              <a:extLst>
                <a:ext uri="{FF2B5EF4-FFF2-40B4-BE49-F238E27FC236}">
                  <a16:creationId xmlns:a16="http://schemas.microsoft.com/office/drawing/2014/main" id="{EEE66181-1149-46F4-B875-5F5482A54F04}"/>
                </a:ext>
              </a:extLst>
            </p:cNvPr>
            <p:cNvSpPr txBox="1"/>
            <p:nvPr/>
          </p:nvSpPr>
          <p:spPr>
            <a:xfrm>
              <a:off x="4678328" y="5277010"/>
              <a:ext cx="293670" cy="253916"/>
            </a:xfrm>
            <a:prstGeom prst="rect">
              <a:avLst/>
            </a:prstGeom>
            <a:noFill/>
          </p:spPr>
          <p:txBody>
            <a:bodyPr wrap="none" rtlCol="0">
              <a:spAutoFit/>
            </a:bodyPr>
            <a:lstStyle/>
            <a:p>
              <a:pPr algn="ctr"/>
              <a:r>
                <a:rPr lang="en-GB" sz="1050" b="1" dirty="0">
                  <a:latin typeface="Arial Narrow" panose="020B0606020202030204" pitchFamily="34" charset="0"/>
                </a:rPr>
                <a:t>T-</a:t>
              </a:r>
              <a:endParaRPr lang="en-GB" sz="1400" b="1" dirty="0">
                <a:latin typeface="Arial Narrow" panose="020B0606020202030204" pitchFamily="34" charset="0"/>
              </a:endParaRPr>
            </a:p>
          </p:txBody>
        </p:sp>
        <p:sp>
          <p:nvSpPr>
            <p:cNvPr id="292" name="TextBox 291">
              <a:extLst>
                <a:ext uri="{FF2B5EF4-FFF2-40B4-BE49-F238E27FC236}">
                  <a16:creationId xmlns:a16="http://schemas.microsoft.com/office/drawing/2014/main" id="{13444298-4343-4963-B686-9B38984DBA01}"/>
                </a:ext>
              </a:extLst>
            </p:cNvPr>
            <p:cNvSpPr txBox="1"/>
            <p:nvPr/>
          </p:nvSpPr>
          <p:spPr>
            <a:xfrm>
              <a:off x="4973982" y="4977239"/>
              <a:ext cx="324127" cy="253916"/>
            </a:xfrm>
            <a:prstGeom prst="rect">
              <a:avLst/>
            </a:prstGeom>
            <a:noFill/>
          </p:spPr>
          <p:txBody>
            <a:bodyPr wrap="none" rtlCol="0">
              <a:spAutoFit/>
            </a:bodyPr>
            <a:lstStyle/>
            <a:p>
              <a:pPr algn="ctr"/>
              <a:r>
                <a:rPr lang="en-GB" sz="1050" b="1" dirty="0">
                  <a:latin typeface="Arial Narrow" panose="020B0606020202030204" pitchFamily="34" charset="0"/>
                </a:rPr>
                <a:t>Tu</a:t>
              </a:r>
              <a:endParaRPr lang="en-GB" sz="1400" b="1" dirty="0">
                <a:latin typeface="Arial Narrow" panose="020B0606020202030204" pitchFamily="34" charset="0"/>
              </a:endParaRPr>
            </a:p>
          </p:txBody>
        </p:sp>
        <p:sp>
          <p:nvSpPr>
            <p:cNvPr id="293" name="TextBox 292">
              <a:extLst>
                <a:ext uri="{FF2B5EF4-FFF2-40B4-BE49-F238E27FC236}">
                  <a16:creationId xmlns:a16="http://schemas.microsoft.com/office/drawing/2014/main" id="{55315E9F-C5B5-480A-83E8-EF52E80D3A37}"/>
                </a:ext>
              </a:extLst>
            </p:cNvPr>
            <p:cNvSpPr txBox="1"/>
            <p:nvPr/>
          </p:nvSpPr>
          <p:spPr>
            <a:xfrm>
              <a:off x="4976386" y="5570205"/>
              <a:ext cx="319318" cy="253916"/>
            </a:xfrm>
            <a:prstGeom prst="rect">
              <a:avLst/>
            </a:prstGeom>
            <a:noFill/>
          </p:spPr>
          <p:txBody>
            <a:bodyPr wrap="none" rtlCol="0">
              <a:spAutoFit/>
            </a:bodyPr>
            <a:lstStyle/>
            <a:p>
              <a:pPr algn="ctr"/>
              <a:r>
                <a:rPr lang="en-GB" sz="1050" b="1" dirty="0">
                  <a:latin typeface="Arial Narrow" panose="020B0606020202030204" pitchFamily="34" charset="0"/>
                </a:rPr>
                <a:t>T+</a:t>
              </a:r>
              <a:endParaRPr lang="en-GB" sz="1400" b="1" dirty="0">
                <a:latin typeface="Arial Narrow" panose="020B0606020202030204" pitchFamily="34" charset="0"/>
              </a:endParaRPr>
            </a:p>
          </p:txBody>
        </p:sp>
        <p:sp>
          <p:nvSpPr>
            <p:cNvPr id="301" name="TextBox 300">
              <a:extLst>
                <a:ext uri="{FF2B5EF4-FFF2-40B4-BE49-F238E27FC236}">
                  <a16:creationId xmlns:a16="http://schemas.microsoft.com/office/drawing/2014/main" id="{0FBD005D-8229-4D2D-8266-6F5489968433}"/>
                </a:ext>
              </a:extLst>
            </p:cNvPr>
            <p:cNvSpPr txBox="1"/>
            <p:nvPr/>
          </p:nvSpPr>
          <p:spPr>
            <a:xfrm>
              <a:off x="4342333" y="5277010"/>
              <a:ext cx="338554" cy="253916"/>
            </a:xfrm>
            <a:prstGeom prst="rect">
              <a:avLst/>
            </a:prstGeom>
            <a:noFill/>
          </p:spPr>
          <p:txBody>
            <a:bodyPr wrap="none" rtlCol="0">
              <a:spAutoFit/>
            </a:bodyPr>
            <a:lstStyle/>
            <a:p>
              <a:pPr algn="ctr"/>
              <a:r>
                <a:rPr lang="en-GB" sz="1050" b="1" dirty="0">
                  <a:latin typeface="Arial Narrow" panose="020B0606020202030204" pitchFamily="34" charset="0"/>
                </a:rPr>
                <a:t>Tw</a:t>
              </a:r>
              <a:endParaRPr lang="en-GB" sz="1400" b="1" dirty="0">
                <a:latin typeface="Arial Narrow" panose="020B0606020202030204" pitchFamily="34" charset="0"/>
              </a:endParaRPr>
            </a:p>
          </p:txBody>
        </p:sp>
        <p:sp>
          <p:nvSpPr>
            <p:cNvPr id="302" name="TextBox 301">
              <a:extLst>
                <a:ext uri="{FF2B5EF4-FFF2-40B4-BE49-F238E27FC236}">
                  <a16:creationId xmlns:a16="http://schemas.microsoft.com/office/drawing/2014/main" id="{C0DF5994-CBD2-4A6F-B1EF-BF1AC0EAF7A1}"/>
                </a:ext>
              </a:extLst>
            </p:cNvPr>
            <p:cNvSpPr txBox="1"/>
            <p:nvPr/>
          </p:nvSpPr>
          <p:spPr>
            <a:xfrm>
              <a:off x="3737131" y="5284825"/>
              <a:ext cx="293670" cy="253916"/>
            </a:xfrm>
            <a:prstGeom prst="rect">
              <a:avLst/>
            </a:prstGeom>
            <a:noFill/>
          </p:spPr>
          <p:txBody>
            <a:bodyPr wrap="none" rtlCol="0">
              <a:spAutoFit/>
            </a:bodyPr>
            <a:lstStyle/>
            <a:p>
              <a:pPr algn="ctr"/>
              <a:r>
                <a:rPr lang="en-GB" sz="1050" b="1" dirty="0">
                  <a:latin typeface="Arial Narrow" panose="020B0606020202030204" pitchFamily="34" charset="0"/>
                </a:rPr>
                <a:t>T-</a:t>
              </a:r>
              <a:endParaRPr lang="en-GB" sz="1400" b="1" dirty="0">
                <a:latin typeface="Arial Narrow" panose="020B0606020202030204" pitchFamily="34" charset="0"/>
              </a:endParaRPr>
            </a:p>
          </p:txBody>
        </p:sp>
        <p:sp>
          <p:nvSpPr>
            <p:cNvPr id="303" name="TextBox 302">
              <a:extLst>
                <a:ext uri="{FF2B5EF4-FFF2-40B4-BE49-F238E27FC236}">
                  <a16:creationId xmlns:a16="http://schemas.microsoft.com/office/drawing/2014/main" id="{4B07B467-1ECA-4C63-B402-3F5563047C14}"/>
                </a:ext>
              </a:extLst>
            </p:cNvPr>
            <p:cNvSpPr txBox="1"/>
            <p:nvPr/>
          </p:nvSpPr>
          <p:spPr>
            <a:xfrm>
              <a:off x="4032785" y="4977239"/>
              <a:ext cx="324127" cy="253916"/>
            </a:xfrm>
            <a:prstGeom prst="rect">
              <a:avLst/>
            </a:prstGeom>
            <a:noFill/>
          </p:spPr>
          <p:txBody>
            <a:bodyPr wrap="none" rtlCol="0">
              <a:spAutoFit/>
            </a:bodyPr>
            <a:lstStyle/>
            <a:p>
              <a:pPr algn="ctr"/>
              <a:r>
                <a:rPr lang="en-GB" sz="1050" b="1" dirty="0">
                  <a:latin typeface="Arial Narrow" panose="020B0606020202030204" pitchFamily="34" charset="0"/>
                </a:rPr>
                <a:t>Tu</a:t>
              </a:r>
              <a:endParaRPr lang="en-GB" sz="1400" b="1" dirty="0">
                <a:latin typeface="Arial Narrow" panose="020B0606020202030204" pitchFamily="34" charset="0"/>
              </a:endParaRPr>
            </a:p>
          </p:txBody>
        </p:sp>
        <p:sp>
          <p:nvSpPr>
            <p:cNvPr id="304" name="TextBox 303">
              <a:extLst>
                <a:ext uri="{FF2B5EF4-FFF2-40B4-BE49-F238E27FC236}">
                  <a16:creationId xmlns:a16="http://schemas.microsoft.com/office/drawing/2014/main" id="{D00C99E1-96E7-4747-BE8F-966B683E957E}"/>
                </a:ext>
              </a:extLst>
            </p:cNvPr>
            <p:cNvSpPr txBox="1"/>
            <p:nvPr/>
          </p:nvSpPr>
          <p:spPr>
            <a:xfrm>
              <a:off x="4035189" y="5570205"/>
              <a:ext cx="319318" cy="253916"/>
            </a:xfrm>
            <a:prstGeom prst="rect">
              <a:avLst/>
            </a:prstGeom>
            <a:noFill/>
          </p:spPr>
          <p:txBody>
            <a:bodyPr wrap="none" rtlCol="0">
              <a:spAutoFit/>
            </a:bodyPr>
            <a:lstStyle/>
            <a:p>
              <a:pPr algn="ctr"/>
              <a:r>
                <a:rPr lang="en-GB" sz="1050" b="1" dirty="0">
                  <a:latin typeface="Arial Narrow" panose="020B0606020202030204" pitchFamily="34" charset="0"/>
                </a:rPr>
                <a:t>T+</a:t>
              </a:r>
              <a:endParaRPr lang="en-GB" sz="1400" b="1" dirty="0">
                <a:latin typeface="Arial Narrow" panose="020B0606020202030204" pitchFamily="34" charset="0"/>
              </a:endParaRPr>
            </a:p>
          </p:txBody>
        </p:sp>
        <p:sp>
          <p:nvSpPr>
            <p:cNvPr id="305" name="Rectangle 304">
              <a:extLst>
                <a:ext uri="{FF2B5EF4-FFF2-40B4-BE49-F238E27FC236}">
                  <a16:creationId xmlns:a16="http://schemas.microsoft.com/office/drawing/2014/main" id="{4889E888-7C91-4B6C-8689-9B8427B225B6}"/>
                </a:ext>
              </a:extLst>
            </p:cNvPr>
            <p:cNvSpPr/>
            <p:nvPr/>
          </p:nvSpPr>
          <p:spPr>
            <a:xfrm>
              <a:off x="3763750" y="4921470"/>
              <a:ext cx="886847" cy="883424"/>
            </a:xfrm>
            <a:prstGeom prst="rect">
              <a:avLst/>
            </a:prstGeom>
            <a:no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latin typeface="Arial Narrow" panose="020B0606020202030204" pitchFamily="34" charset="0"/>
              </a:endParaRPr>
            </a:p>
          </p:txBody>
        </p:sp>
        <p:sp>
          <p:nvSpPr>
            <p:cNvPr id="306" name="Rectangle 305">
              <a:extLst>
                <a:ext uri="{FF2B5EF4-FFF2-40B4-BE49-F238E27FC236}">
                  <a16:creationId xmlns:a16="http://schemas.microsoft.com/office/drawing/2014/main" id="{F854C7AF-7DE3-41D5-BE03-BE4B8B13748E}"/>
                </a:ext>
              </a:extLst>
            </p:cNvPr>
            <p:cNvSpPr/>
            <p:nvPr/>
          </p:nvSpPr>
          <p:spPr>
            <a:xfrm>
              <a:off x="4699947" y="4921470"/>
              <a:ext cx="886847" cy="883424"/>
            </a:xfrm>
            <a:prstGeom prst="rect">
              <a:avLst/>
            </a:prstGeom>
            <a:no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latin typeface="Arial Narrow" panose="020B0606020202030204" pitchFamily="34" charset="0"/>
              </a:endParaRPr>
            </a:p>
          </p:txBody>
        </p:sp>
        <p:cxnSp>
          <p:nvCxnSpPr>
            <p:cNvPr id="314" name="Connector: Curved 313">
              <a:extLst>
                <a:ext uri="{FF2B5EF4-FFF2-40B4-BE49-F238E27FC236}">
                  <a16:creationId xmlns:a16="http://schemas.microsoft.com/office/drawing/2014/main" id="{3F0A6754-2534-440B-9F64-AEDECCB9F96B}"/>
                </a:ext>
              </a:extLst>
            </p:cNvPr>
            <p:cNvCxnSpPr>
              <a:cxnSpLocks/>
              <a:stCxn id="303" idx="3"/>
              <a:endCxn id="301" idx="0"/>
            </p:cNvCxnSpPr>
            <p:nvPr/>
          </p:nvCxnSpPr>
          <p:spPr>
            <a:xfrm>
              <a:off x="4356912" y="5104197"/>
              <a:ext cx="154698" cy="172813"/>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5" name="Connector: Curved 314">
              <a:extLst>
                <a:ext uri="{FF2B5EF4-FFF2-40B4-BE49-F238E27FC236}">
                  <a16:creationId xmlns:a16="http://schemas.microsoft.com/office/drawing/2014/main" id="{6B1BDB66-7857-41FA-9D6F-BEBD155E90A8}"/>
                </a:ext>
              </a:extLst>
            </p:cNvPr>
            <p:cNvCxnSpPr>
              <a:cxnSpLocks/>
              <a:stCxn id="290" idx="2"/>
              <a:endCxn id="293" idx="3"/>
            </p:cNvCxnSpPr>
            <p:nvPr/>
          </p:nvCxnSpPr>
          <p:spPr>
            <a:xfrm rot="5400000">
              <a:off x="5291138" y="5535492"/>
              <a:ext cx="166237" cy="157104"/>
            </a:xfrm>
            <a:prstGeom prst="curvedConnector2">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49B8E76F-F45D-4E91-B239-B567FAEFDC0A}"/>
                </a:ext>
              </a:extLst>
            </p:cNvPr>
            <p:cNvSpPr txBox="1"/>
            <p:nvPr/>
          </p:nvSpPr>
          <p:spPr>
            <a:xfrm>
              <a:off x="3692202" y="4867763"/>
              <a:ext cx="447558" cy="261610"/>
            </a:xfrm>
            <a:prstGeom prst="rect">
              <a:avLst/>
            </a:prstGeom>
            <a:noFill/>
          </p:spPr>
          <p:txBody>
            <a:bodyPr wrap="none" rtlCol="0">
              <a:spAutoFit/>
            </a:bodyPr>
            <a:lstStyle/>
            <a:p>
              <a:pPr algn="ctr"/>
              <a:r>
                <a:rPr lang="en-GB" sz="1100" b="1" dirty="0" err="1">
                  <a:solidFill>
                    <a:schemeClr val="bg2">
                      <a:lumMod val="25000"/>
                    </a:schemeClr>
                  </a:solidFill>
                  <a:latin typeface="Arial Narrow" panose="020B0606020202030204" pitchFamily="34" charset="0"/>
                </a:rPr>
                <a:t>Is,Im</a:t>
              </a:r>
              <a:endParaRPr lang="en-GB" sz="1600" b="1" dirty="0">
                <a:solidFill>
                  <a:schemeClr val="bg2">
                    <a:lumMod val="25000"/>
                  </a:schemeClr>
                </a:solidFill>
                <a:latin typeface="Arial Narrow" panose="020B0606020202030204" pitchFamily="34" charset="0"/>
              </a:endParaRPr>
            </a:p>
          </p:txBody>
        </p:sp>
        <p:sp>
          <p:nvSpPr>
            <p:cNvPr id="318" name="TextBox 317">
              <a:extLst>
                <a:ext uri="{FF2B5EF4-FFF2-40B4-BE49-F238E27FC236}">
                  <a16:creationId xmlns:a16="http://schemas.microsoft.com/office/drawing/2014/main" id="{24945E79-2B35-43C9-BE6B-19EC37C7366B}"/>
                </a:ext>
              </a:extLst>
            </p:cNvPr>
            <p:cNvSpPr txBox="1"/>
            <p:nvPr/>
          </p:nvSpPr>
          <p:spPr>
            <a:xfrm>
              <a:off x="4633010" y="4864649"/>
              <a:ext cx="377026" cy="261610"/>
            </a:xfrm>
            <a:prstGeom prst="rect">
              <a:avLst/>
            </a:prstGeom>
            <a:noFill/>
          </p:spPr>
          <p:txBody>
            <a:bodyPr wrap="none" rtlCol="0">
              <a:spAutoFit/>
            </a:bodyPr>
            <a:lstStyle/>
            <a:p>
              <a:pPr algn="ctr"/>
              <a:r>
                <a:rPr lang="en-GB" sz="1100" b="1" dirty="0" err="1">
                  <a:solidFill>
                    <a:schemeClr val="bg2">
                      <a:lumMod val="25000"/>
                    </a:schemeClr>
                  </a:solidFill>
                  <a:latin typeface="Arial Narrow" panose="020B0606020202030204" pitchFamily="34" charset="0"/>
                </a:rPr>
                <a:t>Ii,Ic</a:t>
              </a:r>
              <a:endParaRPr lang="en-GB" sz="1600" b="1" dirty="0">
                <a:solidFill>
                  <a:schemeClr val="bg2">
                    <a:lumMod val="25000"/>
                  </a:schemeClr>
                </a:solidFill>
                <a:latin typeface="Arial Narrow" panose="020B0606020202030204" pitchFamily="34" charset="0"/>
              </a:endParaRPr>
            </a:p>
          </p:txBody>
        </p:sp>
        <p:cxnSp>
          <p:nvCxnSpPr>
            <p:cNvPr id="324" name="Connector: Curved 323">
              <a:extLst>
                <a:ext uri="{FF2B5EF4-FFF2-40B4-BE49-F238E27FC236}">
                  <a16:creationId xmlns:a16="http://schemas.microsoft.com/office/drawing/2014/main" id="{8019C95A-ECE4-4037-ACCB-7E0EAD2713DB}"/>
                </a:ext>
              </a:extLst>
            </p:cNvPr>
            <p:cNvCxnSpPr>
              <a:cxnSpLocks/>
              <a:stCxn id="292" idx="3"/>
              <a:endCxn id="290" idx="0"/>
            </p:cNvCxnSpPr>
            <p:nvPr/>
          </p:nvCxnSpPr>
          <p:spPr>
            <a:xfrm>
              <a:off x="5298109" y="5104197"/>
              <a:ext cx="154699" cy="172813"/>
            </a:xfrm>
            <a:prstGeom prst="curvedConnector2">
              <a:avLst/>
            </a:prstGeom>
            <a:ln w="63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6" name="Connector: Curved 335">
              <a:extLst>
                <a:ext uri="{FF2B5EF4-FFF2-40B4-BE49-F238E27FC236}">
                  <a16:creationId xmlns:a16="http://schemas.microsoft.com/office/drawing/2014/main" id="{0E0236D2-CAB2-4946-947E-9C7DD8DE8E40}"/>
                </a:ext>
              </a:extLst>
            </p:cNvPr>
            <p:cNvCxnSpPr>
              <a:cxnSpLocks/>
              <a:stCxn id="301" idx="1"/>
              <a:endCxn id="302" idx="3"/>
            </p:cNvCxnSpPr>
            <p:nvPr/>
          </p:nvCxnSpPr>
          <p:spPr>
            <a:xfrm rot="10800000" flipV="1">
              <a:off x="4030801" y="5403967"/>
              <a:ext cx="311532" cy="7815"/>
            </a:xfrm>
            <a:prstGeom prst="curvedConnector3">
              <a:avLst>
                <a:gd name="adj1" fmla="val 50000"/>
              </a:avLst>
            </a:prstGeom>
            <a:ln w="63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9" name="Picture 338">
              <a:extLst>
                <a:ext uri="{FF2B5EF4-FFF2-40B4-BE49-F238E27FC236}">
                  <a16:creationId xmlns:a16="http://schemas.microsoft.com/office/drawing/2014/main" id="{3695E75F-6457-4E10-83C1-A5AA8F250045}"/>
                </a:ext>
              </a:extLst>
            </p:cNvPr>
            <p:cNvPicPr>
              <a:picLocks noChangeAspect="1"/>
            </p:cNvPicPr>
            <p:nvPr/>
          </p:nvPicPr>
          <p:blipFill>
            <a:blip r:embed="rId14">
              <a:duotone>
                <a:schemeClr val="accent2">
                  <a:shade val="45000"/>
                  <a:satMod val="135000"/>
                </a:schemeClr>
                <a:prstClr val="white"/>
              </a:duotone>
            </a:blip>
            <a:stretch>
              <a:fillRect/>
            </a:stretch>
          </p:blipFill>
          <p:spPr>
            <a:xfrm>
              <a:off x="5075441" y="5422204"/>
              <a:ext cx="361950" cy="200025"/>
            </a:xfrm>
            <a:prstGeom prst="rect">
              <a:avLst/>
            </a:prstGeom>
          </p:spPr>
        </p:pic>
        <p:pic>
          <p:nvPicPr>
            <p:cNvPr id="340" name="Picture 339">
              <a:extLst>
                <a:ext uri="{FF2B5EF4-FFF2-40B4-BE49-F238E27FC236}">
                  <a16:creationId xmlns:a16="http://schemas.microsoft.com/office/drawing/2014/main" id="{1E233C9D-D45E-4BD5-B2DE-8E5A38020B83}"/>
                </a:ext>
              </a:extLst>
            </p:cNvPr>
            <p:cNvPicPr>
              <a:picLocks noChangeAspect="1"/>
            </p:cNvPicPr>
            <p:nvPr/>
          </p:nvPicPr>
          <p:blipFill>
            <a:blip r:embed="rId15">
              <a:duotone>
                <a:schemeClr val="accent1">
                  <a:shade val="45000"/>
                  <a:satMod val="135000"/>
                </a:schemeClr>
                <a:prstClr val="white"/>
              </a:duotone>
            </a:blip>
            <a:stretch>
              <a:fillRect/>
            </a:stretch>
          </p:blipFill>
          <p:spPr>
            <a:xfrm>
              <a:off x="4347546" y="4917402"/>
              <a:ext cx="285750" cy="200025"/>
            </a:xfrm>
            <a:prstGeom prst="rect">
              <a:avLst/>
            </a:prstGeom>
          </p:spPr>
        </p:pic>
        <p:pic>
          <p:nvPicPr>
            <p:cNvPr id="341" name="Picture 340">
              <a:extLst>
                <a:ext uri="{FF2B5EF4-FFF2-40B4-BE49-F238E27FC236}">
                  <a16:creationId xmlns:a16="http://schemas.microsoft.com/office/drawing/2014/main" id="{5B359925-4543-4406-ACB4-A6DE0A20CB7C}"/>
                </a:ext>
              </a:extLst>
            </p:cNvPr>
            <p:cNvPicPr>
              <a:picLocks noChangeAspect="1"/>
            </p:cNvPicPr>
            <p:nvPr/>
          </p:nvPicPr>
          <p:blipFill>
            <a:blip r:embed="rId16">
              <a:duotone>
                <a:schemeClr val="accent1">
                  <a:shade val="45000"/>
                  <a:satMod val="135000"/>
                </a:schemeClr>
                <a:prstClr val="white"/>
              </a:duotone>
            </a:blip>
            <a:stretch>
              <a:fillRect/>
            </a:stretch>
          </p:blipFill>
          <p:spPr>
            <a:xfrm>
              <a:off x="5185553" y="4922182"/>
              <a:ext cx="1104900" cy="219075"/>
            </a:xfrm>
            <a:prstGeom prst="rect">
              <a:avLst/>
            </a:prstGeom>
          </p:spPr>
        </p:pic>
        <p:sp>
          <p:nvSpPr>
            <p:cNvPr id="346" name="Rectangle 345">
              <a:extLst>
                <a:ext uri="{FF2B5EF4-FFF2-40B4-BE49-F238E27FC236}">
                  <a16:creationId xmlns:a16="http://schemas.microsoft.com/office/drawing/2014/main" id="{7F7AAD9E-9917-4695-95CA-9495D82C4F2A}"/>
                </a:ext>
              </a:extLst>
            </p:cNvPr>
            <p:cNvSpPr/>
            <p:nvPr/>
          </p:nvSpPr>
          <p:spPr>
            <a:xfrm>
              <a:off x="4264771" y="4544221"/>
              <a:ext cx="844077" cy="369332"/>
            </a:xfrm>
            <a:prstGeom prst="rect">
              <a:avLst/>
            </a:prstGeom>
          </p:spPr>
          <p:txBody>
            <a:bodyPr wrap="none">
              <a:spAutoFit/>
            </a:bodyPr>
            <a:lstStyle/>
            <a:p>
              <a:r>
                <a:rPr lang="en-GB" b="1" dirty="0">
                  <a:solidFill>
                    <a:schemeClr val="accent6">
                      <a:lumMod val="75000"/>
                    </a:schemeClr>
                  </a:solidFill>
                  <a:latin typeface="Arial Narrow" panose="020B0606020202030204" pitchFamily="34" charset="0"/>
                </a:rPr>
                <a:t>Testing</a:t>
              </a:r>
              <a:endParaRPr lang="en-GB" dirty="0">
                <a:solidFill>
                  <a:schemeClr val="accent6">
                    <a:lumMod val="75000"/>
                  </a:schemeClr>
                </a:solidFill>
                <a:latin typeface="Arial Narrow" panose="020B0606020202030204" pitchFamily="34" charset="0"/>
              </a:endParaRPr>
            </a:p>
          </p:txBody>
        </p:sp>
        <p:pic>
          <p:nvPicPr>
            <p:cNvPr id="351" name="Picture 350">
              <a:extLst>
                <a:ext uri="{FF2B5EF4-FFF2-40B4-BE49-F238E27FC236}">
                  <a16:creationId xmlns:a16="http://schemas.microsoft.com/office/drawing/2014/main" id="{3D86B021-7BB3-4C30-9D67-DA009FFAAB87}"/>
                </a:ext>
              </a:extLst>
            </p:cNvPr>
            <p:cNvPicPr>
              <a:picLocks noChangeAspect="1"/>
            </p:cNvPicPr>
            <p:nvPr/>
          </p:nvPicPr>
          <p:blipFill>
            <a:blip r:embed="rId17">
              <a:duotone>
                <a:schemeClr val="accent6">
                  <a:shade val="45000"/>
                  <a:satMod val="135000"/>
                </a:schemeClr>
                <a:prstClr val="white"/>
              </a:duotone>
            </a:blip>
            <a:stretch>
              <a:fillRect/>
            </a:stretch>
          </p:blipFill>
          <p:spPr>
            <a:xfrm>
              <a:off x="3135999" y="1876400"/>
              <a:ext cx="371475" cy="200025"/>
            </a:xfrm>
            <a:prstGeom prst="rect">
              <a:avLst/>
            </a:prstGeom>
          </p:spPr>
        </p:pic>
        <p:sp>
          <p:nvSpPr>
            <p:cNvPr id="352" name="Rectangle: Rounded Corners 351">
              <a:extLst>
                <a:ext uri="{FF2B5EF4-FFF2-40B4-BE49-F238E27FC236}">
                  <a16:creationId xmlns:a16="http://schemas.microsoft.com/office/drawing/2014/main" id="{D5D8E12E-867F-4CA1-B330-BE79B645F044}"/>
                </a:ext>
              </a:extLst>
            </p:cNvPr>
            <p:cNvSpPr/>
            <p:nvPr/>
          </p:nvSpPr>
          <p:spPr>
            <a:xfrm>
              <a:off x="1863914" y="5502819"/>
              <a:ext cx="1436654" cy="3886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Narrow" panose="020B0606020202030204" pitchFamily="34" charset="0"/>
                </a:rPr>
                <a:t>Positive test</a:t>
              </a:r>
            </a:p>
          </p:txBody>
        </p:sp>
        <p:sp>
          <p:nvSpPr>
            <p:cNvPr id="353" name="Rectangle: Rounded Corners 352">
              <a:extLst>
                <a:ext uri="{FF2B5EF4-FFF2-40B4-BE49-F238E27FC236}">
                  <a16:creationId xmlns:a16="http://schemas.microsoft.com/office/drawing/2014/main" id="{5139389E-C140-43F6-8F81-34EB72822A10}"/>
                </a:ext>
              </a:extLst>
            </p:cNvPr>
            <p:cNvSpPr/>
            <p:nvPr/>
          </p:nvSpPr>
          <p:spPr>
            <a:xfrm>
              <a:off x="6338322" y="5507969"/>
              <a:ext cx="1436655" cy="3886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Narrow" panose="020B0606020202030204" pitchFamily="34" charset="0"/>
                </a:rPr>
                <a:t>Recorded death</a:t>
              </a:r>
            </a:p>
          </p:txBody>
        </p:sp>
        <p:sp>
          <p:nvSpPr>
            <p:cNvPr id="354" name="Rectangle 353">
              <a:extLst>
                <a:ext uri="{FF2B5EF4-FFF2-40B4-BE49-F238E27FC236}">
                  <a16:creationId xmlns:a16="http://schemas.microsoft.com/office/drawing/2014/main" id="{021558D2-1A30-4B66-B9E1-6EFC16B693A2}"/>
                </a:ext>
              </a:extLst>
            </p:cNvPr>
            <p:cNvSpPr/>
            <p:nvPr/>
          </p:nvSpPr>
          <p:spPr>
            <a:xfrm>
              <a:off x="7219442" y="3055237"/>
              <a:ext cx="332142" cy="276999"/>
            </a:xfrm>
            <a:prstGeom prst="rect">
              <a:avLst/>
            </a:prstGeom>
          </p:spPr>
          <p:txBody>
            <a:bodyPr wrap="none">
              <a:spAutoFit/>
            </a:bodyPr>
            <a:lstStyle/>
            <a:p>
              <a:r>
                <a:rPr lang="en-GB" sz="1200" b="1" dirty="0" err="1">
                  <a:solidFill>
                    <a:schemeClr val="accent2">
                      <a:lumMod val="60000"/>
                      <a:lumOff val="40000"/>
                    </a:schemeClr>
                  </a:solidFill>
                  <a:latin typeface="Arial Narrow" panose="020B0606020202030204" pitchFamily="34" charset="0"/>
                </a:rPr>
                <a:t>Lc</a:t>
              </a:r>
              <a:endParaRPr lang="en-GB" sz="1200" dirty="0">
                <a:latin typeface="Arial Narrow" panose="020B0606020202030204" pitchFamily="34" charset="0"/>
              </a:endParaRPr>
            </a:p>
          </p:txBody>
        </p:sp>
        <p:sp>
          <p:nvSpPr>
            <p:cNvPr id="355" name="Rectangle 354">
              <a:extLst>
                <a:ext uri="{FF2B5EF4-FFF2-40B4-BE49-F238E27FC236}">
                  <a16:creationId xmlns:a16="http://schemas.microsoft.com/office/drawing/2014/main" id="{6C9C2D69-96AC-433B-90CE-E89F4B75E05B}"/>
                </a:ext>
              </a:extLst>
            </p:cNvPr>
            <p:cNvSpPr/>
            <p:nvPr/>
          </p:nvSpPr>
          <p:spPr>
            <a:xfrm>
              <a:off x="8153375" y="3066963"/>
              <a:ext cx="377026" cy="276999"/>
            </a:xfrm>
            <a:prstGeom prst="rect">
              <a:avLst/>
            </a:prstGeom>
          </p:spPr>
          <p:txBody>
            <a:bodyPr wrap="square">
              <a:spAutoFit/>
            </a:bodyPr>
            <a:lstStyle/>
            <a:p>
              <a:r>
                <a:rPr lang="en-GB" sz="1200" b="1" dirty="0" err="1">
                  <a:solidFill>
                    <a:schemeClr val="accent2">
                      <a:lumMod val="60000"/>
                      <a:lumOff val="40000"/>
                    </a:schemeClr>
                  </a:solidFill>
                  <a:latin typeface="Arial Narrow" panose="020B0606020202030204" pitchFamily="34" charset="0"/>
                </a:rPr>
                <a:t>Lh</a:t>
              </a:r>
              <a:endParaRPr lang="en-GB" sz="1200" dirty="0">
                <a:latin typeface="Arial Narrow" panose="020B0606020202030204" pitchFamily="34" charset="0"/>
              </a:endParaRPr>
            </a:p>
          </p:txBody>
        </p:sp>
        <p:cxnSp>
          <p:nvCxnSpPr>
            <p:cNvPr id="357" name="Straight Arrow Connector 356">
              <a:extLst>
                <a:ext uri="{FF2B5EF4-FFF2-40B4-BE49-F238E27FC236}">
                  <a16:creationId xmlns:a16="http://schemas.microsoft.com/office/drawing/2014/main" id="{F2275BD1-F5C8-4AEE-ADBD-110395F4D604}"/>
                </a:ext>
              </a:extLst>
            </p:cNvPr>
            <p:cNvCxnSpPr>
              <a:cxnSpLocks/>
              <a:stCxn id="223" idx="2"/>
              <a:endCxn id="353" idx="0"/>
            </p:cNvCxnSpPr>
            <p:nvPr/>
          </p:nvCxnSpPr>
          <p:spPr>
            <a:xfrm>
              <a:off x="7052537" y="3989057"/>
              <a:ext cx="4113" cy="1518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8" name="Straight Arrow Connector 357">
              <a:extLst>
                <a:ext uri="{FF2B5EF4-FFF2-40B4-BE49-F238E27FC236}">
                  <a16:creationId xmlns:a16="http://schemas.microsoft.com/office/drawing/2014/main" id="{472F0A89-8D22-4A14-BF09-DD560CA0D52E}"/>
                </a:ext>
              </a:extLst>
            </p:cNvPr>
            <p:cNvCxnSpPr>
              <a:cxnSpLocks/>
              <a:stCxn id="304" idx="1"/>
              <a:endCxn id="352" idx="3"/>
            </p:cNvCxnSpPr>
            <p:nvPr/>
          </p:nvCxnSpPr>
          <p:spPr>
            <a:xfrm flipH="1">
              <a:off x="3300568" y="5697163"/>
              <a:ext cx="7346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8" name="Rectangle 367">
              <a:extLst>
                <a:ext uri="{FF2B5EF4-FFF2-40B4-BE49-F238E27FC236}">
                  <a16:creationId xmlns:a16="http://schemas.microsoft.com/office/drawing/2014/main" id="{707C8BF7-61F3-439A-9EA4-2E36C939144B}"/>
                </a:ext>
              </a:extLst>
            </p:cNvPr>
            <p:cNvSpPr/>
            <p:nvPr/>
          </p:nvSpPr>
          <p:spPr>
            <a:xfrm>
              <a:off x="229865" y="1287884"/>
              <a:ext cx="1545616" cy="461665"/>
            </a:xfrm>
            <a:prstGeom prst="rect">
              <a:avLst/>
            </a:prstGeom>
          </p:spPr>
          <p:txBody>
            <a:bodyPr wrap="none">
              <a:spAutoFit/>
            </a:bodyPr>
            <a:lstStyle/>
            <a:p>
              <a:r>
                <a:rPr lang="en-GB" sz="2400" b="1" dirty="0">
                  <a:solidFill>
                    <a:schemeClr val="accent1">
                      <a:lumMod val="75000"/>
                    </a:schemeClr>
                  </a:solidFill>
                  <a:latin typeface="Arial Narrow" panose="020B0606020202030204" pitchFamily="34" charset="0"/>
                </a:rPr>
                <a:t>LIST model</a:t>
              </a:r>
              <a:endParaRPr lang="en-GB" sz="2400" dirty="0">
                <a:solidFill>
                  <a:schemeClr val="accent1">
                    <a:lumMod val="75000"/>
                  </a:schemeClr>
                </a:solidFill>
                <a:latin typeface="Arial Narrow" panose="020B0606020202030204" pitchFamily="34" charset="0"/>
              </a:endParaRPr>
            </a:p>
          </p:txBody>
        </p:sp>
        <p:cxnSp>
          <p:nvCxnSpPr>
            <p:cNvPr id="375" name="Connector: Curved 374">
              <a:extLst>
                <a:ext uri="{FF2B5EF4-FFF2-40B4-BE49-F238E27FC236}">
                  <a16:creationId xmlns:a16="http://schemas.microsoft.com/office/drawing/2014/main" id="{B0A1D4C9-9D4E-4AFD-A063-15720F45653A}"/>
                </a:ext>
              </a:extLst>
            </p:cNvPr>
            <p:cNvCxnSpPr>
              <a:cxnSpLocks/>
              <a:stCxn id="344" idx="3"/>
              <a:endCxn id="346" idx="3"/>
            </p:cNvCxnSpPr>
            <p:nvPr/>
          </p:nvCxnSpPr>
          <p:spPr>
            <a:xfrm flipH="1">
              <a:off x="5108848" y="1146009"/>
              <a:ext cx="153712" cy="3582878"/>
            </a:xfrm>
            <a:prstGeom prst="curvedConnector3">
              <a:avLst>
                <a:gd name="adj1" fmla="val -148720"/>
              </a:avLst>
            </a:prstGeom>
            <a:ln>
              <a:solidFill>
                <a:schemeClr val="bg2">
                  <a:lumMod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8" name="Connector: Curved 387">
              <a:extLst>
                <a:ext uri="{FF2B5EF4-FFF2-40B4-BE49-F238E27FC236}">
                  <a16:creationId xmlns:a16="http://schemas.microsoft.com/office/drawing/2014/main" id="{049B9FF9-E2D9-4958-AE1B-E2452D59729B}"/>
                </a:ext>
              </a:extLst>
            </p:cNvPr>
            <p:cNvCxnSpPr>
              <a:cxnSpLocks/>
              <a:stCxn id="343" idx="0"/>
              <a:endCxn id="344" idx="1"/>
            </p:cNvCxnSpPr>
            <p:nvPr/>
          </p:nvCxnSpPr>
          <p:spPr>
            <a:xfrm rot="5400000" flipH="1" flipV="1">
              <a:off x="3072716" y="1506220"/>
              <a:ext cx="1576711" cy="856291"/>
            </a:xfrm>
            <a:prstGeom prst="curvedConnector2">
              <a:avLst/>
            </a:prstGeom>
            <a:ln>
              <a:solidFill>
                <a:schemeClr val="accent2">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1" name="Connector: Curved 390">
              <a:extLst>
                <a:ext uri="{FF2B5EF4-FFF2-40B4-BE49-F238E27FC236}">
                  <a16:creationId xmlns:a16="http://schemas.microsoft.com/office/drawing/2014/main" id="{B6B52F16-2E93-4BAE-8EC9-66065B2FE713}"/>
                </a:ext>
              </a:extLst>
            </p:cNvPr>
            <p:cNvCxnSpPr>
              <a:cxnSpLocks/>
              <a:stCxn id="344" idx="3"/>
              <a:endCxn id="345" idx="0"/>
            </p:cNvCxnSpPr>
            <p:nvPr/>
          </p:nvCxnSpPr>
          <p:spPr>
            <a:xfrm>
              <a:off x="5262560" y="1146009"/>
              <a:ext cx="1746834" cy="1588539"/>
            </a:xfrm>
            <a:prstGeom prst="curvedConnector2">
              <a:avLst/>
            </a:prstGeom>
            <a:ln>
              <a:solidFill>
                <a:schemeClr val="bg2">
                  <a:lumMod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5" name="Connector: Curved 394">
              <a:extLst>
                <a:ext uri="{FF2B5EF4-FFF2-40B4-BE49-F238E27FC236}">
                  <a16:creationId xmlns:a16="http://schemas.microsoft.com/office/drawing/2014/main" id="{7FE05F0F-7E22-4A6F-A65F-7506A73A6FA4}"/>
                </a:ext>
              </a:extLst>
            </p:cNvPr>
            <p:cNvCxnSpPr>
              <a:cxnSpLocks/>
              <a:stCxn id="343" idx="3"/>
              <a:endCxn id="345" idx="1"/>
            </p:cNvCxnSpPr>
            <p:nvPr/>
          </p:nvCxnSpPr>
          <p:spPr>
            <a:xfrm>
              <a:off x="3919597" y="2907386"/>
              <a:ext cx="2513357" cy="11828"/>
            </a:xfrm>
            <a:prstGeom prst="curvedConnector3">
              <a:avLst>
                <a:gd name="adj1" fmla="val 50000"/>
              </a:avLst>
            </a:prstGeom>
            <a:ln>
              <a:solidFill>
                <a:schemeClr val="accent2">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0" name="Connector: Curved 409">
              <a:extLst>
                <a:ext uri="{FF2B5EF4-FFF2-40B4-BE49-F238E27FC236}">
                  <a16:creationId xmlns:a16="http://schemas.microsoft.com/office/drawing/2014/main" id="{2AE0633A-FAE8-4CEE-B7D1-ABD299B9EE16}"/>
                </a:ext>
              </a:extLst>
            </p:cNvPr>
            <p:cNvCxnSpPr>
              <a:cxnSpLocks/>
              <a:stCxn id="345" idx="0"/>
              <a:endCxn id="343" idx="0"/>
            </p:cNvCxnSpPr>
            <p:nvPr/>
          </p:nvCxnSpPr>
          <p:spPr>
            <a:xfrm rot="16200000" flipV="1">
              <a:off x="5215246" y="940400"/>
              <a:ext cx="11828" cy="3576468"/>
            </a:xfrm>
            <a:prstGeom prst="curvedConnector3">
              <a:avLst>
                <a:gd name="adj1" fmla="val 2032702"/>
              </a:avLst>
            </a:prstGeom>
            <a:ln>
              <a:solidFill>
                <a:schemeClr val="accent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3" name="Connector: Curved 432">
              <a:extLst>
                <a:ext uri="{FF2B5EF4-FFF2-40B4-BE49-F238E27FC236}">
                  <a16:creationId xmlns:a16="http://schemas.microsoft.com/office/drawing/2014/main" id="{399C4174-E5AC-4457-8EDC-46D82DF2E442}"/>
                </a:ext>
              </a:extLst>
            </p:cNvPr>
            <p:cNvCxnSpPr>
              <a:cxnSpLocks/>
              <a:stCxn id="234" idx="2"/>
              <a:endCxn id="231" idx="1"/>
            </p:cNvCxnSpPr>
            <p:nvPr/>
          </p:nvCxnSpPr>
          <p:spPr>
            <a:xfrm rot="16200000" flipH="1">
              <a:off x="7978556" y="3423173"/>
              <a:ext cx="172813" cy="157102"/>
            </a:xfrm>
            <a:prstGeom prst="curvedConnector2">
              <a:avLst/>
            </a:prstGeom>
            <a:ln w="6350">
              <a:solidFill>
                <a:schemeClr val="accent3">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437" name="Picture 436">
              <a:extLst>
                <a:ext uri="{FF2B5EF4-FFF2-40B4-BE49-F238E27FC236}">
                  <a16:creationId xmlns:a16="http://schemas.microsoft.com/office/drawing/2014/main" id="{4B280F47-8B65-4384-AE2A-6BA445A2E659}"/>
                </a:ext>
              </a:extLst>
            </p:cNvPr>
            <p:cNvPicPr>
              <a:picLocks noChangeAspect="1"/>
            </p:cNvPicPr>
            <p:nvPr/>
          </p:nvPicPr>
          <p:blipFill>
            <a:blip r:embed="rId18">
              <a:duotone>
                <a:schemeClr val="bg2">
                  <a:shade val="45000"/>
                  <a:satMod val="135000"/>
                </a:schemeClr>
                <a:prstClr val="white"/>
              </a:duotone>
            </a:blip>
            <a:stretch>
              <a:fillRect/>
            </a:stretch>
          </p:blipFill>
          <p:spPr>
            <a:xfrm>
              <a:off x="8054851" y="3370210"/>
              <a:ext cx="219075" cy="200025"/>
            </a:xfrm>
            <a:prstGeom prst="rect">
              <a:avLst/>
            </a:prstGeom>
          </p:spPr>
        </p:pic>
        <p:pic>
          <p:nvPicPr>
            <p:cNvPr id="438" name="Picture 437">
              <a:extLst>
                <a:ext uri="{FF2B5EF4-FFF2-40B4-BE49-F238E27FC236}">
                  <a16:creationId xmlns:a16="http://schemas.microsoft.com/office/drawing/2014/main" id="{DBE9AB62-3A06-4E27-8426-69C924E53A2F}"/>
                </a:ext>
              </a:extLst>
            </p:cNvPr>
            <p:cNvPicPr>
              <a:picLocks noChangeAspect="1"/>
            </p:cNvPicPr>
            <p:nvPr/>
          </p:nvPicPr>
          <p:blipFill>
            <a:blip r:embed="rId18">
              <a:duotone>
                <a:schemeClr val="bg2">
                  <a:shade val="45000"/>
                  <a:satMod val="135000"/>
                </a:schemeClr>
                <a:prstClr val="white"/>
              </a:duotone>
            </a:blip>
            <a:stretch>
              <a:fillRect/>
            </a:stretch>
          </p:blipFill>
          <p:spPr>
            <a:xfrm>
              <a:off x="7112553" y="3351162"/>
              <a:ext cx="219075" cy="200025"/>
            </a:xfrm>
            <a:prstGeom prst="rect">
              <a:avLst/>
            </a:prstGeom>
          </p:spPr>
        </p:pic>
        <p:cxnSp>
          <p:nvCxnSpPr>
            <p:cNvPr id="439" name="Connector: Curved 438">
              <a:extLst>
                <a:ext uri="{FF2B5EF4-FFF2-40B4-BE49-F238E27FC236}">
                  <a16:creationId xmlns:a16="http://schemas.microsoft.com/office/drawing/2014/main" id="{F290867A-9228-498E-97F5-B1CC9DE59037}"/>
                </a:ext>
              </a:extLst>
            </p:cNvPr>
            <p:cNvCxnSpPr>
              <a:cxnSpLocks/>
              <a:stCxn id="243" idx="2"/>
              <a:endCxn id="241" idx="1"/>
            </p:cNvCxnSpPr>
            <p:nvPr/>
          </p:nvCxnSpPr>
          <p:spPr>
            <a:xfrm rot="16200000" flipH="1">
              <a:off x="7037359" y="3423173"/>
              <a:ext cx="172813" cy="157102"/>
            </a:xfrm>
            <a:prstGeom prst="curvedConnector2">
              <a:avLst/>
            </a:prstGeom>
            <a:ln w="6350">
              <a:solidFill>
                <a:schemeClr val="accent3">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165" name="TextBox 164">
            <a:extLst>
              <a:ext uri="{FF2B5EF4-FFF2-40B4-BE49-F238E27FC236}">
                <a16:creationId xmlns:a16="http://schemas.microsoft.com/office/drawing/2014/main" id="{E153E670-E727-4561-83D7-18B1D0B7A6A8}"/>
              </a:ext>
            </a:extLst>
          </p:cNvPr>
          <p:cNvSpPr txBox="1"/>
          <p:nvPr/>
        </p:nvSpPr>
        <p:spPr>
          <a:xfrm>
            <a:off x="2062628" y="3086517"/>
            <a:ext cx="441548" cy="253916"/>
          </a:xfrm>
          <a:prstGeom prst="rect">
            <a:avLst/>
          </a:prstGeom>
          <a:noFill/>
        </p:spPr>
        <p:txBody>
          <a:bodyPr wrap="square" rtlCol="0">
            <a:spAutoFit/>
          </a:bodyPr>
          <a:lstStyle/>
          <a:p>
            <a:pPr algn="ctr"/>
            <a:r>
              <a:rPr lang="en-GB" sz="1000" b="1" dirty="0">
                <a:solidFill>
                  <a:srgbClr val="FF0000"/>
                </a:solidFill>
                <a:latin typeface="Arial Narrow" panose="020B0606020202030204" pitchFamily="34" charset="0"/>
                <a:cs typeface="Times New Roman" panose="02020603050405020304" pitchFamily="18" charset="0"/>
              </a:rPr>
              <a:t>SD</a:t>
            </a:r>
            <a:endParaRPr lang="en-GB" sz="1200" b="1" dirty="0">
              <a:solidFill>
                <a:srgbClr val="FF0000"/>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365953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65"/>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3431</TotalTime>
  <Words>1814</Words>
  <Application>Microsoft Office PowerPoint</Application>
  <PresentationFormat>On-screen Show (4:3)</PresentationFormat>
  <Paragraphs>700</Paragraphs>
  <Slides>25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4" baseType="lpstr">
      <vt:lpstr>Arial</vt:lpstr>
      <vt:lpstr>Arial Narrow</vt:lpstr>
      <vt:lpstr>Calibri</vt:lpstr>
      <vt:lpstr>Calibri Light</vt:lpstr>
      <vt:lpstr>Cambria Math</vt:lpstr>
      <vt:lpstr>MT Extra</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Friston, Karl</dc:creator>
  <cp:lastModifiedBy>Friston, Karl</cp:lastModifiedBy>
  <cp:revision>54</cp:revision>
  <dcterms:created xsi:type="dcterms:W3CDTF">2020-04-05T21:36:00Z</dcterms:created>
  <dcterms:modified xsi:type="dcterms:W3CDTF">2020-04-24T10:35:42Z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1213245543</vt:i4>
  </property>
  <property fmtid="{D5CDD505-2E9C-101B-9397-08002B2CF9AE}" pid="3" name="_NewReviewCycle">
    <vt:lpwstr/>
  </property>
  <property fmtid="{D5CDD505-2E9C-101B-9397-08002B2CF9AE}" pid="4" name="_EmailSubject">
    <vt:lpwstr/>
  </property>
  <property fmtid="{D5CDD505-2E9C-101B-9397-08002B2CF9AE}" pid="5" name="_AuthorEmail">
    <vt:lpwstr>k.friston@ucl.ac.uk</vt:lpwstr>
  </property>
  <property fmtid="{D5CDD505-2E9C-101B-9397-08002B2CF9AE}" pid="6" name="_AuthorEmailDisplayName">
    <vt:lpwstr>Friston, Karl</vt:lpwstr>
  </property>
</Properties>
</file>